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notesSlides/notesSlide141.xml" ContentType="application/vnd.openxmlformats-officedocument.presentationml.notesSlide+xml"/>
  <Override PartName="/ppt/notesSlides/notesSlide142.xml" ContentType="application/vnd.openxmlformats-officedocument.presentationml.notesSlide+xml"/>
  <Override PartName="/ppt/notesSlides/notesSlide143.xml" ContentType="application/vnd.openxmlformats-officedocument.presentationml.notesSlide+xml"/>
  <Override PartName="/ppt/notesSlides/notesSlide144.xml" ContentType="application/vnd.openxmlformats-officedocument.presentationml.notesSlide+xml"/>
  <Override PartName="/ppt/notesSlides/notesSlide145.xml" ContentType="application/vnd.openxmlformats-officedocument.presentationml.notesSlide+xml"/>
  <Override PartName="/ppt/notesSlides/notesSlide146.xml" ContentType="application/vnd.openxmlformats-officedocument.presentationml.notesSlide+xml"/>
  <Override PartName="/ppt/notesSlides/notesSlide147.xml" ContentType="application/vnd.openxmlformats-officedocument.presentationml.notesSlide+xml"/>
  <Override PartName="/ppt/notesSlides/notesSlide148.xml" ContentType="application/vnd.openxmlformats-officedocument.presentationml.notesSlide+xml"/>
  <Override PartName="/ppt/notesSlides/notesSlide149.xml" ContentType="application/vnd.openxmlformats-officedocument.presentationml.notesSlide+xml"/>
  <Override PartName="/ppt/notesSlides/notesSlide150.xml" ContentType="application/vnd.openxmlformats-officedocument.presentationml.notesSlide+xml"/>
  <Override PartName="/ppt/notesSlides/notesSlide151.xml" ContentType="application/vnd.openxmlformats-officedocument.presentationml.notesSlide+xml"/>
  <Override PartName="/ppt/notesSlides/notesSlide152.xml" ContentType="application/vnd.openxmlformats-officedocument.presentationml.notesSlide+xml"/>
  <Override PartName="/ppt/notesSlides/notesSlide153.xml" ContentType="application/vnd.openxmlformats-officedocument.presentationml.notesSlide+xml"/>
  <Override PartName="/ppt/notesSlides/notesSlide154.xml" ContentType="application/vnd.openxmlformats-officedocument.presentationml.notesSlide+xml"/>
  <Override PartName="/ppt/notesSlides/notesSlide155.xml" ContentType="application/vnd.openxmlformats-officedocument.presentationml.notesSlide+xml"/>
  <Override PartName="/ppt/notesSlides/notesSlide156.xml" ContentType="application/vnd.openxmlformats-officedocument.presentationml.notesSlide+xml"/>
  <Override PartName="/ppt/notesSlides/notesSlide157.xml" ContentType="application/vnd.openxmlformats-officedocument.presentationml.notesSlide+xml"/>
  <Override PartName="/ppt/notesSlides/notesSlide158.xml" ContentType="application/vnd.openxmlformats-officedocument.presentationml.notesSlide+xml"/>
  <Override PartName="/ppt/notesSlides/notesSlide159.xml" ContentType="application/vnd.openxmlformats-officedocument.presentationml.notesSlide+xml"/>
  <Override PartName="/ppt/notesSlides/notesSlide160.xml" ContentType="application/vnd.openxmlformats-officedocument.presentationml.notesSlide+xml"/>
  <Override PartName="/ppt/notesSlides/notesSlide161.xml" ContentType="application/vnd.openxmlformats-officedocument.presentationml.notesSlide+xml"/>
  <Override PartName="/ppt/notesSlides/notesSlide162.xml" ContentType="application/vnd.openxmlformats-officedocument.presentationml.notesSlide+xml"/>
  <Override PartName="/ppt/notesSlides/notesSlide163.xml" ContentType="application/vnd.openxmlformats-officedocument.presentationml.notesSlide+xml"/>
  <Override PartName="/ppt/notesSlides/notesSlide164.xml" ContentType="application/vnd.openxmlformats-officedocument.presentationml.notesSlide+xml"/>
  <Override PartName="/ppt/notesSlides/notesSlide165.xml" ContentType="application/vnd.openxmlformats-officedocument.presentationml.notesSlide+xml"/>
  <Override PartName="/ppt/notesSlides/notesSlide166.xml" ContentType="application/vnd.openxmlformats-officedocument.presentationml.notesSlide+xml"/>
  <Override PartName="/ppt/notesSlides/notesSlide167.xml" ContentType="application/vnd.openxmlformats-officedocument.presentationml.notesSlide+xml"/>
  <Override PartName="/ppt/notesSlides/notesSlide168.xml" ContentType="application/vnd.openxmlformats-officedocument.presentationml.notesSlide+xml"/>
  <Override PartName="/ppt/notesSlides/notesSlide169.xml" ContentType="application/vnd.openxmlformats-officedocument.presentationml.notesSlide+xml"/>
  <Override PartName="/ppt/notesSlides/notesSlide170.xml" ContentType="application/vnd.openxmlformats-officedocument.presentationml.notesSlide+xml"/>
  <Override PartName="/ppt/notesSlides/notesSlide171.xml" ContentType="application/vnd.openxmlformats-officedocument.presentationml.notesSlide+xml"/>
  <Override PartName="/ppt/notesSlides/notesSlide172.xml" ContentType="application/vnd.openxmlformats-officedocument.presentationml.notesSlide+xml"/>
  <Override PartName="/ppt/notesSlides/notesSlide173.xml" ContentType="application/vnd.openxmlformats-officedocument.presentationml.notesSlide+xml"/>
  <Override PartName="/ppt/notesSlides/notesSlide174.xml" ContentType="application/vnd.openxmlformats-officedocument.presentationml.notesSlide+xml"/>
  <Override PartName="/ppt/notesSlides/notesSlide175.xml" ContentType="application/vnd.openxmlformats-officedocument.presentationml.notesSlide+xml"/>
  <Override PartName="/ppt/notesSlides/notesSlide176.xml" ContentType="application/vnd.openxmlformats-officedocument.presentationml.notesSlide+xml"/>
  <Override PartName="/ppt/notesSlides/notesSlide177.xml" ContentType="application/vnd.openxmlformats-officedocument.presentationml.notesSlide+xml"/>
  <Override PartName="/ppt/notesSlides/notesSlide178.xml" ContentType="application/vnd.openxmlformats-officedocument.presentationml.notesSlide+xml"/>
  <Override PartName="/ppt/notesSlides/notesSlide179.xml" ContentType="application/vnd.openxmlformats-officedocument.presentationml.notesSlide+xml"/>
  <Override PartName="/ppt/notesSlides/notesSlide180.xml" ContentType="application/vnd.openxmlformats-officedocument.presentationml.notesSlide+xml"/>
  <Override PartName="/ppt/notesSlides/notesSlide181.xml" ContentType="application/vnd.openxmlformats-officedocument.presentationml.notesSlide+xml"/>
  <Override PartName="/ppt/notesSlides/notesSlide182.xml" ContentType="application/vnd.openxmlformats-officedocument.presentationml.notesSlide+xml"/>
  <Override PartName="/ppt/notesSlides/notesSlide183.xml" ContentType="application/vnd.openxmlformats-officedocument.presentationml.notesSlide+xml"/>
  <Override PartName="/ppt/notesSlides/notesSlide184.xml" ContentType="application/vnd.openxmlformats-officedocument.presentationml.notesSlide+xml"/>
  <Override PartName="/ppt/notesSlides/notesSlide185.xml" ContentType="application/vnd.openxmlformats-officedocument.presentationml.notesSlide+xml"/>
  <Override PartName="/ppt/notesSlides/notesSlide186.xml" ContentType="application/vnd.openxmlformats-officedocument.presentationml.notesSlide+xml"/>
  <Override PartName="/ppt/notesSlides/notesSlide187.xml" ContentType="application/vnd.openxmlformats-officedocument.presentationml.notesSlide+xml"/>
  <Override PartName="/ppt/notesSlides/notesSlide188.xml" ContentType="application/vnd.openxmlformats-officedocument.presentationml.notesSlide+xml"/>
  <Override PartName="/ppt/notesSlides/notesSlide189.xml" ContentType="application/vnd.openxmlformats-officedocument.presentationml.notesSlide+xml"/>
  <Override PartName="/ppt/notesSlides/notesSlide190.xml" ContentType="application/vnd.openxmlformats-officedocument.presentationml.notesSlide+xml"/>
  <Override PartName="/ppt/notesSlides/notesSlide191.xml" ContentType="application/vnd.openxmlformats-officedocument.presentationml.notesSlide+xml"/>
  <Override PartName="/ppt/notesSlides/notesSlide192.xml" ContentType="application/vnd.openxmlformats-officedocument.presentationml.notesSlide+xml"/>
  <Override PartName="/ppt/notesSlides/notesSlide193.xml" ContentType="application/vnd.openxmlformats-officedocument.presentationml.notesSlide+xml"/>
  <Override PartName="/ppt/notesSlides/notesSlide194.xml" ContentType="application/vnd.openxmlformats-officedocument.presentationml.notesSlide+xml"/>
  <Override PartName="/ppt/notesSlides/notesSlide195.xml" ContentType="application/vnd.openxmlformats-officedocument.presentationml.notesSlide+xml"/>
  <Override PartName="/ppt/notesSlides/notesSlide196.xml" ContentType="application/vnd.openxmlformats-officedocument.presentationml.notesSlide+xml"/>
  <Override PartName="/ppt/notesSlides/notesSlide197.xml" ContentType="application/vnd.openxmlformats-officedocument.presentationml.notesSlide+xml"/>
  <Override PartName="/ppt/notesSlides/notesSlide198.xml" ContentType="application/vnd.openxmlformats-officedocument.presentationml.notesSlide+xml"/>
  <Override PartName="/ppt/notesSlides/notesSlide199.xml" ContentType="application/vnd.openxmlformats-officedocument.presentationml.notesSlide+xml"/>
  <Override PartName="/ppt/notesSlides/notesSlide20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2"/>
  </p:notesMasterIdLst>
  <p:handoutMasterIdLst>
    <p:handoutMasterId r:id="rId20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  <p:sldId id="377" r:id="rId123"/>
    <p:sldId id="378" r:id="rId124"/>
    <p:sldId id="379" r:id="rId125"/>
    <p:sldId id="380" r:id="rId126"/>
    <p:sldId id="381" r:id="rId127"/>
    <p:sldId id="382" r:id="rId128"/>
    <p:sldId id="383" r:id="rId129"/>
    <p:sldId id="384" r:id="rId130"/>
    <p:sldId id="385" r:id="rId131"/>
    <p:sldId id="386" r:id="rId132"/>
    <p:sldId id="387" r:id="rId133"/>
    <p:sldId id="388" r:id="rId134"/>
    <p:sldId id="389" r:id="rId135"/>
    <p:sldId id="390" r:id="rId136"/>
    <p:sldId id="391" r:id="rId137"/>
    <p:sldId id="392" r:id="rId138"/>
    <p:sldId id="393" r:id="rId139"/>
    <p:sldId id="394" r:id="rId140"/>
    <p:sldId id="395" r:id="rId141"/>
    <p:sldId id="396" r:id="rId142"/>
    <p:sldId id="397" r:id="rId143"/>
    <p:sldId id="398" r:id="rId144"/>
    <p:sldId id="399" r:id="rId145"/>
    <p:sldId id="400" r:id="rId146"/>
    <p:sldId id="401" r:id="rId147"/>
    <p:sldId id="402" r:id="rId148"/>
    <p:sldId id="403" r:id="rId149"/>
    <p:sldId id="404" r:id="rId150"/>
    <p:sldId id="405" r:id="rId151"/>
    <p:sldId id="406" r:id="rId152"/>
    <p:sldId id="407" r:id="rId153"/>
    <p:sldId id="408" r:id="rId154"/>
    <p:sldId id="409" r:id="rId155"/>
    <p:sldId id="410" r:id="rId156"/>
    <p:sldId id="411" r:id="rId157"/>
    <p:sldId id="412" r:id="rId158"/>
    <p:sldId id="413" r:id="rId159"/>
    <p:sldId id="414" r:id="rId160"/>
    <p:sldId id="415" r:id="rId161"/>
    <p:sldId id="416" r:id="rId162"/>
    <p:sldId id="417" r:id="rId163"/>
    <p:sldId id="418" r:id="rId164"/>
    <p:sldId id="419" r:id="rId165"/>
    <p:sldId id="420" r:id="rId166"/>
    <p:sldId id="421" r:id="rId167"/>
    <p:sldId id="422" r:id="rId168"/>
    <p:sldId id="423" r:id="rId169"/>
    <p:sldId id="424" r:id="rId170"/>
    <p:sldId id="425" r:id="rId171"/>
    <p:sldId id="426" r:id="rId172"/>
    <p:sldId id="427" r:id="rId173"/>
    <p:sldId id="428" r:id="rId174"/>
    <p:sldId id="429" r:id="rId175"/>
    <p:sldId id="430" r:id="rId176"/>
    <p:sldId id="431" r:id="rId177"/>
    <p:sldId id="432" r:id="rId178"/>
    <p:sldId id="433" r:id="rId179"/>
    <p:sldId id="434" r:id="rId180"/>
    <p:sldId id="435" r:id="rId181"/>
    <p:sldId id="436" r:id="rId182"/>
    <p:sldId id="437" r:id="rId183"/>
    <p:sldId id="438" r:id="rId184"/>
    <p:sldId id="439" r:id="rId185"/>
    <p:sldId id="440" r:id="rId186"/>
    <p:sldId id="441" r:id="rId187"/>
    <p:sldId id="442" r:id="rId188"/>
    <p:sldId id="443" r:id="rId189"/>
    <p:sldId id="444" r:id="rId190"/>
    <p:sldId id="445" r:id="rId191"/>
    <p:sldId id="446" r:id="rId192"/>
    <p:sldId id="447" r:id="rId193"/>
    <p:sldId id="448" r:id="rId194"/>
    <p:sldId id="449" r:id="rId195"/>
    <p:sldId id="450" r:id="rId196"/>
    <p:sldId id="451" r:id="rId197"/>
    <p:sldId id="452" r:id="rId198"/>
    <p:sldId id="453" r:id="rId199"/>
    <p:sldId id="454" r:id="rId200"/>
    <p:sldId id="455" r:id="rId201"/>
  </p:sldIdLst>
  <p:sldSz cx="2743200" cy="1828800"/>
  <p:notesSz cx="9601200" cy="7315200"/>
  <p:defaultTextStyle>
    <a:defPPr>
      <a:defRPr lang="en-US"/>
    </a:defPPr>
    <a:lvl1pPr marL="0" algn="l" defTabSz="2612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1pPr>
    <a:lvl2pPr marL="130622" algn="l" defTabSz="2612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2pPr>
    <a:lvl3pPr marL="261244" algn="l" defTabSz="2612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3pPr>
    <a:lvl4pPr marL="391866" algn="l" defTabSz="2612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4pPr>
    <a:lvl5pPr marL="522488" algn="l" defTabSz="2612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5pPr>
    <a:lvl6pPr marL="653110" algn="l" defTabSz="2612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6pPr>
    <a:lvl7pPr marL="783732" algn="l" defTabSz="2612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7pPr>
    <a:lvl8pPr marL="914354" algn="l" defTabSz="2612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8pPr>
    <a:lvl9pPr marL="1044976" algn="l" defTabSz="261244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">
          <p15:clr>
            <a:srgbClr val="A4A3A4"/>
          </p15:clr>
        </p15:guide>
        <p15:guide id="2" pos="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43" d="100"/>
          <a:sy n="243" d="100"/>
        </p:scale>
        <p:origin x="1374" y="180"/>
      </p:cViewPr>
      <p:guideLst>
        <p:guide orient="horz" pos="576"/>
        <p:guide pos="8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viewProps" Target="view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181" Type="http://schemas.openxmlformats.org/officeDocument/2006/relationships/slide" Target="slides/slide180.xml"/><Relationship Id="rId186" Type="http://schemas.openxmlformats.org/officeDocument/2006/relationships/slide" Target="slides/slide185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92" Type="http://schemas.openxmlformats.org/officeDocument/2006/relationships/slide" Target="slides/slide191.xml"/><Relationship Id="rId197" Type="http://schemas.openxmlformats.org/officeDocument/2006/relationships/slide" Target="slides/slide196.xml"/><Relationship Id="rId206" Type="http://schemas.openxmlformats.org/officeDocument/2006/relationships/theme" Target="theme/theme1.xml"/><Relationship Id="rId201" Type="http://schemas.openxmlformats.org/officeDocument/2006/relationships/slide" Target="slides/slide200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2" Type="http://schemas.openxmlformats.org/officeDocument/2006/relationships/notesMaster" Target="notesMasters/notesMaster1.xml"/><Relationship Id="rId207" Type="http://schemas.openxmlformats.org/officeDocument/2006/relationships/tableStyles" Target="tableStyle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slide" Target="slides/slide198.xml"/><Relationship Id="rId203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190" Type="http://schemas.openxmlformats.org/officeDocument/2006/relationships/slide" Target="slides/slide189.xml"/><Relationship Id="rId204" Type="http://schemas.openxmlformats.org/officeDocument/2006/relationships/presProps" Target="presProp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5760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458" y="0"/>
            <a:ext cx="4160520" cy="365760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r">
              <a:defRPr sz="1300"/>
            </a:lvl1pPr>
          </a:lstStyle>
          <a:p>
            <a:fld id="{A77C041E-ADD4-4D7A-A985-AE5CB3F300A9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171"/>
            <a:ext cx="4160520" cy="365760"/>
          </a:xfrm>
          <a:prstGeom prst="rect">
            <a:avLst/>
          </a:prstGeom>
        </p:spPr>
        <p:txBody>
          <a:bodyPr vert="horz" lIns="96647" tIns="48324" rIns="96647" bIns="483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458" y="6948171"/>
            <a:ext cx="4160520" cy="365760"/>
          </a:xfrm>
          <a:prstGeom prst="rect">
            <a:avLst/>
          </a:prstGeom>
        </p:spPr>
        <p:txBody>
          <a:bodyPr vert="horz" lIns="96647" tIns="48324" rIns="96647" bIns="48324" rtlCol="0" anchor="b"/>
          <a:lstStyle>
            <a:lvl1pPr algn="r">
              <a:defRPr sz="1300"/>
            </a:lvl1pPr>
          </a:lstStyle>
          <a:p>
            <a:fld id="{B487B2C4-47D0-4185-A84C-860DD61FD7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355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520" cy="365760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9015" y="0"/>
            <a:ext cx="4160520" cy="365760"/>
          </a:xfrm>
          <a:prstGeom prst="rect">
            <a:avLst/>
          </a:prstGeom>
        </p:spPr>
        <p:txBody>
          <a:bodyPr vert="horz" lIns="96647" tIns="48324" rIns="96647" bIns="48324" rtlCol="0"/>
          <a:lstStyle>
            <a:lvl1pPr algn="r">
              <a:defRPr sz="1300"/>
            </a:lvl1pPr>
          </a:lstStyle>
          <a:p>
            <a:fld id="{41659662-E6C7-474B-8692-34E59CC2D596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43200" y="549275"/>
            <a:ext cx="41148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7" tIns="48324" rIns="96647" bIns="483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1" y="3474721"/>
            <a:ext cx="7680960" cy="3291840"/>
          </a:xfrm>
          <a:prstGeom prst="rect">
            <a:avLst/>
          </a:prstGeom>
        </p:spPr>
        <p:txBody>
          <a:bodyPr vert="horz" lIns="96647" tIns="48324" rIns="96647" bIns="483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7747"/>
            <a:ext cx="4160520" cy="365760"/>
          </a:xfrm>
          <a:prstGeom prst="rect">
            <a:avLst/>
          </a:prstGeom>
        </p:spPr>
        <p:txBody>
          <a:bodyPr vert="horz" lIns="96647" tIns="48324" rIns="96647" bIns="483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9015" y="6947747"/>
            <a:ext cx="4160520" cy="365760"/>
          </a:xfrm>
          <a:prstGeom prst="rect">
            <a:avLst/>
          </a:prstGeom>
        </p:spPr>
        <p:txBody>
          <a:bodyPr vert="horz" lIns="96647" tIns="48324" rIns="96647" bIns="48324" rtlCol="0" anchor="b"/>
          <a:lstStyle>
            <a:lvl1pPr algn="r">
              <a:defRPr sz="1300"/>
            </a:lvl1pPr>
          </a:lstStyle>
          <a:p>
            <a:fld id="{BA9C8876-912F-4EF7-802B-7AB9FE276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4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61244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1pPr>
    <a:lvl2pPr marL="130622" algn="l" defTabSz="261244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2pPr>
    <a:lvl3pPr marL="261244" algn="l" defTabSz="261244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3pPr>
    <a:lvl4pPr marL="391866" algn="l" defTabSz="261244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4pPr>
    <a:lvl5pPr marL="522488" algn="l" defTabSz="261244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5pPr>
    <a:lvl6pPr marL="653110" algn="l" defTabSz="261244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6pPr>
    <a:lvl7pPr marL="783732" algn="l" defTabSz="261244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7pPr>
    <a:lvl8pPr marL="914354" algn="l" defTabSz="261244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8pPr>
    <a:lvl9pPr marL="1044976" algn="l" defTabSz="261244" rtl="0" eaLnBrk="1" latinLnBrk="0" hangingPunct="1">
      <a:defRPr sz="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5.xml"/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8.xml"/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1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1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1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1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1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1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1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2.xml"/><Relationship Id="rId1" Type="http://schemas.openxmlformats.org/officeDocument/2006/relationships/notesMaster" Target="../notesMasters/notesMaster1.xml"/></Relationships>
</file>

<file path=ppt/notesSlides/_rels/notesSlide1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3.xml"/><Relationship Id="rId1" Type="http://schemas.openxmlformats.org/officeDocument/2006/relationships/notesMaster" Target="../notesMasters/notesMaster1.xml"/></Relationships>
</file>

<file path=ppt/notesSlides/_rels/notesSlide1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4.xml"/><Relationship Id="rId1" Type="http://schemas.openxmlformats.org/officeDocument/2006/relationships/notesMaster" Target="../notesMasters/notesMaster1.xml"/></Relationships>
</file>

<file path=ppt/notesSlides/_rels/notesSlide1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5.xml"/><Relationship Id="rId1" Type="http://schemas.openxmlformats.org/officeDocument/2006/relationships/notesMaster" Target="../notesMasters/notesMaster1.xml"/></Relationships>
</file>

<file path=ppt/notesSlides/_rels/notesSlide1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6.xml"/><Relationship Id="rId1" Type="http://schemas.openxmlformats.org/officeDocument/2006/relationships/notesMaster" Target="../notesMasters/notesMaster1.xml"/></Relationships>
</file>

<file path=ppt/notesSlides/_rels/notesSlide1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7.xml"/><Relationship Id="rId1" Type="http://schemas.openxmlformats.org/officeDocument/2006/relationships/notesMaster" Target="../notesMasters/notesMaster1.xml"/></Relationships>
</file>

<file path=ppt/notesSlides/_rels/notesSlide1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8.xml"/><Relationship Id="rId1" Type="http://schemas.openxmlformats.org/officeDocument/2006/relationships/notesMaster" Target="../notesMasters/notesMaster1.xml"/></Relationships>
</file>

<file path=ppt/notesSlides/_rels/notesSlide1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0.xml"/><Relationship Id="rId1" Type="http://schemas.openxmlformats.org/officeDocument/2006/relationships/notesMaster" Target="../notesMasters/notesMaster1.xml"/></Relationships>
</file>

<file path=ppt/notesSlides/_rels/notesSlide1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1.xml"/><Relationship Id="rId1" Type="http://schemas.openxmlformats.org/officeDocument/2006/relationships/notesMaster" Target="../notesMasters/notesMaster1.xml"/></Relationships>
</file>

<file path=ppt/notesSlides/_rels/notesSlide1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2.xml"/><Relationship Id="rId1" Type="http://schemas.openxmlformats.org/officeDocument/2006/relationships/notesMaster" Target="../notesMasters/notesMaster1.xml"/></Relationships>
</file>

<file path=ppt/notesSlides/_rels/notesSlide1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3.xml"/><Relationship Id="rId1" Type="http://schemas.openxmlformats.org/officeDocument/2006/relationships/notesMaster" Target="../notesMasters/notesMaster1.xml"/></Relationships>
</file>

<file path=ppt/notesSlides/_rels/notesSlide1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4.xml"/><Relationship Id="rId1" Type="http://schemas.openxmlformats.org/officeDocument/2006/relationships/notesMaster" Target="../notesMasters/notesMaster1.xml"/></Relationships>
</file>

<file path=ppt/notesSlides/_rels/notesSlide1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5.xml"/><Relationship Id="rId1" Type="http://schemas.openxmlformats.org/officeDocument/2006/relationships/notesMaster" Target="../notesMasters/notesMaster1.xml"/></Relationships>
</file>

<file path=ppt/notesSlides/_rels/notesSlide1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6.xml"/><Relationship Id="rId1" Type="http://schemas.openxmlformats.org/officeDocument/2006/relationships/notesMaster" Target="../notesMasters/notesMaster1.xml"/></Relationships>
</file>

<file path=ppt/notesSlides/_rels/notesSlide1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7.xml"/><Relationship Id="rId1" Type="http://schemas.openxmlformats.org/officeDocument/2006/relationships/notesMaster" Target="../notesMasters/notesMaster1.xml"/></Relationships>
</file>

<file path=ppt/notesSlides/_rels/notesSlide1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8.xml"/><Relationship Id="rId1" Type="http://schemas.openxmlformats.org/officeDocument/2006/relationships/notesMaster" Target="../notesMasters/notesMaster1.xml"/></Relationships>
</file>

<file path=ppt/notesSlides/_rels/notesSlide1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4318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139148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805455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85156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614074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090949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9368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93923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924866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49147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798557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99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67703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06698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09705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83235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85321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656829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050935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998004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892646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954337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488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2119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261169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35272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93755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71283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233712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36719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29763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209751"/>
      </p:ext>
    </p:extLst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233966"/>
      </p:ext>
    </p:extLst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443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56329"/>
      </p:ext>
    </p:extLst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970886"/>
      </p:ext>
    </p:extLst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214557"/>
      </p:ext>
    </p:extLst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78591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23701"/>
      </p:ext>
    </p:extLst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17570"/>
      </p:ext>
    </p:extLst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259414"/>
      </p:ext>
    </p:extLst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06982"/>
      </p:ext>
    </p:extLst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164363"/>
      </p:ext>
    </p:extLst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35352"/>
      </p:ext>
    </p:extLst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246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56799"/>
      </p:ext>
    </p:extLst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92953"/>
      </p:ext>
    </p:extLst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405502"/>
      </p:ext>
    </p:extLst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84987"/>
      </p:ext>
    </p:extLst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12550"/>
      </p:ext>
    </p:extLst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2441"/>
      </p:ext>
    </p:extLst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87624"/>
      </p:ext>
    </p:extLst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887322"/>
      </p:ext>
    </p:extLst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057176"/>
      </p:ext>
    </p:extLst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26676"/>
      </p:ext>
    </p:extLst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953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242921"/>
      </p:ext>
    </p:extLst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91053"/>
      </p:ext>
    </p:extLst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436417"/>
      </p:ext>
    </p:extLst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29807"/>
      </p:ext>
    </p:extLst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05244"/>
      </p:ext>
    </p:extLst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875374"/>
      </p:ext>
    </p:extLst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2820"/>
      </p:ext>
    </p:extLst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762261"/>
      </p:ext>
    </p:extLst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38221"/>
      </p:ext>
    </p:extLst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41645"/>
      </p:ext>
    </p:extLst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265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191698"/>
      </p:ext>
    </p:extLst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152105"/>
      </p:ext>
    </p:extLst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31463"/>
      </p:ext>
    </p:extLst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716876"/>
      </p:ext>
    </p:extLst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40068"/>
      </p:ext>
    </p:extLst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60068"/>
      </p:ext>
    </p:extLst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929362"/>
      </p:ext>
    </p:extLst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64065"/>
      </p:ext>
    </p:extLst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09398"/>
      </p:ext>
    </p:extLst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56962"/>
      </p:ext>
    </p:extLst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6197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485368"/>
      </p:ext>
    </p:extLst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679162"/>
      </p:ext>
    </p:extLst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92407"/>
      </p:ext>
    </p:extLst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26878"/>
      </p:ext>
    </p:extLst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059915"/>
      </p:ext>
    </p:extLst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565540"/>
      </p:ext>
    </p:extLst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33097"/>
      </p:ext>
    </p:extLst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602818"/>
      </p:ext>
    </p:extLst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16044"/>
      </p:ext>
    </p:extLst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73771"/>
      </p:ext>
    </p:extLst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384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37850"/>
      </p:ext>
    </p:extLst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259677"/>
      </p:ext>
    </p:extLst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749119"/>
      </p:ext>
    </p:extLst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09889"/>
      </p:ext>
    </p:extLst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520726"/>
      </p:ext>
    </p:extLst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67759"/>
      </p:ext>
    </p:extLst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172188"/>
      </p:ext>
    </p:extLst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54328"/>
      </p:ext>
    </p:extLst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3362"/>
      </p:ext>
    </p:extLst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02750"/>
      </p:ext>
    </p:extLst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3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632314"/>
      </p:ext>
    </p:extLst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8925"/>
      </p:ext>
    </p:extLst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29241"/>
      </p:ext>
    </p:extLst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732921"/>
      </p:ext>
    </p:extLst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725333"/>
      </p:ext>
    </p:extLst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40128"/>
      </p:ext>
    </p:extLst>
  </p:cSld>
  <p:clrMapOvr>
    <a:masterClrMapping/>
  </p:clrMapOvr>
</p:notes>
</file>

<file path=ppt/notesSlides/notesSlide1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172611"/>
      </p:ext>
    </p:extLst>
  </p:cSld>
  <p:clrMapOvr>
    <a:masterClrMapping/>
  </p:clrMapOvr>
</p:notes>
</file>

<file path=ppt/notesSlides/notesSlide1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238281"/>
      </p:ext>
    </p:extLst>
  </p:cSld>
  <p:clrMapOvr>
    <a:masterClrMapping/>
  </p:clrMapOvr>
</p:notes>
</file>

<file path=ppt/notesSlides/notesSlide1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730801"/>
      </p:ext>
    </p:extLst>
  </p:cSld>
  <p:clrMapOvr>
    <a:masterClrMapping/>
  </p:clrMapOvr>
</p:notes>
</file>

<file path=ppt/notesSlides/notesSlide1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19209"/>
      </p:ext>
    </p:extLst>
  </p:cSld>
  <p:clrMapOvr>
    <a:masterClrMapping/>
  </p:clrMapOvr>
</p:notes>
</file>

<file path=ppt/notesSlides/notesSlide1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199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98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696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46647"/>
      </p:ext>
    </p:extLst>
  </p:cSld>
  <p:clrMapOvr>
    <a:masterClrMapping/>
  </p:clrMapOvr>
</p:notes>
</file>

<file path=ppt/notesSlides/notesSlide2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200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276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255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81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4645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257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348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7853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669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7873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41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8460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908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1553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246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198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3864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970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211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96970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9154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239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12859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34491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46518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21104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75652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41817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83763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84721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3120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3148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67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4197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4856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87627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93814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44032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5408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76569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8885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0817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7929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53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365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07779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59685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6659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83109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0616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78928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40156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79105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99903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503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2344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229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594538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8006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6253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98806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797385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77526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074320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61095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08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887852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060850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529916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65462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525022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32359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18794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21301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317845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85944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25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164433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4938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06199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604691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57067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964868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132902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445851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43718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46577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C8876-912F-4EF7-802B-7AB9FE27608D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218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" y="568113"/>
            <a:ext cx="2331720" cy="39200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" y="1036320"/>
            <a:ext cx="1920240" cy="4673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1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1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22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53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83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44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7B1B3-B854-4F92-939B-B998EB82659D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42D1-B4FC-4A0B-8574-EAD1ED7CDF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7B1B3-B854-4F92-939B-B998EB82659D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42D1-B4FC-4A0B-8574-EAD1ED7CDF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6742" y="19473"/>
            <a:ext cx="185261" cy="4161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958" y="19473"/>
            <a:ext cx="510064" cy="4161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7B1B3-B854-4F92-939B-B998EB82659D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42D1-B4FC-4A0B-8574-EAD1ED7CDF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7B1B3-B854-4F92-939B-B998EB82659D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42D1-B4FC-4A0B-8574-EAD1ED7CDF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94" y="1175173"/>
            <a:ext cx="2331720" cy="363220"/>
          </a:xfrm>
        </p:spPr>
        <p:txBody>
          <a:bodyPr anchor="t"/>
          <a:lstStyle>
            <a:lvl1pPr algn="l">
              <a:defRPr sz="1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694" y="775124"/>
            <a:ext cx="2331720" cy="400050"/>
          </a:xfrm>
        </p:spPr>
        <p:txBody>
          <a:bodyPr anchor="b"/>
          <a:lstStyle>
            <a:lvl1pPr marL="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1pPr>
            <a:lvl2pPr marL="13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2pPr>
            <a:lvl3pPr marL="26124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91866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4pPr>
            <a:lvl5pPr marL="522488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5pPr>
            <a:lvl6pPr marL="65311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6pPr>
            <a:lvl7pPr marL="783732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7pPr>
            <a:lvl8pPr marL="914354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8pPr>
            <a:lvl9pPr marL="1044976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7B1B3-B854-4F92-939B-B998EB82659D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42D1-B4FC-4A0B-8574-EAD1ED7CDF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957" y="113877"/>
            <a:ext cx="347663" cy="321733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" y="113877"/>
            <a:ext cx="347663" cy="321733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7B1B3-B854-4F92-939B-B998EB82659D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42D1-B4FC-4A0B-8574-EAD1ED7CDF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" y="73237"/>
            <a:ext cx="246888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" y="409364"/>
            <a:ext cx="1212056" cy="170603"/>
          </a:xfrm>
        </p:spPr>
        <p:txBody>
          <a:bodyPr anchor="b"/>
          <a:lstStyle>
            <a:lvl1pPr marL="0" indent="0">
              <a:buNone/>
              <a:defRPr sz="700" b="1"/>
            </a:lvl1pPr>
            <a:lvl2pPr marL="130622" indent="0">
              <a:buNone/>
              <a:defRPr sz="600" b="1"/>
            </a:lvl2pPr>
            <a:lvl3pPr marL="261244" indent="0">
              <a:buNone/>
              <a:defRPr sz="500" b="1"/>
            </a:lvl3pPr>
            <a:lvl4pPr marL="391866" indent="0">
              <a:buNone/>
              <a:defRPr sz="500" b="1"/>
            </a:lvl4pPr>
            <a:lvl5pPr marL="522488" indent="0">
              <a:buNone/>
              <a:defRPr sz="500" b="1"/>
            </a:lvl5pPr>
            <a:lvl6pPr marL="653110" indent="0">
              <a:buNone/>
              <a:defRPr sz="500" b="1"/>
            </a:lvl6pPr>
            <a:lvl7pPr marL="783732" indent="0">
              <a:buNone/>
              <a:defRPr sz="500" b="1"/>
            </a:lvl7pPr>
            <a:lvl8pPr marL="914354" indent="0">
              <a:buNone/>
              <a:defRPr sz="500" b="1"/>
            </a:lvl8pPr>
            <a:lvl9pPr marL="1044976" indent="0">
              <a:buNone/>
              <a:defRPr sz="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" y="579967"/>
            <a:ext cx="1212056" cy="1053677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93507" y="409364"/>
            <a:ext cx="1212533" cy="170603"/>
          </a:xfrm>
        </p:spPr>
        <p:txBody>
          <a:bodyPr anchor="b"/>
          <a:lstStyle>
            <a:lvl1pPr marL="0" indent="0">
              <a:buNone/>
              <a:defRPr sz="700" b="1"/>
            </a:lvl1pPr>
            <a:lvl2pPr marL="130622" indent="0">
              <a:buNone/>
              <a:defRPr sz="600" b="1"/>
            </a:lvl2pPr>
            <a:lvl3pPr marL="261244" indent="0">
              <a:buNone/>
              <a:defRPr sz="500" b="1"/>
            </a:lvl3pPr>
            <a:lvl4pPr marL="391866" indent="0">
              <a:buNone/>
              <a:defRPr sz="500" b="1"/>
            </a:lvl4pPr>
            <a:lvl5pPr marL="522488" indent="0">
              <a:buNone/>
              <a:defRPr sz="500" b="1"/>
            </a:lvl5pPr>
            <a:lvl6pPr marL="653110" indent="0">
              <a:buNone/>
              <a:defRPr sz="500" b="1"/>
            </a:lvl6pPr>
            <a:lvl7pPr marL="783732" indent="0">
              <a:buNone/>
              <a:defRPr sz="500" b="1"/>
            </a:lvl7pPr>
            <a:lvl8pPr marL="914354" indent="0">
              <a:buNone/>
              <a:defRPr sz="500" b="1"/>
            </a:lvl8pPr>
            <a:lvl9pPr marL="1044976" indent="0">
              <a:buNone/>
              <a:defRPr sz="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93507" y="579967"/>
            <a:ext cx="1212533" cy="1053677"/>
          </a:xfrm>
        </p:spPr>
        <p:txBody>
          <a:bodyPr/>
          <a:lstStyle>
            <a:lvl1pPr>
              <a:defRPr sz="700"/>
            </a:lvl1pPr>
            <a:lvl2pPr>
              <a:defRPr sz="600"/>
            </a:lvl2pPr>
            <a:lvl3pPr>
              <a:defRPr sz="5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7B1B3-B854-4F92-939B-B998EB82659D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42D1-B4FC-4A0B-8574-EAD1ED7CDF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7B1B3-B854-4F92-939B-B998EB82659D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42D1-B4FC-4A0B-8574-EAD1ED7CDF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7B1B3-B854-4F92-939B-B998EB82659D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42D1-B4FC-4A0B-8574-EAD1ED7CDF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" y="72813"/>
            <a:ext cx="902494" cy="309880"/>
          </a:xfrm>
        </p:spPr>
        <p:txBody>
          <a:bodyPr anchor="b"/>
          <a:lstStyle>
            <a:lvl1pPr algn="l">
              <a:defRPr sz="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515" y="72814"/>
            <a:ext cx="1533525" cy="1560830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" y="382694"/>
            <a:ext cx="902494" cy="1250950"/>
          </a:xfrm>
        </p:spPr>
        <p:txBody>
          <a:bodyPr/>
          <a:lstStyle>
            <a:lvl1pPr marL="0" indent="0">
              <a:buNone/>
              <a:defRPr sz="400"/>
            </a:lvl1pPr>
            <a:lvl2pPr marL="130622" indent="0">
              <a:buNone/>
              <a:defRPr sz="300"/>
            </a:lvl2pPr>
            <a:lvl3pPr marL="261244" indent="0">
              <a:buNone/>
              <a:defRPr sz="300"/>
            </a:lvl3pPr>
            <a:lvl4pPr marL="391866" indent="0">
              <a:buNone/>
              <a:defRPr sz="300"/>
            </a:lvl4pPr>
            <a:lvl5pPr marL="522488" indent="0">
              <a:buNone/>
              <a:defRPr sz="300"/>
            </a:lvl5pPr>
            <a:lvl6pPr marL="653110" indent="0">
              <a:buNone/>
              <a:defRPr sz="300"/>
            </a:lvl6pPr>
            <a:lvl7pPr marL="783732" indent="0">
              <a:buNone/>
              <a:defRPr sz="300"/>
            </a:lvl7pPr>
            <a:lvl8pPr marL="914354" indent="0">
              <a:buNone/>
              <a:defRPr sz="300"/>
            </a:lvl8pPr>
            <a:lvl9pPr marL="1044976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7B1B3-B854-4F92-939B-B998EB82659D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42D1-B4FC-4A0B-8574-EAD1ED7CDF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686" y="1280160"/>
            <a:ext cx="1645920" cy="151130"/>
          </a:xfrm>
        </p:spPr>
        <p:txBody>
          <a:bodyPr anchor="b"/>
          <a:lstStyle>
            <a:lvl1pPr algn="l">
              <a:defRPr sz="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7686" y="163407"/>
            <a:ext cx="1645920" cy="1097280"/>
          </a:xfrm>
        </p:spPr>
        <p:txBody>
          <a:bodyPr/>
          <a:lstStyle>
            <a:lvl1pPr marL="0" indent="0">
              <a:buNone/>
              <a:defRPr sz="900"/>
            </a:lvl1pPr>
            <a:lvl2pPr marL="130622" indent="0">
              <a:buNone/>
              <a:defRPr sz="800"/>
            </a:lvl2pPr>
            <a:lvl3pPr marL="261244" indent="0">
              <a:buNone/>
              <a:defRPr sz="700"/>
            </a:lvl3pPr>
            <a:lvl4pPr marL="391866" indent="0">
              <a:buNone/>
              <a:defRPr sz="600"/>
            </a:lvl4pPr>
            <a:lvl5pPr marL="522488" indent="0">
              <a:buNone/>
              <a:defRPr sz="600"/>
            </a:lvl5pPr>
            <a:lvl6pPr marL="653110" indent="0">
              <a:buNone/>
              <a:defRPr sz="600"/>
            </a:lvl6pPr>
            <a:lvl7pPr marL="783732" indent="0">
              <a:buNone/>
              <a:defRPr sz="600"/>
            </a:lvl7pPr>
            <a:lvl8pPr marL="914354" indent="0">
              <a:buNone/>
              <a:defRPr sz="600"/>
            </a:lvl8pPr>
            <a:lvl9pPr marL="1044976" indent="0">
              <a:buNone/>
              <a:defRPr sz="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7686" y="1431290"/>
            <a:ext cx="1645920" cy="214630"/>
          </a:xfrm>
        </p:spPr>
        <p:txBody>
          <a:bodyPr/>
          <a:lstStyle>
            <a:lvl1pPr marL="0" indent="0">
              <a:buNone/>
              <a:defRPr sz="400"/>
            </a:lvl1pPr>
            <a:lvl2pPr marL="130622" indent="0">
              <a:buNone/>
              <a:defRPr sz="300"/>
            </a:lvl2pPr>
            <a:lvl3pPr marL="261244" indent="0">
              <a:buNone/>
              <a:defRPr sz="300"/>
            </a:lvl3pPr>
            <a:lvl4pPr marL="391866" indent="0">
              <a:buNone/>
              <a:defRPr sz="300"/>
            </a:lvl4pPr>
            <a:lvl5pPr marL="522488" indent="0">
              <a:buNone/>
              <a:defRPr sz="300"/>
            </a:lvl5pPr>
            <a:lvl6pPr marL="653110" indent="0">
              <a:buNone/>
              <a:defRPr sz="300"/>
            </a:lvl6pPr>
            <a:lvl7pPr marL="783732" indent="0">
              <a:buNone/>
              <a:defRPr sz="300"/>
            </a:lvl7pPr>
            <a:lvl8pPr marL="914354" indent="0">
              <a:buNone/>
              <a:defRPr sz="300"/>
            </a:lvl8pPr>
            <a:lvl9pPr marL="1044976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7B1B3-B854-4F92-939B-B998EB82659D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D42D1-B4FC-4A0B-8574-EAD1ED7CDF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" y="73237"/>
            <a:ext cx="2468880" cy="304800"/>
          </a:xfrm>
          <a:prstGeom prst="rect">
            <a:avLst/>
          </a:prstGeom>
        </p:spPr>
        <p:txBody>
          <a:bodyPr vert="horz" lIns="26124" tIns="13062" rIns="26124" bIns="1306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" y="426720"/>
            <a:ext cx="2468880" cy="1206923"/>
          </a:xfrm>
          <a:prstGeom prst="rect">
            <a:avLst/>
          </a:prstGeom>
        </p:spPr>
        <p:txBody>
          <a:bodyPr vert="horz" lIns="26124" tIns="13062" rIns="26124" bIns="130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7160" y="1695027"/>
            <a:ext cx="640080" cy="97367"/>
          </a:xfrm>
          <a:prstGeom prst="rect">
            <a:avLst/>
          </a:prstGeom>
        </p:spPr>
        <p:txBody>
          <a:bodyPr vert="horz" lIns="26124" tIns="13062" rIns="26124" bIns="13062" rtlCol="0" anchor="ctr"/>
          <a:lstStyle>
            <a:lvl1pPr algn="l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7B1B3-B854-4F92-939B-B998EB82659D}" type="datetimeFigureOut">
              <a:rPr lang="en-US" smtClean="0"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7260" y="1695027"/>
            <a:ext cx="868680" cy="97367"/>
          </a:xfrm>
          <a:prstGeom prst="rect">
            <a:avLst/>
          </a:prstGeom>
        </p:spPr>
        <p:txBody>
          <a:bodyPr vert="horz" lIns="26124" tIns="13062" rIns="26124" bIns="13062" rtlCol="0" anchor="ctr"/>
          <a:lstStyle>
            <a:lvl1pPr algn="ct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65960" y="1695027"/>
            <a:ext cx="640080" cy="97367"/>
          </a:xfrm>
          <a:prstGeom prst="rect">
            <a:avLst/>
          </a:prstGeom>
        </p:spPr>
        <p:txBody>
          <a:bodyPr vert="horz" lIns="26124" tIns="13062" rIns="26124" bIns="13062" rtlCol="0" anchor="ctr"/>
          <a:lstStyle>
            <a:lvl1pPr algn="r">
              <a:defRPr sz="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D42D1-B4FC-4A0B-8574-EAD1ED7CDF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61244" rtl="0" eaLnBrk="1" latinLnBrk="0" hangingPunct="1">
        <a:spcBef>
          <a:spcPct val="0"/>
        </a:spcBef>
        <a:buNone/>
        <a:defRPr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67" indent="-97967" algn="l" defTabSz="261244" rtl="0" eaLnBrk="1" latinLnBrk="0" hangingPunct="1">
        <a:spcBef>
          <a:spcPct val="20000"/>
        </a:spcBef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1" indent="-81639" algn="l" defTabSz="261244" rtl="0" eaLnBrk="1" latinLnBrk="0" hangingPunct="1">
        <a:spcBef>
          <a:spcPct val="20000"/>
        </a:spcBef>
        <a:buFont typeface="Arial" pitchFamily="34" charset="0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55" indent="-65311" algn="l" defTabSz="261244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77" indent="-65311" algn="l" defTabSz="261244" rtl="0" eaLnBrk="1" latinLnBrk="0" hangingPunct="1">
        <a:spcBef>
          <a:spcPct val="20000"/>
        </a:spcBef>
        <a:buFont typeface="Arial" pitchFamily="34" charset="0"/>
        <a:buChar char="–"/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87799" indent="-65311" algn="l" defTabSz="261244" rtl="0" eaLnBrk="1" latinLnBrk="0" hangingPunct="1">
        <a:spcBef>
          <a:spcPct val="20000"/>
        </a:spcBef>
        <a:buFont typeface="Arial" pitchFamily="34" charset="0"/>
        <a:buChar char="»"/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21" indent="-65311" algn="l" defTabSz="261244" rtl="0" eaLnBrk="1" latinLnBrk="0" hangingPunct="1">
        <a:spcBef>
          <a:spcPct val="20000"/>
        </a:spcBef>
        <a:buFont typeface="Arial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43" indent="-65311" algn="l" defTabSz="261244" rtl="0" eaLnBrk="1" latinLnBrk="0" hangingPunct="1">
        <a:spcBef>
          <a:spcPct val="20000"/>
        </a:spcBef>
        <a:buFont typeface="Arial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65" indent="-65311" algn="l" defTabSz="261244" rtl="0" eaLnBrk="1" latinLnBrk="0" hangingPunct="1">
        <a:spcBef>
          <a:spcPct val="20000"/>
        </a:spcBef>
        <a:buFont typeface="Arial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287" indent="-65311" algn="l" defTabSz="261244" rtl="0" eaLnBrk="1" latinLnBrk="0" hangingPunct="1">
        <a:spcBef>
          <a:spcPct val="20000"/>
        </a:spcBef>
        <a:buFont typeface="Arial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2" algn="l" defTabSz="2612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44" algn="l" defTabSz="2612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66" algn="l" defTabSz="2612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22488" algn="l" defTabSz="2612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10" algn="l" defTabSz="2612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32" algn="l" defTabSz="2612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54" algn="l" defTabSz="2612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44976" algn="l" defTabSz="261244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001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010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45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100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16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001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11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102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71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103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01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104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9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105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61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106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03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107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03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108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9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109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29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011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110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15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111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97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112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59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113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15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114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27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115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86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116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35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117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40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118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6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119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57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012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25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120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41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121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13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122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63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123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06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124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16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125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126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9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127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34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128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8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129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18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013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22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130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73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131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89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132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32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133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09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134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26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135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56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136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38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137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7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138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98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NO. 139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7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014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70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140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464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141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03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142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945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143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36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144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19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145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96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146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66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147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02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148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37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149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71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015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7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150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2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151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97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152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0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153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42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154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53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155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56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156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66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157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5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158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81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159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9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016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65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160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8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161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2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162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42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163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25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164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61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165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97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166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97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167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31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168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62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168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59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017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15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170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95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171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00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172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13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173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0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174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74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175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55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176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61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177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94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178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3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179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14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018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95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180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91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181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87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182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64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183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61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184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98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185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17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186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56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187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60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188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5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189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80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019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90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190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12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191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20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192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21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193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12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194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15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195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9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196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20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197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66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198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70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199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90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002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01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020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00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smtClean="0">
                <a:latin typeface="+mj-lt"/>
                <a:cs typeface="Times New Roman" pitchFamily="18" charset="0"/>
              </a:rPr>
              <a:t>200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85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021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82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022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43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023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54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024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44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025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46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200" y="1538082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026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12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027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50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028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63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029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53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003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60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030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45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031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95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032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55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033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56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034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08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035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62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036</a:t>
            </a:r>
          </a:p>
        </p:txBody>
      </p:sp>
    </p:spTree>
    <p:extLst>
      <p:ext uri="{BB962C8B-B14F-4D97-AF65-F5344CB8AC3E}">
        <p14:creationId xmlns:p14="http://schemas.microsoft.com/office/powerpoint/2010/main" val="322935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037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92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038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07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039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59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004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89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040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61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041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87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042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03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043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20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044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96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045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62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046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30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047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92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048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0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049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57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005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07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050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68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051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79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052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89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053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61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054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85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055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55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056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53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057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53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058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03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059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6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006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6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060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91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061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96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062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17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063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88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064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21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065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4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066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11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067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95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068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44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069</a:t>
            </a:r>
          </a:p>
        </p:txBody>
      </p:sp>
    </p:spTree>
    <p:extLst>
      <p:ext uri="{BB962C8B-B14F-4D97-AF65-F5344CB8AC3E}">
        <p14:creationId xmlns:p14="http://schemas.microsoft.com/office/powerpoint/2010/main" val="412883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007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35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070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56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071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13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072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41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073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25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074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9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075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13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076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25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077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99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078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79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079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77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008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89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080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65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081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44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082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99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083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38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084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98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085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81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086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21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087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49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088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17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089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94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009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16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090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08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091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42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092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30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093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2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094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17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095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46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096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9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097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55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098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58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762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Candara" pitchFamily="34" charset="0"/>
              </a:rPr>
              <a:t>PHILIPPINE SCIENCE HIGH SCHOOL – MAIN CAMPUS</a:t>
            </a:r>
          </a:p>
          <a:p>
            <a:pPr algn="ctr"/>
            <a:r>
              <a:rPr lang="en-US" sz="900" dirty="0" err="1" smtClean="0">
                <a:latin typeface="Candara" pitchFamily="34" charset="0"/>
              </a:rPr>
              <a:t>Agham</a:t>
            </a:r>
            <a:r>
              <a:rPr lang="en-US" sz="900" dirty="0" smtClean="0">
                <a:latin typeface="Candara" pitchFamily="34" charset="0"/>
              </a:rPr>
              <a:t> Road, </a:t>
            </a:r>
            <a:r>
              <a:rPr lang="en-US" sz="900" dirty="0" err="1" smtClean="0">
                <a:latin typeface="Candara" pitchFamily="34" charset="0"/>
              </a:rPr>
              <a:t>Diliman</a:t>
            </a:r>
            <a:r>
              <a:rPr lang="en-US" sz="900" dirty="0" smtClean="0">
                <a:latin typeface="Candara" pitchFamily="34" charset="0"/>
              </a:rPr>
              <a:t>, Quezon City</a:t>
            </a:r>
            <a:endParaRPr lang="en-US" sz="900" dirty="0">
              <a:latin typeface="Candar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57200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andara" pitchFamily="34" charset="0"/>
              </a:rPr>
              <a:t>STUDENT ALLIANCE (SA</a:t>
            </a:r>
            <a:r>
              <a:rPr lang="en-US" sz="1200" b="1" dirty="0" smtClean="0">
                <a:latin typeface="Candara" pitchFamily="34" charset="0"/>
              </a:rPr>
              <a:t>)</a:t>
            </a:r>
          </a:p>
          <a:p>
            <a:pPr algn="ctr"/>
            <a:r>
              <a:rPr lang="en-US" sz="800" b="1" dirty="0" smtClean="0">
                <a:latin typeface="Candara" pitchFamily="34" charset="0"/>
              </a:rPr>
              <a:t>in coordination with</a:t>
            </a:r>
          </a:p>
          <a:p>
            <a:pPr algn="ctr"/>
            <a:r>
              <a:rPr lang="en-US" sz="1200" b="1" dirty="0" smtClean="0">
                <a:latin typeface="Candara" pitchFamily="34" charset="0"/>
              </a:rPr>
              <a:t>KRIS LIBRARY</a:t>
            </a:r>
          </a:p>
          <a:p>
            <a:pPr algn="ctr"/>
            <a:r>
              <a:rPr lang="en-US" sz="800" b="1" dirty="0" err="1" smtClean="0">
                <a:latin typeface="Candara" pitchFamily="34" charset="0"/>
              </a:rPr>
              <a:t>Zamboanga</a:t>
            </a:r>
            <a:r>
              <a:rPr lang="en-US" sz="800" b="1" dirty="0" smtClean="0">
                <a:latin typeface="Candara" pitchFamily="34" charset="0"/>
              </a:rPr>
              <a:t> City</a:t>
            </a:r>
            <a:endParaRPr lang="en-US" sz="800" b="1" dirty="0" smtClean="0">
              <a:latin typeface="Candar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17675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i="1" dirty="0" smtClean="0">
                <a:latin typeface="Candara" pitchFamily="34" charset="0"/>
              </a:rPr>
              <a:t>“</a:t>
            </a:r>
            <a:r>
              <a:rPr lang="en-US" sz="1800" b="1" i="1" dirty="0" err="1" smtClean="0">
                <a:latin typeface="Candara" pitchFamily="34" charset="0"/>
              </a:rPr>
              <a:t>Laruan</a:t>
            </a:r>
            <a:r>
              <a:rPr lang="en-US" sz="1800" b="1" i="1" dirty="0" smtClean="0">
                <a:latin typeface="Candara" pitchFamily="34" charset="0"/>
              </a:rPr>
              <a:t>, Lapis, at </a:t>
            </a:r>
            <a:r>
              <a:rPr lang="en-US" sz="1800" b="1" i="1" dirty="0" err="1" smtClean="0">
                <a:latin typeface="Candara" pitchFamily="34" charset="0"/>
              </a:rPr>
              <a:t>Papel</a:t>
            </a:r>
            <a:r>
              <a:rPr lang="en-US" sz="1800" b="1" i="1" dirty="0" smtClean="0">
                <a:latin typeface="Candara" pitchFamily="34" charset="0"/>
              </a:rPr>
              <a:t>”</a:t>
            </a:r>
            <a:endParaRPr lang="en-US" sz="1800" b="1" i="1" dirty="0" smtClean="0">
              <a:latin typeface="Candara" pitchFamily="34" charset="0"/>
            </a:endParaRPr>
          </a:p>
        </p:txBody>
      </p:sp>
      <p:pic>
        <p:nvPicPr>
          <p:cNvPr id="4" name="Picture 3" descr="pshs_logo.png"/>
          <p:cNvPicPr preferRelativeResize="0"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373380"/>
            <a:ext cx="457200" cy="457200"/>
          </a:xfrm>
          <a:prstGeom prst="rect">
            <a:avLst/>
          </a:prstGeom>
        </p:spPr>
      </p:pic>
      <p:pic>
        <p:nvPicPr>
          <p:cNvPr id="5" name="Picture 4" descr="sa-logo.jpg"/>
          <p:cNvPicPr preferRelativeResize="0">
            <a:picLocks noChangeAspect="1"/>
          </p:cNvPicPr>
          <p:nvPr/>
        </p:nvPicPr>
        <p:blipFill>
          <a:blip r:embed="rId4" cstate="print"/>
          <a:srcRect l="11302" t="8333" r="9583" b="4167"/>
          <a:stretch>
            <a:fillRect/>
          </a:stretch>
        </p:blipFill>
        <p:spPr>
          <a:xfrm>
            <a:off x="2225040" y="373380"/>
            <a:ext cx="457200" cy="457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296" y="1535574"/>
            <a:ext cx="1249104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j-lt"/>
                <a:cs typeface="Times New Roman" pitchFamily="18" charset="0"/>
              </a:rPr>
              <a:t>STUB NO. </a:t>
            </a:r>
            <a:r>
              <a:rPr lang="en-US" sz="1000" b="1" dirty="0" smtClean="0">
                <a:latin typeface="+mj-lt"/>
                <a:cs typeface="Times New Roman" pitchFamily="18" charset="0"/>
              </a:rPr>
              <a:t>099</a:t>
            </a:r>
            <a:endParaRPr lang="en-US" sz="1000" b="1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28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7800</Words>
  <Application>Microsoft Office PowerPoint</Application>
  <PresentationFormat>Custom</PresentationFormat>
  <Paragraphs>1800</Paragraphs>
  <Slides>200</Slides>
  <Notes>200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200</vt:i4>
      </vt:variant>
    </vt:vector>
  </HeadingPairs>
  <TitlesOfParts>
    <vt:vector size="205" baseType="lpstr">
      <vt:lpstr>Arial</vt:lpstr>
      <vt:lpstr>Calibri</vt:lpstr>
      <vt:lpstr>Candara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</dc:creator>
  <cp:lastModifiedBy>AlexanderMaximus</cp:lastModifiedBy>
  <cp:revision>17</cp:revision>
  <dcterms:created xsi:type="dcterms:W3CDTF">2013-09-08T21:46:20Z</dcterms:created>
  <dcterms:modified xsi:type="dcterms:W3CDTF">2013-11-25T05:33:26Z</dcterms:modified>
</cp:coreProperties>
</file>