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5"/>
    <p:sldMasterId id="2147483742" r:id="rId6"/>
    <p:sldMasterId id="2147483777" r:id="rId7"/>
    <p:sldMasterId id="2147483787" r:id="rId8"/>
    <p:sldMasterId id="2147483782" r:id="rId9"/>
    <p:sldMasterId id="2147483793" r:id="rId10"/>
    <p:sldMasterId id="2147483795" r:id="rId11"/>
  </p:sldMasterIdLst>
  <p:notesMasterIdLst>
    <p:notesMasterId r:id="rId19"/>
  </p:notesMasterIdLst>
  <p:sldIdLst>
    <p:sldId id="356" r:id="rId12"/>
    <p:sldId id="359" r:id="rId13"/>
    <p:sldId id="362" r:id="rId14"/>
    <p:sldId id="363" r:id="rId15"/>
    <p:sldId id="365" r:id="rId16"/>
    <p:sldId id="360" r:id="rId17"/>
    <p:sldId id="33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567">
          <p15:clr>
            <a:srgbClr val="A4A3A4"/>
          </p15:clr>
        </p15:guide>
        <p15:guide id="3" pos="351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9933"/>
    <a:srgbClr val="999933"/>
    <a:srgbClr val="993300"/>
    <a:srgbClr val="663366"/>
    <a:srgbClr val="00FF99"/>
    <a:srgbClr val="FFFF00"/>
    <a:srgbClr val="FF6633"/>
    <a:srgbClr val="990099"/>
    <a:srgbClr val="003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7207" autoAdjust="0"/>
  </p:normalViewPr>
  <p:slideViewPr>
    <p:cSldViewPr showGuides="1">
      <p:cViewPr>
        <p:scale>
          <a:sx n="70" d="100"/>
          <a:sy n="70" d="100"/>
        </p:scale>
        <p:origin x="-1188" y="-948"/>
      </p:cViewPr>
      <p:guideLst>
        <p:guide orient="horz" pos="2160"/>
        <p:guide orient="horz" pos="3657"/>
        <p:guide pos="2880"/>
        <p:guide pos="56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" Type="http://schemas.openxmlformats.org/officeDocument/2006/relationships/customXml" Target="../customXml/item2.xml"/><Relationship Id="rId16" Type="http://schemas.openxmlformats.org/officeDocument/2006/relationships/slide" Target="slides/slide5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4.xml"/><Relationship Id="rId23" Type="http://schemas.openxmlformats.org/officeDocument/2006/relationships/tableStyles" Target="tableStyles.xml"/><Relationship Id="rId10" Type="http://schemas.openxmlformats.org/officeDocument/2006/relationships/slideMaster" Target="slideMasters/slideMaster6.xml"/><Relationship Id="rId19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AA03E-A959-49F2-A4E8-CEAD8D1315D8}" type="datetimeFigureOut">
              <a:rPr lang="es-ES" smtClean="0"/>
              <a:t>05/03/2015</a:t>
            </a:fld>
            <a:endParaRPr lang="es-ES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58718-DFBE-43C8-B577-3C63F10F3DA7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9408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lefónica - Introdu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fld id="{9D9F8B9A-560A-470D-9EA6-79F5999904E6}" type="slidenum">
              <a:rPr lang="en-GB" smtClean="0"/>
              <a:pPr/>
              <a:t>‹Nº›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409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lefónica - 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fld id="{9D9F8B9A-560A-470D-9EA6-79F5999904E6}" type="slidenum">
              <a:rPr lang="en-GB">
                <a:solidFill>
                  <a:srgbClr val="00C6DA"/>
                </a:solidFill>
              </a:rPr>
              <a:pPr/>
              <a:t>‹Nº›</a:t>
            </a:fld>
            <a:endParaRPr lang="en-GB" dirty="0">
              <a:solidFill>
                <a:srgbClr val="00C6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922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5827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lefónica - Titular dos  lín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F8B9A-560A-470D-9EA6-79F5999904E6}" type="slidenum">
              <a:rPr lang="en-US" smtClean="0">
                <a:solidFill>
                  <a:srgbClr val="00C6DA"/>
                </a:solidFill>
              </a:rPr>
              <a:pPr/>
              <a:t>‹Nº›</a:t>
            </a:fld>
            <a:endParaRPr lang="en-US" dirty="0">
              <a:solidFill>
                <a:srgbClr val="00C6DA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8460432" y="0"/>
            <a:ext cx="683568" cy="828000"/>
          </a:xfrm>
          <a:prstGeom prst="rect">
            <a:avLst/>
          </a:prstGeom>
          <a:solidFill>
            <a:srgbClr val="005466"/>
          </a:solidFill>
          <a:ln>
            <a:noFill/>
          </a:ln>
        </p:spPr>
        <p:txBody>
          <a:bodyPr anchor="ctr"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 smtClean="0"/>
              <a:t>Nº</a:t>
            </a:r>
            <a:endParaRPr lang="en-GB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>
          <a:xfrm flipH="1">
            <a:off x="-1" y="0"/>
            <a:ext cx="8417169" cy="83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>
            <a:lvl1pPr>
              <a:defRPr/>
            </a:lvl1pPr>
          </a:lstStyle>
          <a:p>
            <a:pPr lvl="0"/>
            <a:r>
              <a:rPr lang="en-GB" dirty="0" smtClean="0"/>
              <a:t>Titular de la </a:t>
            </a:r>
            <a:r>
              <a:rPr lang="en-GB" dirty="0" err="1" smtClean="0"/>
              <a:t>diapositiva</a:t>
            </a:r>
            <a:r>
              <a:rPr lang="en-GB" dirty="0" smtClean="0"/>
              <a:t> (24 </a:t>
            </a:r>
            <a:r>
              <a:rPr lang="en-GB" dirty="0" err="1" smtClean="0"/>
              <a:t>puntos</a:t>
            </a:r>
            <a:r>
              <a:rPr lang="en-GB" dirty="0" smtClean="0"/>
              <a:t> – 1 o 2 </a:t>
            </a:r>
            <a:r>
              <a:rPr lang="en-GB" dirty="0" err="1" smtClean="0"/>
              <a:t>líneas</a:t>
            </a:r>
            <a:r>
              <a:rPr lang="en-GB" dirty="0" smtClean="0"/>
              <a:t>)</a:t>
            </a:r>
            <a:endParaRPr lang="en-US" sz="2400" dirty="0">
              <a:solidFill>
                <a:srgbClr val="072534"/>
              </a:solidFill>
              <a:latin typeface="Trebuchet MS" pitchFamily="34" charset="0"/>
              <a:ea typeface="ヒラギノ角ゴ Pro W3" charset="-128"/>
              <a:sym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778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lefónica - Títul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119122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lefónica - Subsección_1c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3" descr="Viradas03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5596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fld id="{9D9F8B9A-560A-470D-9EA6-79F5999904E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82820" y="1218580"/>
            <a:ext cx="8229600" cy="914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000" b="0">
                <a:solidFill>
                  <a:schemeClr val="accent6"/>
                </a:solidFill>
              </a:defRPr>
            </a:lvl1pPr>
          </a:lstStyle>
          <a:p>
            <a:r>
              <a:rPr lang="en-GB" dirty="0" smtClean="0"/>
              <a:t>1.-Título </a:t>
            </a:r>
            <a:r>
              <a:rPr lang="en-GB" dirty="0" err="1" smtClean="0"/>
              <a:t>Capítulo</a:t>
            </a:r>
            <a:r>
              <a:rPr lang="en-GB" dirty="0" smtClean="0"/>
              <a:t> a 30 </a:t>
            </a:r>
            <a:r>
              <a:rPr lang="en-GB" dirty="0" err="1" smtClean="0"/>
              <a:t>puntos</a:t>
            </a:r>
            <a:r>
              <a:rPr lang="en-GB" dirty="0" smtClean="0"/>
              <a:t>_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1547664" y="3439336"/>
            <a:ext cx="6984776" cy="2052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rtl="0" eaLnBrk="0" fontAlgn="base" hangingPunct="0">
              <a:spcBef>
                <a:spcPts val="600"/>
              </a:spcBef>
              <a:spcAft>
                <a:spcPct val="0"/>
              </a:spcAft>
              <a:buSzPct val="171000"/>
              <a:buFont typeface="Gill Sans" pitchFamily="122" charset="0"/>
              <a:buNone/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pitchFamily="122" charset="0"/>
              </a:defRPr>
            </a:lvl1pPr>
            <a:lvl2pPr marL="0" indent="0" algn="l" rtl="0" eaLnBrk="0" fontAlgn="base" hangingPunct="0">
              <a:spcBef>
                <a:spcPts val="600"/>
              </a:spcBef>
              <a:spcAft>
                <a:spcPct val="0"/>
              </a:spcAft>
              <a:buSzPct val="171000"/>
              <a:buFont typeface="Gill Sans" pitchFamily="122" charset="0"/>
              <a:buNone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pitchFamily="122" charset="0"/>
              </a:defRPr>
            </a:lvl2pPr>
            <a:lvl3pPr marL="0" indent="0" algn="l" rtl="0" eaLnBrk="0" fontAlgn="base" hangingPunct="0">
              <a:spcBef>
                <a:spcPts val="600"/>
              </a:spcBef>
              <a:spcAft>
                <a:spcPct val="0"/>
              </a:spcAft>
              <a:buSzPct val="171000"/>
              <a:buFont typeface="Gill Sans" pitchFamily="122" charset="0"/>
              <a:buNone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pitchFamily="122" charset="0"/>
              </a:defRPr>
            </a:lvl3pPr>
            <a:lvl4pPr marL="0" indent="0" algn="l" rtl="0" eaLnBrk="0" fontAlgn="base" hangingPunct="0">
              <a:spcBef>
                <a:spcPts val="600"/>
              </a:spcBef>
              <a:spcAft>
                <a:spcPct val="0"/>
              </a:spcAft>
              <a:buSzPct val="171000"/>
              <a:buFont typeface="Gill Sans" pitchFamily="122" charset="0"/>
              <a:buNone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pitchFamily="122" charset="0"/>
              </a:defRPr>
            </a:lvl4pPr>
            <a:lvl5pPr marL="0" indent="0" algn="l" rtl="0" eaLnBrk="0" fontAlgn="base" hangingPunct="0">
              <a:spcBef>
                <a:spcPts val="600"/>
              </a:spcBef>
              <a:spcAft>
                <a:spcPct val="0"/>
              </a:spcAft>
              <a:buSzPct val="171000"/>
              <a:buFont typeface="Gill Sans" pitchFamily="122" charset="0"/>
              <a:buNone/>
              <a:def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pitchFamily="12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algn="l"/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Interdum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volgus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rectum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videt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est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ubi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peccat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. Si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veteres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ita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miratur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laudatque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poetas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ut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nihil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anteferat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nihil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illis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comparet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errat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. Si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quaedam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nimis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antique,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si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peraque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dure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dicere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credit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eos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ignave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multa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fatetur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et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sapit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et mecum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facit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et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Iova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iudicat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aequo.Non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equidem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insector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delendave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carmina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Livi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esse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reor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endParaRPr lang="en-US" sz="1200" dirty="0">
              <a:solidFill>
                <a:srgbClr val="072534"/>
              </a:solidFill>
              <a:latin typeface="Trebuchet MS" pitchFamily="34" charset="0"/>
              <a:ea typeface="ヒラギノ角ゴ Pro W3" charset="-128"/>
              <a:sym typeface="Trebuchet MS" pitchFamily="34" charset="0"/>
            </a:endParaRP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72329" y="2306638"/>
            <a:ext cx="7560111" cy="474290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spcBef>
                <a:spcPts val="60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2pPr>
            <a:lvl3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3pPr>
            <a:lvl4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4pPr>
            <a:lvl5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1.1 </a:t>
            </a:r>
            <a:r>
              <a:rPr lang="en-US" dirty="0" err="1" smtClean="0"/>
              <a:t>Subsección</a:t>
            </a:r>
            <a:r>
              <a:rPr lang="en-US" dirty="0" smtClean="0"/>
              <a:t>, a 24 </a:t>
            </a:r>
            <a:r>
              <a:rPr lang="en-US" dirty="0" err="1" smtClean="0"/>
              <a:t>puntos</a:t>
            </a:r>
            <a:r>
              <a:rPr lang="en-US" dirty="0" smtClean="0"/>
              <a:t>_</a:t>
            </a:r>
            <a:endParaRPr lang="en-GB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547614" y="2852936"/>
            <a:ext cx="6984826" cy="28892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600">
                <a:solidFill>
                  <a:schemeClr val="accent6"/>
                </a:solidFill>
              </a:defRPr>
            </a:lvl1pPr>
            <a:lvl2pPr marL="762000" indent="0">
              <a:buNone/>
              <a:defRPr/>
            </a:lvl2pPr>
            <a:lvl3pPr marL="1206500" indent="0">
              <a:buNone/>
              <a:defRPr/>
            </a:lvl3pPr>
            <a:lvl4pPr marL="1651000" indent="0">
              <a:buNone/>
              <a:defRPr/>
            </a:lvl4pPr>
            <a:lvl5pPr marL="2095500" indent="0">
              <a:buNone/>
              <a:defRPr/>
            </a:lvl5pPr>
          </a:lstStyle>
          <a:p>
            <a:pPr lvl="0"/>
            <a:r>
              <a:rPr lang="en-US" dirty="0" err="1" smtClean="0"/>
              <a:t>Texto</a:t>
            </a:r>
            <a:r>
              <a:rPr lang="en-US" dirty="0" smtClean="0"/>
              <a:t> </a:t>
            </a:r>
            <a:r>
              <a:rPr lang="en-US" dirty="0" err="1" smtClean="0"/>
              <a:t>secundario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subsección</a:t>
            </a:r>
            <a:r>
              <a:rPr lang="en-US" dirty="0" smtClean="0"/>
              <a:t>, 16 </a:t>
            </a:r>
            <a:r>
              <a:rPr lang="en-US" dirty="0" err="1" smtClean="0"/>
              <a:t>puntos</a:t>
            </a:r>
            <a:endParaRPr lang="en-US" dirty="0" smtClean="0"/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004" y="6455370"/>
            <a:ext cx="12065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o 15"/>
          <p:cNvGrpSpPr/>
          <p:nvPr userDrawn="1"/>
        </p:nvGrpSpPr>
        <p:grpSpPr>
          <a:xfrm>
            <a:off x="68592" y="6424152"/>
            <a:ext cx="2103461" cy="419839"/>
            <a:chOff x="68592" y="6424152"/>
            <a:chExt cx="2103461" cy="419839"/>
          </a:xfrm>
        </p:grpSpPr>
        <p:grpSp>
          <p:nvGrpSpPr>
            <p:cNvPr id="17" name="Group 5"/>
            <p:cNvGrpSpPr>
              <a:grpSpLocks/>
            </p:cNvGrpSpPr>
            <p:nvPr userDrawn="1"/>
          </p:nvGrpSpPr>
          <p:grpSpPr bwMode="auto">
            <a:xfrm>
              <a:off x="152926" y="6424152"/>
              <a:ext cx="938213" cy="177800"/>
              <a:chOff x="0" y="0"/>
              <a:chExt cx="591" cy="111"/>
            </a:xfrm>
          </p:grpSpPr>
          <p:sp>
            <p:nvSpPr>
              <p:cNvPr id="19" name="AutoShape 3"/>
              <p:cNvSpPr>
                <a:spLocks/>
              </p:cNvSpPr>
              <p:nvPr/>
            </p:nvSpPr>
            <p:spPr bwMode="auto">
              <a:xfrm>
                <a:off x="0" y="0"/>
                <a:ext cx="546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1600"/>
                  <a:gd name="T154" fmla="*/ 0 h 21600"/>
                  <a:gd name="T155" fmla="*/ 21600 w 21600"/>
                  <a:gd name="T156" fmla="*/ 21600 h 216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1600" h="21600">
                    <a:moveTo>
                      <a:pt x="2236" y="9904"/>
                    </a:moveTo>
                    <a:cubicBezTo>
                      <a:pt x="2490" y="10359"/>
                      <a:pt x="2636" y="10997"/>
                      <a:pt x="2734" y="11787"/>
                    </a:cubicBezTo>
                    <a:cubicBezTo>
                      <a:pt x="2833" y="12577"/>
                      <a:pt x="2864" y="13428"/>
                      <a:pt x="2864" y="14460"/>
                    </a:cubicBezTo>
                    <a:cubicBezTo>
                      <a:pt x="2864" y="16952"/>
                      <a:pt x="2688" y="18501"/>
                      <a:pt x="2444" y="19473"/>
                    </a:cubicBezTo>
                    <a:cubicBezTo>
                      <a:pt x="2174" y="20567"/>
                      <a:pt x="1764" y="21175"/>
                      <a:pt x="1105" y="21175"/>
                    </a:cubicBezTo>
                    <a:lnTo>
                      <a:pt x="0" y="21175"/>
                    </a:lnTo>
                    <a:lnTo>
                      <a:pt x="623" y="395"/>
                    </a:lnTo>
                    <a:lnTo>
                      <a:pt x="1717" y="395"/>
                    </a:lnTo>
                    <a:cubicBezTo>
                      <a:pt x="2226" y="395"/>
                      <a:pt x="2480" y="942"/>
                      <a:pt x="2636" y="1671"/>
                    </a:cubicBezTo>
                    <a:cubicBezTo>
                      <a:pt x="2823" y="2552"/>
                      <a:pt x="2885" y="3797"/>
                      <a:pt x="2885" y="4982"/>
                    </a:cubicBezTo>
                    <a:cubicBezTo>
                      <a:pt x="2885" y="7017"/>
                      <a:pt x="2703" y="8871"/>
                      <a:pt x="2236" y="9904"/>
                    </a:cubicBezTo>
                    <a:close/>
                    <a:moveTo>
                      <a:pt x="908" y="17742"/>
                    </a:moveTo>
                    <a:lnTo>
                      <a:pt x="1188" y="17742"/>
                    </a:lnTo>
                    <a:cubicBezTo>
                      <a:pt x="1484" y="17742"/>
                      <a:pt x="1645" y="17529"/>
                      <a:pt x="1775" y="17134"/>
                    </a:cubicBezTo>
                    <a:cubicBezTo>
                      <a:pt x="1920" y="16679"/>
                      <a:pt x="2039" y="15919"/>
                      <a:pt x="2039" y="14643"/>
                    </a:cubicBezTo>
                    <a:cubicBezTo>
                      <a:pt x="2039" y="13792"/>
                      <a:pt x="1987" y="13155"/>
                      <a:pt x="1899" y="12760"/>
                    </a:cubicBezTo>
                    <a:cubicBezTo>
                      <a:pt x="1800" y="12304"/>
                      <a:pt x="1650" y="12091"/>
                      <a:pt x="1437" y="12091"/>
                    </a:cubicBezTo>
                    <a:lnTo>
                      <a:pt x="1079" y="12091"/>
                    </a:lnTo>
                    <a:lnTo>
                      <a:pt x="908" y="17742"/>
                    </a:lnTo>
                    <a:close/>
                    <a:moveTo>
                      <a:pt x="1183" y="8658"/>
                    </a:moveTo>
                    <a:lnTo>
                      <a:pt x="1365" y="8658"/>
                    </a:lnTo>
                    <a:cubicBezTo>
                      <a:pt x="1645" y="8658"/>
                      <a:pt x="1800" y="8324"/>
                      <a:pt x="1909" y="7838"/>
                    </a:cubicBezTo>
                    <a:cubicBezTo>
                      <a:pt x="2018" y="7352"/>
                      <a:pt x="2081" y="6623"/>
                      <a:pt x="2081" y="5742"/>
                    </a:cubicBezTo>
                    <a:cubicBezTo>
                      <a:pt x="2081" y="5134"/>
                      <a:pt x="2055" y="4739"/>
                      <a:pt x="1998" y="4405"/>
                    </a:cubicBezTo>
                    <a:cubicBezTo>
                      <a:pt x="1935" y="4071"/>
                      <a:pt x="1831" y="3828"/>
                      <a:pt x="1603" y="3828"/>
                    </a:cubicBezTo>
                    <a:lnTo>
                      <a:pt x="1328" y="3828"/>
                    </a:lnTo>
                    <a:lnTo>
                      <a:pt x="1183" y="8658"/>
                    </a:lnTo>
                    <a:close/>
                    <a:moveTo>
                      <a:pt x="4140" y="17742"/>
                    </a:moveTo>
                    <a:lnTo>
                      <a:pt x="5749" y="17742"/>
                    </a:lnTo>
                    <a:lnTo>
                      <a:pt x="5650" y="21175"/>
                    </a:lnTo>
                    <a:lnTo>
                      <a:pt x="3227" y="21175"/>
                    </a:lnTo>
                    <a:lnTo>
                      <a:pt x="3850" y="395"/>
                    </a:lnTo>
                    <a:lnTo>
                      <a:pt x="6247" y="395"/>
                    </a:lnTo>
                    <a:lnTo>
                      <a:pt x="6081" y="3828"/>
                    </a:lnTo>
                    <a:lnTo>
                      <a:pt x="4556" y="3828"/>
                    </a:lnTo>
                    <a:lnTo>
                      <a:pt x="4405" y="8871"/>
                    </a:lnTo>
                    <a:lnTo>
                      <a:pt x="5624" y="8871"/>
                    </a:lnTo>
                    <a:lnTo>
                      <a:pt x="5515" y="12425"/>
                    </a:lnTo>
                    <a:lnTo>
                      <a:pt x="4296" y="12425"/>
                    </a:lnTo>
                    <a:lnTo>
                      <a:pt x="4140" y="17742"/>
                    </a:lnTo>
                    <a:close/>
                    <a:moveTo>
                      <a:pt x="8540" y="395"/>
                    </a:moveTo>
                    <a:lnTo>
                      <a:pt x="9298" y="11878"/>
                    </a:lnTo>
                    <a:lnTo>
                      <a:pt x="10792" y="395"/>
                    </a:lnTo>
                    <a:lnTo>
                      <a:pt x="11456" y="395"/>
                    </a:lnTo>
                    <a:lnTo>
                      <a:pt x="10834" y="21175"/>
                    </a:lnTo>
                    <a:lnTo>
                      <a:pt x="10092" y="21175"/>
                    </a:lnTo>
                    <a:lnTo>
                      <a:pt x="10450" y="9053"/>
                    </a:lnTo>
                    <a:lnTo>
                      <a:pt x="9495" y="16436"/>
                    </a:lnTo>
                    <a:lnTo>
                      <a:pt x="8872" y="16436"/>
                    </a:lnTo>
                    <a:lnTo>
                      <a:pt x="8354" y="8658"/>
                    </a:lnTo>
                    <a:lnTo>
                      <a:pt x="7975" y="21175"/>
                    </a:lnTo>
                    <a:lnTo>
                      <a:pt x="7295" y="21175"/>
                    </a:lnTo>
                    <a:lnTo>
                      <a:pt x="7918" y="395"/>
                    </a:lnTo>
                    <a:lnTo>
                      <a:pt x="8540" y="395"/>
                    </a:lnTo>
                    <a:close/>
                    <a:moveTo>
                      <a:pt x="11685" y="13640"/>
                    </a:moveTo>
                    <a:cubicBezTo>
                      <a:pt x="11685" y="10451"/>
                      <a:pt x="11820" y="7321"/>
                      <a:pt x="12058" y="4921"/>
                    </a:cubicBezTo>
                    <a:cubicBezTo>
                      <a:pt x="12380" y="1701"/>
                      <a:pt x="12893" y="0"/>
                      <a:pt x="13610" y="0"/>
                    </a:cubicBezTo>
                    <a:cubicBezTo>
                      <a:pt x="14429" y="0"/>
                      <a:pt x="14990" y="2521"/>
                      <a:pt x="14990" y="7959"/>
                    </a:cubicBezTo>
                    <a:cubicBezTo>
                      <a:pt x="14990" y="11149"/>
                      <a:pt x="14855" y="14278"/>
                      <a:pt x="14616" y="16678"/>
                    </a:cubicBezTo>
                    <a:cubicBezTo>
                      <a:pt x="14295" y="19899"/>
                      <a:pt x="13781" y="21600"/>
                      <a:pt x="13065" y="21600"/>
                    </a:cubicBezTo>
                    <a:cubicBezTo>
                      <a:pt x="12245" y="21600"/>
                      <a:pt x="11685" y="19078"/>
                      <a:pt x="11685" y="13640"/>
                    </a:cubicBezTo>
                    <a:close/>
                    <a:moveTo>
                      <a:pt x="12790" y="6775"/>
                    </a:moveTo>
                    <a:cubicBezTo>
                      <a:pt x="12619" y="8688"/>
                      <a:pt x="12520" y="11180"/>
                      <a:pt x="12520" y="13640"/>
                    </a:cubicBezTo>
                    <a:cubicBezTo>
                      <a:pt x="12520" y="16770"/>
                      <a:pt x="12764" y="17894"/>
                      <a:pt x="13127" y="17894"/>
                    </a:cubicBezTo>
                    <a:cubicBezTo>
                      <a:pt x="13469" y="17894"/>
                      <a:pt x="13713" y="16709"/>
                      <a:pt x="13885" y="14825"/>
                    </a:cubicBezTo>
                    <a:cubicBezTo>
                      <a:pt x="14056" y="12912"/>
                      <a:pt x="14154" y="10420"/>
                      <a:pt x="14154" y="7960"/>
                    </a:cubicBezTo>
                    <a:cubicBezTo>
                      <a:pt x="14154" y="4830"/>
                      <a:pt x="13911" y="3706"/>
                      <a:pt x="13547" y="3706"/>
                    </a:cubicBezTo>
                    <a:cubicBezTo>
                      <a:pt x="13205" y="3706"/>
                      <a:pt x="12961" y="4891"/>
                      <a:pt x="12790" y="6775"/>
                    </a:cubicBezTo>
                    <a:close/>
                    <a:moveTo>
                      <a:pt x="18098" y="10177"/>
                    </a:moveTo>
                    <a:cubicBezTo>
                      <a:pt x="17963" y="11271"/>
                      <a:pt x="17745" y="12182"/>
                      <a:pt x="17459" y="12851"/>
                    </a:cubicBezTo>
                    <a:lnTo>
                      <a:pt x="18009" y="21175"/>
                    </a:lnTo>
                    <a:lnTo>
                      <a:pt x="17143" y="21175"/>
                    </a:lnTo>
                    <a:lnTo>
                      <a:pt x="16728" y="13641"/>
                    </a:lnTo>
                    <a:lnTo>
                      <a:pt x="16251" y="13641"/>
                    </a:lnTo>
                    <a:lnTo>
                      <a:pt x="16027" y="21175"/>
                    </a:lnTo>
                    <a:lnTo>
                      <a:pt x="15218" y="21175"/>
                    </a:lnTo>
                    <a:lnTo>
                      <a:pt x="15841" y="395"/>
                    </a:lnTo>
                    <a:lnTo>
                      <a:pt x="17050" y="395"/>
                    </a:lnTo>
                    <a:cubicBezTo>
                      <a:pt x="17491" y="395"/>
                      <a:pt x="17797" y="942"/>
                      <a:pt x="17989" y="1914"/>
                    </a:cubicBezTo>
                    <a:cubicBezTo>
                      <a:pt x="18202" y="2977"/>
                      <a:pt x="18290" y="4526"/>
                      <a:pt x="18290" y="6319"/>
                    </a:cubicBezTo>
                    <a:cubicBezTo>
                      <a:pt x="18290" y="7807"/>
                      <a:pt x="18227" y="9114"/>
                      <a:pt x="18098" y="10177"/>
                    </a:cubicBezTo>
                    <a:close/>
                    <a:moveTo>
                      <a:pt x="16354" y="10208"/>
                    </a:moveTo>
                    <a:lnTo>
                      <a:pt x="16666" y="10208"/>
                    </a:lnTo>
                    <a:cubicBezTo>
                      <a:pt x="16915" y="10208"/>
                      <a:pt x="17138" y="9934"/>
                      <a:pt x="17288" y="9114"/>
                    </a:cubicBezTo>
                    <a:cubicBezTo>
                      <a:pt x="17408" y="8476"/>
                      <a:pt x="17486" y="7443"/>
                      <a:pt x="17486" y="6349"/>
                    </a:cubicBezTo>
                    <a:cubicBezTo>
                      <a:pt x="17486" y="5651"/>
                      <a:pt x="17454" y="5012"/>
                      <a:pt x="17382" y="4587"/>
                    </a:cubicBezTo>
                    <a:cubicBezTo>
                      <a:pt x="17299" y="4101"/>
                      <a:pt x="17169" y="3828"/>
                      <a:pt x="16951" y="3828"/>
                    </a:cubicBezTo>
                    <a:lnTo>
                      <a:pt x="16546" y="3828"/>
                    </a:lnTo>
                    <a:lnTo>
                      <a:pt x="16354" y="10208"/>
                    </a:lnTo>
                    <a:close/>
                    <a:moveTo>
                      <a:pt x="19493" y="17742"/>
                    </a:moveTo>
                    <a:lnTo>
                      <a:pt x="21102" y="17742"/>
                    </a:lnTo>
                    <a:lnTo>
                      <a:pt x="21003" y="21175"/>
                    </a:lnTo>
                    <a:lnTo>
                      <a:pt x="18580" y="21175"/>
                    </a:lnTo>
                    <a:lnTo>
                      <a:pt x="19203" y="395"/>
                    </a:lnTo>
                    <a:lnTo>
                      <a:pt x="21600" y="395"/>
                    </a:lnTo>
                    <a:lnTo>
                      <a:pt x="21434" y="3828"/>
                    </a:lnTo>
                    <a:lnTo>
                      <a:pt x="19909" y="3828"/>
                    </a:lnTo>
                    <a:lnTo>
                      <a:pt x="19758" y="8871"/>
                    </a:lnTo>
                    <a:lnTo>
                      <a:pt x="20977" y="8871"/>
                    </a:lnTo>
                    <a:lnTo>
                      <a:pt x="20868" y="12425"/>
                    </a:lnTo>
                    <a:lnTo>
                      <a:pt x="19649" y="12425"/>
                    </a:lnTo>
                    <a:lnTo>
                      <a:pt x="19493" y="17742"/>
                    </a:lnTo>
                    <a:close/>
                    <a:moveTo>
                      <a:pt x="19493" y="17742"/>
                    </a:moveTo>
                  </a:path>
                </a:pathLst>
              </a:custGeom>
              <a:solidFill>
                <a:srgbClr val="119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  <p:sp>
            <p:nvSpPr>
              <p:cNvPr id="20" name="AutoShape 4"/>
              <p:cNvSpPr>
                <a:spLocks/>
              </p:cNvSpPr>
              <p:nvPr/>
            </p:nvSpPr>
            <p:spPr bwMode="auto">
              <a:xfrm>
                <a:off x="533" y="98"/>
                <a:ext cx="58" cy="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600"/>
                  <a:gd name="T19" fmla="*/ 0 h 21600"/>
                  <a:gd name="T20" fmla="*/ 2160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0" y="21600"/>
                    </a:moveTo>
                    <a:lnTo>
                      <a:pt x="870" y="0"/>
                    </a:lnTo>
                    <a:lnTo>
                      <a:pt x="21600" y="0"/>
                    </a:lnTo>
                    <a:lnTo>
                      <a:pt x="20730" y="2160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7DFE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</p:grpSp>
        <p:sp>
          <p:nvSpPr>
            <p:cNvPr id="18" name="22 CuadroTexto"/>
            <p:cNvSpPr txBox="1"/>
            <p:nvPr userDrawn="1"/>
          </p:nvSpPr>
          <p:spPr>
            <a:xfrm>
              <a:off x="68592" y="6597770"/>
              <a:ext cx="21034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DISCOVER, DISRUPT, DELIVER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885007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lefónica - Portadi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2" descr="Viradas02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1287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82820" y="1218580"/>
            <a:ext cx="8229600" cy="914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000" b="0" baseline="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1.-Portadilla, a 30 </a:t>
            </a:r>
            <a:r>
              <a:rPr lang="en-GB" dirty="0" err="1" smtClean="0"/>
              <a:t>puntos</a:t>
            </a:r>
            <a:r>
              <a:rPr lang="en-GB" dirty="0" smtClean="0"/>
              <a:t>_</a:t>
            </a:r>
            <a:endParaRPr lang="en-GB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72329" y="2306638"/>
            <a:ext cx="5467507" cy="474290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1pPr>
            <a:lvl2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2pPr>
            <a:lvl3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3pPr>
            <a:lvl4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4pPr>
            <a:lvl5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err="1" smtClean="0"/>
              <a:t>Texto</a:t>
            </a:r>
            <a:r>
              <a:rPr lang="en-US" dirty="0" smtClean="0"/>
              <a:t> </a:t>
            </a:r>
            <a:r>
              <a:rPr lang="en-US" dirty="0" err="1" smtClean="0"/>
              <a:t>secundario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portadilla</a:t>
            </a:r>
            <a:r>
              <a:rPr lang="en-US" dirty="0" smtClean="0"/>
              <a:t>, 16 </a:t>
            </a:r>
            <a:r>
              <a:rPr lang="en-US" dirty="0" err="1" smtClean="0"/>
              <a:t>puntos</a:t>
            </a:r>
            <a:endParaRPr lang="en-GB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fld id="{9D9F8B9A-560A-470D-9EA6-79F5999904E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11" name="Slide Number Placeholder 2"/>
          <p:cNvSpPr txBox="1">
            <a:spLocks/>
          </p:cNvSpPr>
          <p:nvPr userDrawn="1"/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D9F8B9A-560A-470D-9EA6-79F5999904E6}" type="slidenum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  <a:sym typeface="Trebuchet MS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Trebuchet MS" pitchFamily="34" charset="0"/>
              <a:ea typeface="+mn-ea"/>
              <a:cs typeface="+mn-cs"/>
              <a:sym typeface="Trebuchet MS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004" y="6455370"/>
            <a:ext cx="12065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o 15"/>
          <p:cNvGrpSpPr/>
          <p:nvPr userDrawn="1"/>
        </p:nvGrpSpPr>
        <p:grpSpPr>
          <a:xfrm>
            <a:off x="68592" y="6424152"/>
            <a:ext cx="2103461" cy="419839"/>
            <a:chOff x="68592" y="6424152"/>
            <a:chExt cx="2103461" cy="419839"/>
          </a:xfrm>
        </p:grpSpPr>
        <p:grpSp>
          <p:nvGrpSpPr>
            <p:cNvPr id="17" name="Group 5"/>
            <p:cNvGrpSpPr>
              <a:grpSpLocks/>
            </p:cNvGrpSpPr>
            <p:nvPr userDrawn="1"/>
          </p:nvGrpSpPr>
          <p:grpSpPr bwMode="auto">
            <a:xfrm>
              <a:off x="152926" y="6424152"/>
              <a:ext cx="938213" cy="177800"/>
              <a:chOff x="0" y="0"/>
              <a:chExt cx="591" cy="111"/>
            </a:xfrm>
          </p:grpSpPr>
          <p:sp>
            <p:nvSpPr>
              <p:cNvPr id="19" name="AutoShape 3"/>
              <p:cNvSpPr>
                <a:spLocks/>
              </p:cNvSpPr>
              <p:nvPr/>
            </p:nvSpPr>
            <p:spPr bwMode="auto">
              <a:xfrm>
                <a:off x="0" y="0"/>
                <a:ext cx="546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1600"/>
                  <a:gd name="T154" fmla="*/ 0 h 21600"/>
                  <a:gd name="T155" fmla="*/ 21600 w 21600"/>
                  <a:gd name="T156" fmla="*/ 21600 h 216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1600" h="21600">
                    <a:moveTo>
                      <a:pt x="2236" y="9904"/>
                    </a:moveTo>
                    <a:cubicBezTo>
                      <a:pt x="2490" y="10359"/>
                      <a:pt x="2636" y="10997"/>
                      <a:pt x="2734" y="11787"/>
                    </a:cubicBezTo>
                    <a:cubicBezTo>
                      <a:pt x="2833" y="12577"/>
                      <a:pt x="2864" y="13428"/>
                      <a:pt x="2864" y="14460"/>
                    </a:cubicBezTo>
                    <a:cubicBezTo>
                      <a:pt x="2864" y="16952"/>
                      <a:pt x="2688" y="18501"/>
                      <a:pt x="2444" y="19473"/>
                    </a:cubicBezTo>
                    <a:cubicBezTo>
                      <a:pt x="2174" y="20567"/>
                      <a:pt x="1764" y="21175"/>
                      <a:pt x="1105" y="21175"/>
                    </a:cubicBezTo>
                    <a:lnTo>
                      <a:pt x="0" y="21175"/>
                    </a:lnTo>
                    <a:lnTo>
                      <a:pt x="623" y="395"/>
                    </a:lnTo>
                    <a:lnTo>
                      <a:pt x="1717" y="395"/>
                    </a:lnTo>
                    <a:cubicBezTo>
                      <a:pt x="2226" y="395"/>
                      <a:pt x="2480" y="942"/>
                      <a:pt x="2636" y="1671"/>
                    </a:cubicBezTo>
                    <a:cubicBezTo>
                      <a:pt x="2823" y="2552"/>
                      <a:pt x="2885" y="3797"/>
                      <a:pt x="2885" y="4982"/>
                    </a:cubicBezTo>
                    <a:cubicBezTo>
                      <a:pt x="2885" y="7017"/>
                      <a:pt x="2703" y="8871"/>
                      <a:pt x="2236" y="9904"/>
                    </a:cubicBezTo>
                    <a:close/>
                    <a:moveTo>
                      <a:pt x="908" y="17742"/>
                    </a:moveTo>
                    <a:lnTo>
                      <a:pt x="1188" y="17742"/>
                    </a:lnTo>
                    <a:cubicBezTo>
                      <a:pt x="1484" y="17742"/>
                      <a:pt x="1645" y="17529"/>
                      <a:pt x="1775" y="17134"/>
                    </a:cubicBezTo>
                    <a:cubicBezTo>
                      <a:pt x="1920" y="16679"/>
                      <a:pt x="2039" y="15919"/>
                      <a:pt x="2039" y="14643"/>
                    </a:cubicBezTo>
                    <a:cubicBezTo>
                      <a:pt x="2039" y="13792"/>
                      <a:pt x="1987" y="13155"/>
                      <a:pt x="1899" y="12760"/>
                    </a:cubicBezTo>
                    <a:cubicBezTo>
                      <a:pt x="1800" y="12304"/>
                      <a:pt x="1650" y="12091"/>
                      <a:pt x="1437" y="12091"/>
                    </a:cubicBezTo>
                    <a:lnTo>
                      <a:pt x="1079" y="12091"/>
                    </a:lnTo>
                    <a:lnTo>
                      <a:pt x="908" y="17742"/>
                    </a:lnTo>
                    <a:close/>
                    <a:moveTo>
                      <a:pt x="1183" y="8658"/>
                    </a:moveTo>
                    <a:lnTo>
                      <a:pt x="1365" y="8658"/>
                    </a:lnTo>
                    <a:cubicBezTo>
                      <a:pt x="1645" y="8658"/>
                      <a:pt x="1800" y="8324"/>
                      <a:pt x="1909" y="7838"/>
                    </a:cubicBezTo>
                    <a:cubicBezTo>
                      <a:pt x="2018" y="7352"/>
                      <a:pt x="2081" y="6623"/>
                      <a:pt x="2081" y="5742"/>
                    </a:cubicBezTo>
                    <a:cubicBezTo>
                      <a:pt x="2081" y="5134"/>
                      <a:pt x="2055" y="4739"/>
                      <a:pt x="1998" y="4405"/>
                    </a:cubicBezTo>
                    <a:cubicBezTo>
                      <a:pt x="1935" y="4071"/>
                      <a:pt x="1831" y="3828"/>
                      <a:pt x="1603" y="3828"/>
                    </a:cubicBezTo>
                    <a:lnTo>
                      <a:pt x="1328" y="3828"/>
                    </a:lnTo>
                    <a:lnTo>
                      <a:pt x="1183" y="8658"/>
                    </a:lnTo>
                    <a:close/>
                    <a:moveTo>
                      <a:pt x="4140" y="17742"/>
                    </a:moveTo>
                    <a:lnTo>
                      <a:pt x="5749" y="17742"/>
                    </a:lnTo>
                    <a:lnTo>
                      <a:pt x="5650" y="21175"/>
                    </a:lnTo>
                    <a:lnTo>
                      <a:pt x="3227" y="21175"/>
                    </a:lnTo>
                    <a:lnTo>
                      <a:pt x="3850" y="395"/>
                    </a:lnTo>
                    <a:lnTo>
                      <a:pt x="6247" y="395"/>
                    </a:lnTo>
                    <a:lnTo>
                      <a:pt x="6081" y="3828"/>
                    </a:lnTo>
                    <a:lnTo>
                      <a:pt x="4556" y="3828"/>
                    </a:lnTo>
                    <a:lnTo>
                      <a:pt x="4405" y="8871"/>
                    </a:lnTo>
                    <a:lnTo>
                      <a:pt x="5624" y="8871"/>
                    </a:lnTo>
                    <a:lnTo>
                      <a:pt x="5515" y="12425"/>
                    </a:lnTo>
                    <a:lnTo>
                      <a:pt x="4296" y="12425"/>
                    </a:lnTo>
                    <a:lnTo>
                      <a:pt x="4140" y="17742"/>
                    </a:lnTo>
                    <a:close/>
                    <a:moveTo>
                      <a:pt x="8540" y="395"/>
                    </a:moveTo>
                    <a:lnTo>
                      <a:pt x="9298" y="11878"/>
                    </a:lnTo>
                    <a:lnTo>
                      <a:pt x="10792" y="395"/>
                    </a:lnTo>
                    <a:lnTo>
                      <a:pt x="11456" y="395"/>
                    </a:lnTo>
                    <a:lnTo>
                      <a:pt x="10834" y="21175"/>
                    </a:lnTo>
                    <a:lnTo>
                      <a:pt x="10092" y="21175"/>
                    </a:lnTo>
                    <a:lnTo>
                      <a:pt x="10450" y="9053"/>
                    </a:lnTo>
                    <a:lnTo>
                      <a:pt x="9495" y="16436"/>
                    </a:lnTo>
                    <a:lnTo>
                      <a:pt x="8872" y="16436"/>
                    </a:lnTo>
                    <a:lnTo>
                      <a:pt x="8354" y="8658"/>
                    </a:lnTo>
                    <a:lnTo>
                      <a:pt x="7975" y="21175"/>
                    </a:lnTo>
                    <a:lnTo>
                      <a:pt x="7295" y="21175"/>
                    </a:lnTo>
                    <a:lnTo>
                      <a:pt x="7918" y="395"/>
                    </a:lnTo>
                    <a:lnTo>
                      <a:pt x="8540" y="395"/>
                    </a:lnTo>
                    <a:close/>
                    <a:moveTo>
                      <a:pt x="11685" y="13640"/>
                    </a:moveTo>
                    <a:cubicBezTo>
                      <a:pt x="11685" y="10451"/>
                      <a:pt x="11820" y="7321"/>
                      <a:pt x="12058" y="4921"/>
                    </a:cubicBezTo>
                    <a:cubicBezTo>
                      <a:pt x="12380" y="1701"/>
                      <a:pt x="12893" y="0"/>
                      <a:pt x="13610" y="0"/>
                    </a:cubicBezTo>
                    <a:cubicBezTo>
                      <a:pt x="14429" y="0"/>
                      <a:pt x="14990" y="2521"/>
                      <a:pt x="14990" y="7959"/>
                    </a:cubicBezTo>
                    <a:cubicBezTo>
                      <a:pt x="14990" y="11149"/>
                      <a:pt x="14855" y="14278"/>
                      <a:pt x="14616" y="16678"/>
                    </a:cubicBezTo>
                    <a:cubicBezTo>
                      <a:pt x="14295" y="19899"/>
                      <a:pt x="13781" y="21600"/>
                      <a:pt x="13065" y="21600"/>
                    </a:cubicBezTo>
                    <a:cubicBezTo>
                      <a:pt x="12245" y="21600"/>
                      <a:pt x="11685" y="19078"/>
                      <a:pt x="11685" y="13640"/>
                    </a:cubicBezTo>
                    <a:close/>
                    <a:moveTo>
                      <a:pt x="12790" y="6775"/>
                    </a:moveTo>
                    <a:cubicBezTo>
                      <a:pt x="12619" y="8688"/>
                      <a:pt x="12520" y="11180"/>
                      <a:pt x="12520" y="13640"/>
                    </a:cubicBezTo>
                    <a:cubicBezTo>
                      <a:pt x="12520" y="16770"/>
                      <a:pt x="12764" y="17894"/>
                      <a:pt x="13127" y="17894"/>
                    </a:cubicBezTo>
                    <a:cubicBezTo>
                      <a:pt x="13469" y="17894"/>
                      <a:pt x="13713" y="16709"/>
                      <a:pt x="13885" y="14825"/>
                    </a:cubicBezTo>
                    <a:cubicBezTo>
                      <a:pt x="14056" y="12912"/>
                      <a:pt x="14154" y="10420"/>
                      <a:pt x="14154" y="7960"/>
                    </a:cubicBezTo>
                    <a:cubicBezTo>
                      <a:pt x="14154" y="4830"/>
                      <a:pt x="13911" y="3706"/>
                      <a:pt x="13547" y="3706"/>
                    </a:cubicBezTo>
                    <a:cubicBezTo>
                      <a:pt x="13205" y="3706"/>
                      <a:pt x="12961" y="4891"/>
                      <a:pt x="12790" y="6775"/>
                    </a:cubicBezTo>
                    <a:close/>
                    <a:moveTo>
                      <a:pt x="18098" y="10177"/>
                    </a:moveTo>
                    <a:cubicBezTo>
                      <a:pt x="17963" y="11271"/>
                      <a:pt x="17745" y="12182"/>
                      <a:pt x="17459" y="12851"/>
                    </a:cubicBezTo>
                    <a:lnTo>
                      <a:pt x="18009" y="21175"/>
                    </a:lnTo>
                    <a:lnTo>
                      <a:pt x="17143" y="21175"/>
                    </a:lnTo>
                    <a:lnTo>
                      <a:pt x="16728" y="13641"/>
                    </a:lnTo>
                    <a:lnTo>
                      <a:pt x="16251" y="13641"/>
                    </a:lnTo>
                    <a:lnTo>
                      <a:pt x="16027" y="21175"/>
                    </a:lnTo>
                    <a:lnTo>
                      <a:pt x="15218" y="21175"/>
                    </a:lnTo>
                    <a:lnTo>
                      <a:pt x="15841" y="395"/>
                    </a:lnTo>
                    <a:lnTo>
                      <a:pt x="17050" y="395"/>
                    </a:lnTo>
                    <a:cubicBezTo>
                      <a:pt x="17491" y="395"/>
                      <a:pt x="17797" y="942"/>
                      <a:pt x="17989" y="1914"/>
                    </a:cubicBezTo>
                    <a:cubicBezTo>
                      <a:pt x="18202" y="2977"/>
                      <a:pt x="18290" y="4526"/>
                      <a:pt x="18290" y="6319"/>
                    </a:cubicBezTo>
                    <a:cubicBezTo>
                      <a:pt x="18290" y="7807"/>
                      <a:pt x="18227" y="9114"/>
                      <a:pt x="18098" y="10177"/>
                    </a:cubicBezTo>
                    <a:close/>
                    <a:moveTo>
                      <a:pt x="16354" y="10208"/>
                    </a:moveTo>
                    <a:lnTo>
                      <a:pt x="16666" y="10208"/>
                    </a:lnTo>
                    <a:cubicBezTo>
                      <a:pt x="16915" y="10208"/>
                      <a:pt x="17138" y="9934"/>
                      <a:pt x="17288" y="9114"/>
                    </a:cubicBezTo>
                    <a:cubicBezTo>
                      <a:pt x="17408" y="8476"/>
                      <a:pt x="17486" y="7443"/>
                      <a:pt x="17486" y="6349"/>
                    </a:cubicBezTo>
                    <a:cubicBezTo>
                      <a:pt x="17486" y="5651"/>
                      <a:pt x="17454" y="5012"/>
                      <a:pt x="17382" y="4587"/>
                    </a:cubicBezTo>
                    <a:cubicBezTo>
                      <a:pt x="17299" y="4101"/>
                      <a:pt x="17169" y="3828"/>
                      <a:pt x="16951" y="3828"/>
                    </a:cubicBezTo>
                    <a:lnTo>
                      <a:pt x="16546" y="3828"/>
                    </a:lnTo>
                    <a:lnTo>
                      <a:pt x="16354" y="10208"/>
                    </a:lnTo>
                    <a:close/>
                    <a:moveTo>
                      <a:pt x="19493" y="17742"/>
                    </a:moveTo>
                    <a:lnTo>
                      <a:pt x="21102" y="17742"/>
                    </a:lnTo>
                    <a:lnTo>
                      <a:pt x="21003" y="21175"/>
                    </a:lnTo>
                    <a:lnTo>
                      <a:pt x="18580" y="21175"/>
                    </a:lnTo>
                    <a:lnTo>
                      <a:pt x="19203" y="395"/>
                    </a:lnTo>
                    <a:lnTo>
                      <a:pt x="21600" y="395"/>
                    </a:lnTo>
                    <a:lnTo>
                      <a:pt x="21434" y="3828"/>
                    </a:lnTo>
                    <a:lnTo>
                      <a:pt x="19909" y="3828"/>
                    </a:lnTo>
                    <a:lnTo>
                      <a:pt x="19758" y="8871"/>
                    </a:lnTo>
                    <a:lnTo>
                      <a:pt x="20977" y="8871"/>
                    </a:lnTo>
                    <a:lnTo>
                      <a:pt x="20868" y="12425"/>
                    </a:lnTo>
                    <a:lnTo>
                      <a:pt x="19649" y="12425"/>
                    </a:lnTo>
                    <a:lnTo>
                      <a:pt x="19493" y="17742"/>
                    </a:lnTo>
                    <a:close/>
                    <a:moveTo>
                      <a:pt x="19493" y="17742"/>
                    </a:moveTo>
                  </a:path>
                </a:pathLst>
              </a:custGeom>
              <a:solidFill>
                <a:srgbClr val="119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  <p:sp>
            <p:nvSpPr>
              <p:cNvPr id="20" name="AutoShape 4"/>
              <p:cNvSpPr>
                <a:spLocks/>
              </p:cNvSpPr>
              <p:nvPr/>
            </p:nvSpPr>
            <p:spPr bwMode="auto">
              <a:xfrm>
                <a:off x="533" y="98"/>
                <a:ext cx="58" cy="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600"/>
                  <a:gd name="T19" fmla="*/ 0 h 21600"/>
                  <a:gd name="T20" fmla="*/ 2160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0" y="21600"/>
                    </a:moveTo>
                    <a:lnTo>
                      <a:pt x="870" y="0"/>
                    </a:lnTo>
                    <a:lnTo>
                      <a:pt x="21600" y="0"/>
                    </a:lnTo>
                    <a:lnTo>
                      <a:pt x="20730" y="2160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7DFE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</p:grpSp>
        <p:sp>
          <p:nvSpPr>
            <p:cNvPr id="18" name="22 CuadroTexto"/>
            <p:cNvSpPr txBox="1"/>
            <p:nvPr userDrawn="1"/>
          </p:nvSpPr>
          <p:spPr>
            <a:xfrm>
              <a:off x="68592" y="6597770"/>
              <a:ext cx="21034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DISCOVER, DISRUPT, DELIVER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68064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lefónica - Subsección_1colum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fld id="{9D9F8B9A-560A-470D-9EA6-79F5999904E6}" type="slidenum">
              <a:rPr lang="en-GB" smtClean="0"/>
              <a:pPr/>
              <a:t>‹Nº›</a:t>
            </a:fld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82820" y="1218580"/>
            <a:ext cx="8229600" cy="914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000" b="0">
                <a:solidFill>
                  <a:schemeClr val="accent6"/>
                </a:solidFill>
              </a:defRPr>
            </a:lvl1pPr>
          </a:lstStyle>
          <a:p>
            <a:r>
              <a:rPr lang="en-GB" dirty="0" smtClean="0"/>
              <a:t>1.-Título </a:t>
            </a:r>
            <a:r>
              <a:rPr lang="en-GB" dirty="0" err="1" smtClean="0"/>
              <a:t>Capítulo</a:t>
            </a:r>
            <a:r>
              <a:rPr lang="en-GB" dirty="0" smtClean="0"/>
              <a:t>, a 30 </a:t>
            </a:r>
            <a:r>
              <a:rPr lang="en-GB" dirty="0" err="1" smtClean="0"/>
              <a:t>puntos</a:t>
            </a:r>
            <a:r>
              <a:rPr lang="en-GB" dirty="0" smtClean="0"/>
              <a:t>_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1547664" y="3439336"/>
            <a:ext cx="6984776" cy="20520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rtl="0" eaLnBrk="0" fontAlgn="base" hangingPunct="0">
              <a:spcBef>
                <a:spcPts val="600"/>
              </a:spcBef>
              <a:spcAft>
                <a:spcPct val="0"/>
              </a:spcAft>
              <a:buSzPct val="171000"/>
              <a:buFont typeface="Gill Sans" pitchFamily="122" charset="0"/>
              <a:buNone/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pitchFamily="122" charset="0"/>
              </a:defRPr>
            </a:lvl1pPr>
            <a:lvl2pPr marL="0" indent="0" algn="l" rtl="0" eaLnBrk="0" fontAlgn="base" hangingPunct="0">
              <a:spcBef>
                <a:spcPts val="600"/>
              </a:spcBef>
              <a:spcAft>
                <a:spcPct val="0"/>
              </a:spcAft>
              <a:buSzPct val="171000"/>
              <a:buFont typeface="Gill Sans" pitchFamily="122" charset="0"/>
              <a:buNone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pitchFamily="122" charset="0"/>
              </a:defRPr>
            </a:lvl2pPr>
            <a:lvl3pPr marL="0" indent="0" algn="l" rtl="0" eaLnBrk="0" fontAlgn="base" hangingPunct="0">
              <a:spcBef>
                <a:spcPts val="600"/>
              </a:spcBef>
              <a:spcAft>
                <a:spcPct val="0"/>
              </a:spcAft>
              <a:buSzPct val="171000"/>
              <a:buFont typeface="Gill Sans" pitchFamily="122" charset="0"/>
              <a:buNone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pitchFamily="122" charset="0"/>
              </a:defRPr>
            </a:lvl3pPr>
            <a:lvl4pPr marL="0" indent="0" algn="l" rtl="0" eaLnBrk="0" fontAlgn="base" hangingPunct="0">
              <a:spcBef>
                <a:spcPts val="600"/>
              </a:spcBef>
              <a:spcAft>
                <a:spcPct val="0"/>
              </a:spcAft>
              <a:buSzPct val="171000"/>
              <a:buFont typeface="Gill Sans" pitchFamily="122" charset="0"/>
              <a:buNone/>
              <a:def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pitchFamily="122" charset="0"/>
              </a:defRPr>
            </a:lvl4pPr>
            <a:lvl5pPr marL="0" indent="0" algn="l" rtl="0" eaLnBrk="0" fontAlgn="base" hangingPunct="0">
              <a:spcBef>
                <a:spcPts val="600"/>
              </a:spcBef>
              <a:spcAft>
                <a:spcPct val="0"/>
              </a:spcAft>
              <a:buSzPct val="171000"/>
              <a:buFont typeface="Gill Sans" pitchFamily="122" charset="0"/>
              <a:buNone/>
              <a:defRPr lang="en-GB" sz="160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pitchFamily="122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algn="l"/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Interdum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volgus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rectum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videt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est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ubi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peccat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. Si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veteres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ita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miratur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laudatque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poetas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ut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nihil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anteferat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nihil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illis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comparet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errat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. Si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quaedam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nimis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antique,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si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peraque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dure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dicere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credit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eos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ignave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multa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fatetur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et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sapit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et mecum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facit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et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Iova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iudicat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aequo.Non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equidem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insector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delendave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carmina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Livi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esse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 </a:t>
            </a:r>
            <a:r>
              <a:rPr lang="en-US" sz="1200" dirty="0" err="1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reor</a:t>
            </a:r>
            <a:r>
              <a:rPr lang="en-US" sz="1200" dirty="0" smtClean="0">
                <a:solidFill>
                  <a:srgbClr val="072534"/>
                </a:solidFill>
                <a:latin typeface="Trebuchet MS" pitchFamily="34" charset="0"/>
                <a:ea typeface="ヒラギノ角ゴ Pro W3" charset="-128"/>
                <a:sym typeface="Trebuchet MS" pitchFamily="34" charset="0"/>
              </a:rPr>
              <a:t>, </a:t>
            </a:r>
            <a:endParaRPr lang="en-US" sz="1200" dirty="0">
              <a:solidFill>
                <a:srgbClr val="072534"/>
              </a:solidFill>
              <a:latin typeface="Trebuchet MS" pitchFamily="34" charset="0"/>
              <a:ea typeface="ヒラギノ角ゴ Pro W3" charset="-128"/>
              <a:sym typeface="Trebuchet MS" pitchFamily="34" charset="0"/>
            </a:endParaRP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972329" y="2306638"/>
            <a:ext cx="7560111" cy="474290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 algn="l">
              <a:spcBef>
                <a:spcPts val="600"/>
              </a:spcBef>
              <a:buNone/>
              <a:defRPr sz="2400" baseline="0">
                <a:solidFill>
                  <a:schemeClr val="tx1"/>
                </a:solidFill>
              </a:defRPr>
            </a:lvl1pPr>
            <a:lvl2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2pPr>
            <a:lvl3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3pPr>
            <a:lvl4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4pPr>
            <a:lvl5pPr marL="0" indent="0" algn="l">
              <a:spcBef>
                <a:spcPts val="600"/>
              </a:spcBef>
              <a:buNone/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1.1 </a:t>
            </a:r>
            <a:r>
              <a:rPr lang="en-US" dirty="0" err="1" smtClean="0"/>
              <a:t>Subsección</a:t>
            </a:r>
            <a:r>
              <a:rPr lang="en-US" dirty="0" smtClean="0"/>
              <a:t>, a 24 </a:t>
            </a:r>
            <a:r>
              <a:rPr lang="en-US" dirty="0" err="1" smtClean="0"/>
              <a:t>puntos</a:t>
            </a:r>
            <a:r>
              <a:rPr lang="en-US" dirty="0" smtClean="0"/>
              <a:t>_</a:t>
            </a:r>
            <a:endParaRPr lang="en-GB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1547614" y="2852936"/>
            <a:ext cx="6984826" cy="288925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600">
                <a:solidFill>
                  <a:schemeClr val="accent6"/>
                </a:solidFill>
              </a:defRPr>
            </a:lvl1pPr>
            <a:lvl2pPr marL="762000" indent="0">
              <a:buNone/>
              <a:defRPr/>
            </a:lvl2pPr>
            <a:lvl3pPr marL="1206500" indent="0">
              <a:buNone/>
              <a:defRPr/>
            </a:lvl3pPr>
            <a:lvl4pPr marL="1651000" indent="0">
              <a:buNone/>
              <a:defRPr/>
            </a:lvl4pPr>
            <a:lvl5pPr marL="2095500" indent="0">
              <a:buNone/>
              <a:defRPr/>
            </a:lvl5pPr>
          </a:lstStyle>
          <a:p>
            <a:pPr lvl="0"/>
            <a:r>
              <a:rPr lang="en-US" dirty="0" err="1" smtClean="0"/>
              <a:t>Texto</a:t>
            </a:r>
            <a:r>
              <a:rPr lang="en-US" dirty="0" smtClean="0"/>
              <a:t> </a:t>
            </a:r>
            <a:r>
              <a:rPr lang="en-US" dirty="0" err="1" smtClean="0"/>
              <a:t>secundario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subsección</a:t>
            </a:r>
            <a:r>
              <a:rPr lang="en-US" dirty="0" smtClean="0"/>
              <a:t>, 16 </a:t>
            </a:r>
            <a:r>
              <a:rPr lang="en-US" dirty="0" err="1" smtClean="0"/>
              <a:t>puntos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1444339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678956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2164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lefónica - Títul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906092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lefónica - 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fld id="{9D9F8B9A-560A-470D-9EA6-79F5999904E6}" type="slidenum">
              <a:rPr lang="en-GB">
                <a:solidFill>
                  <a:srgbClr val="00C6DA"/>
                </a:solidFill>
              </a:rPr>
              <a:pPr/>
              <a:t>‹Nº›</a:t>
            </a:fld>
            <a:endParaRPr lang="en-GB" dirty="0">
              <a:solidFill>
                <a:srgbClr val="00C6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478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lefónica - 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fld id="{9D9F8B9A-560A-470D-9EA6-79F5999904E6}" type="slidenum">
              <a:rPr lang="en-GB">
                <a:solidFill>
                  <a:srgbClr val="00C6DA"/>
                </a:solidFill>
              </a:rPr>
              <a:pPr/>
              <a:t>‹Nº›</a:t>
            </a:fld>
            <a:endParaRPr lang="en-GB" dirty="0">
              <a:solidFill>
                <a:srgbClr val="00C6D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8540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0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fld id="{9D9F8B9A-560A-470D-9EA6-79F5999904E6}" type="slidenum">
              <a:rPr lang="en-GB" smtClean="0"/>
              <a:pPr/>
              <a:t>‹Nº›</a:t>
            </a:fld>
            <a:endParaRPr lang="en-GB" dirty="0"/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004" y="6455370"/>
            <a:ext cx="12065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o 1"/>
          <p:cNvGrpSpPr/>
          <p:nvPr userDrawn="1"/>
        </p:nvGrpSpPr>
        <p:grpSpPr>
          <a:xfrm>
            <a:off x="68592" y="6424152"/>
            <a:ext cx="2103461" cy="419839"/>
            <a:chOff x="68592" y="6424152"/>
            <a:chExt cx="2103461" cy="419839"/>
          </a:xfrm>
        </p:grpSpPr>
        <p:grpSp>
          <p:nvGrpSpPr>
            <p:cNvPr id="16" name="Group 5"/>
            <p:cNvGrpSpPr>
              <a:grpSpLocks/>
            </p:cNvGrpSpPr>
            <p:nvPr userDrawn="1"/>
          </p:nvGrpSpPr>
          <p:grpSpPr bwMode="auto">
            <a:xfrm>
              <a:off x="152926" y="6424152"/>
              <a:ext cx="938213" cy="177800"/>
              <a:chOff x="0" y="0"/>
              <a:chExt cx="591" cy="111"/>
            </a:xfrm>
          </p:grpSpPr>
          <p:sp>
            <p:nvSpPr>
              <p:cNvPr id="17" name="AutoShape 3"/>
              <p:cNvSpPr>
                <a:spLocks/>
              </p:cNvSpPr>
              <p:nvPr/>
            </p:nvSpPr>
            <p:spPr bwMode="auto">
              <a:xfrm>
                <a:off x="0" y="0"/>
                <a:ext cx="546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1600"/>
                  <a:gd name="T154" fmla="*/ 0 h 21600"/>
                  <a:gd name="T155" fmla="*/ 21600 w 21600"/>
                  <a:gd name="T156" fmla="*/ 21600 h 216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1600" h="21600">
                    <a:moveTo>
                      <a:pt x="2236" y="9904"/>
                    </a:moveTo>
                    <a:cubicBezTo>
                      <a:pt x="2490" y="10359"/>
                      <a:pt x="2636" y="10997"/>
                      <a:pt x="2734" y="11787"/>
                    </a:cubicBezTo>
                    <a:cubicBezTo>
                      <a:pt x="2833" y="12577"/>
                      <a:pt x="2864" y="13428"/>
                      <a:pt x="2864" y="14460"/>
                    </a:cubicBezTo>
                    <a:cubicBezTo>
                      <a:pt x="2864" y="16952"/>
                      <a:pt x="2688" y="18501"/>
                      <a:pt x="2444" y="19473"/>
                    </a:cubicBezTo>
                    <a:cubicBezTo>
                      <a:pt x="2174" y="20567"/>
                      <a:pt x="1764" y="21175"/>
                      <a:pt x="1105" y="21175"/>
                    </a:cubicBezTo>
                    <a:lnTo>
                      <a:pt x="0" y="21175"/>
                    </a:lnTo>
                    <a:lnTo>
                      <a:pt x="623" y="395"/>
                    </a:lnTo>
                    <a:lnTo>
                      <a:pt x="1717" y="395"/>
                    </a:lnTo>
                    <a:cubicBezTo>
                      <a:pt x="2226" y="395"/>
                      <a:pt x="2480" y="942"/>
                      <a:pt x="2636" y="1671"/>
                    </a:cubicBezTo>
                    <a:cubicBezTo>
                      <a:pt x="2823" y="2552"/>
                      <a:pt x="2885" y="3797"/>
                      <a:pt x="2885" y="4982"/>
                    </a:cubicBezTo>
                    <a:cubicBezTo>
                      <a:pt x="2885" y="7017"/>
                      <a:pt x="2703" y="8871"/>
                      <a:pt x="2236" y="9904"/>
                    </a:cubicBezTo>
                    <a:close/>
                    <a:moveTo>
                      <a:pt x="908" y="17742"/>
                    </a:moveTo>
                    <a:lnTo>
                      <a:pt x="1188" y="17742"/>
                    </a:lnTo>
                    <a:cubicBezTo>
                      <a:pt x="1484" y="17742"/>
                      <a:pt x="1645" y="17529"/>
                      <a:pt x="1775" y="17134"/>
                    </a:cubicBezTo>
                    <a:cubicBezTo>
                      <a:pt x="1920" y="16679"/>
                      <a:pt x="2039" y="15919"/>
                      <a:pt x="2039" y="14643"/>
                    </a:cubicBezTo>
                    <a:cubicBezTo>
                      <a:pt x="2039" y="13792"/>
                      <a:pt x="1987" y="13155"/>
                      <a:pt x="1899" y="12760"/>
                    </a:cubicBezTo>
                    <a:cubicBezTo>
                      <a:pt x="1800" y="12304"/>
                      <a:pt x="1650" y="12091"/>
                      <a:pt x="1437" y="12091"/>
                    </a:cubicBezTo>
                    <a:lnTo>
                      <a:pt x="1079" y="12091"/>
                    </a:lnTo>
                    <a:lnTo>
                      <a:pt x="908" y="17742"/>
                    </a:lnTo>
                    <a:close/>
                    <a:moveTo>
                      <a:pt x="1183" y="8658"/>
                    </a:moveTo>
                    <a:lnTo>
                      <a:pt x="1365" y="8658"/>
                    </a:lnTo>
                    <a:cubicBezTo>
                      <a:pt x="1645" y="8658"/>
                      <a:pt x="1800" y="8324"/>
                      <a:pt x="1909" y="7838"/>
                    </a:cubicBezTo>
                    <a:cubicBezTo>
                      <a:pt x="2018" y="7352"/>
                      <a:pt x="2081" y="6623"/>
                      <a:pt x="2081" y="5742"/>
                    </a:cubicBezTo>
                    <a:cubicBezTo>
                      <a:pt x="2081" y="5134"/>
                      <a:pt x="2055" y="4739"/>
                      <a:pt x="1998" y="4405"/>
                    </a:cubicBezTo>
                    <a:cubicBezTo>
                      <a:pt x="1935" y="4071"/>
                      <a:pt x="1831" y="3828"/>
                      <a:pt x="1603" y="3828"/>
                    </a:cubicBezTo>
                    <a:lnTo>
                      <a:pt x="1328" y="3828"/>
                    </a:lnTo>
                    <a:lnTo>
                      <a:pt x="1183" y="8658"/>
                    </a:lnTo>
                    <a:close/>
                    <a:moveTo>
                      <a:pt x="4140" y="17742"/>
                    </a:moveTo>
                    <a:lnTo>
                      <a:pt x="5749" y="17742"/>
                    </a:lnTo>
                    <a:lnTo>
                      <a:pt x="5650" y="21175"/>
                    </a:lnTo>
                    <a:lnTo>
                      <a:pt x="3227" y="21175"/>
                    </a:lnTo>
                    <a:lnTo>
                      <a:pt x="3850" y="395"/>
                    </a:lnTo>
                    <a:lnTo>
                      <a:pt x="6247" y="395"/>
                    </a:lnTo>
                    <a:lnTo>
                      <a:pt x="6081" y="3828"/>
                    </a:lnTo>
                    <a:lnTo>
                      <a:pt x="4556" y="3828"/>
                    </a:lnTo>
                    <a:lnTo>
                      <a:pt x="4405" y="8871"/>
                    </a:lnTo>
                    <a:lnTo>
                      <a:pt x="5624" y="8871"/>
                    </a:lnTo>
                    <a:lnTo>
                      <a:pt x="5515" y="12425"/>
                    </a:lnTo>
                    <a:lnTo>
                      <a:pt x="4296" y="12425"/>
                    </a:lnTo>
                    <a:lnTo>
                      <a:pt x="4140" y="17742"/>
                    </a:lnTo>
                    <a:close/>
                    <a:moveTo>
                      <a:pt x="8540" y="395"/>
                    </a:moveTo>
                    <a:lnTo>
                      <a:pt x="9298" y="11878"/>
                    </a:lnTo>
                    <a:lnTo>
                      <a:pt x="10792" y="395"/>
                    </a:lnTo>
                    <a:lnTo>
                      <a:pt x="11456" y="395"/>
                    </a:lnTo>
                    <a:lnTo>
                      <a:pt x="10834" y="21175"/>
                    </a:lnTo>
                    <a:lnTo>
                      <a:pt x="10092" y="21175"/>
                    </a:lnTo>
                    <a:lnTo>
                      <a:pt x="10450" y="9053"/>
                    </a:lnTo>
                    <a:lnTo>
                      <a:pt x="9495" y="16436"/>
                    </a:lnTo>
                    <a:lnTo>
                      <a:pt x="8872" y="16436"/>
                    </a:lnTo>
                    <a:lnTo>
                      <a:pt x="8354" y="8658"/>
                    </a:lnTo>
                    <a:lnTo>
                      <a:pt x="7975" y="21175"/>
                    </a:lnTo>
                    <a:lnTo>
                      <a:pt x="7295" y="21175"/>
                    </a:lnTo>
                    <a:lnTo>
                      <a:pt x="7918" y="395"/>
                    </a:lnTo>
                    <a:lnTo>
                      <a:pt x="8540" y="395"/>
                    </a:lnTo>
                    <a:close/>
                    <a:moveTo>
                      <a:pt x="11685" y="13640"/>
                    </a:moveTo>
                    <a:cubicBezTo>
                      <a:pt x="11685" y="10451"/>
                      <a:pt x="11820" y="7321"/>
                      <a:pt x="12058" y="4921"/>
                    </a:cubicBezTo>
                    <a:cubicBezTo>
                      <a:pt x="12380" y="1701"/>
                      <a:pt x="12893" y="0"/>
                      <a:pt x="13610" y="0"/>
                    </a:cubicBezTo>
                    <a:cubicBezTo>
                      <a:pt x="14429" y="0"/>
                      <a:pt x="14990" y="2521"/>
                      <a:pt x="14990" y="7959"/>
                    </a:cubicBezTo>
                    <a:cubicBezTo>
                      <a:pt x="14990" y="11149"/>
                      <a:pt x="14855" y="14278"/>
                      <a:pt x="14616" y="16678"/>
                    </a:cubicBezTo>
                    <a:cubicBezTo>
                      <a:pt x="14295" y="19899"/>
                      <a:pt x="13781" y="21600"/>
                      <a:pt x="13065" y="21600"/>
                    </a:cubicBezTo>
                    <a:cubicBezTo>
                      <a:pt x="12245" y="21600"/>
                      <a:pt x="11685" y="19078"/>
                      <a:pt x="11685" y="13640"/>
                    </a:cubicBezTo>
                    <a:close/>
                    <a:moveTo>
                      <a:pt x="12790" y="6775"/>
                    </a:moveTo>
                    <a:cubicBezTo>
                      <a:pt x="12619" y="8688"/>
                      <a:pt x="12520" y="11180"/>
                      <a:pt x="12520" y="13640"/>
                    </a:cubicBezTo>
                    <a:cubicBezTo>
                      <a:pt x="12520" y="16770"/>
                      <a:pt x="12764" y="17894"/>
                      <a:pt x="13127" y="17894"/>
                    </a:cubicBezTo>
                    <a:cubicBezTo>
                      <a:pt x="13469" y="17894"/>
                      <a:pt x="13713" y="16709"/>
                      <a:pt x="13885" y="14825"/>
                    </a:cubicBezTo>
                    <a:cubicBezTo>
                      <a:pt x="14056" y="12912"/>
                      <a:pt x="14154" y="10420"/>
                      <a:pt x="14154" y="7960"/>
                    </a:cubicBezTo>
                    <a:cubicBezTo>
                      <a:pt x="14154" y="4830"/>
                      <a:pt x="13911" y="3706"/>
                      <a:pt x="13547" y="3706"/>
                    </a:cubicBezTo>
                    <a:cubicBezTo>
                      <a:pt x="13205" y="3706"/>
                      <a:pt x="12961" y="4891"/>
                      <a:pt x="12790" y="6775"/>
                    </a:cubicBezTo>
                    <a:close/>
                    <a:moveTo>
                      <a:pt x="18098" y="10177"/>
                    </a:moveTo>
                    <a:cubicBezTo>
                      <a:pt x="17963" y="11271"/>
                      <a:pt x="17745" y="12182"/>
                      <a:pt x="17459" y="12851"/>
                    </a:cubicBezTo>
                    <a:lnTo>
                      <a:pt x="18009" y="21175"/>
                    </a:lnTo>
                    <a:lnTo>
                      <a:pt x="17143" y="21175"/>
                    </a:lnTo>
                    <a:lnTo>
                      <a:pt x="16728" y="13641"/>
                    </a:lnTo>
                    <a:lnTo>
                      <a:pt x="16251" y="13641"/>
                    </a:lnTo>
                    <a:lnTo>
                      <a:pt x="16027" y="21175"/>
                    </a:lnTo>
                    <a:lnTo>
                      <a:pt x="15218" y="21175"/>
                    </a:lnTo>
                    <a:lnTo>
                      <a:pt x="15841" y="395"/>
                    </a:lnTo>
                    <a:lnTo>
                      <a:pt x="17050" y="395"/>
                    </a:lnTo>
                    <a:cubicBezTo>
                      <a:pt x="17491" y="395"/>
                      <a:pt x="17797" y="942"/>
                      <a:pt x="17989" y="1914"/>
                    </a:cubicBezTo>
                    <a:cubicBezTo>
                      <a:pt x="18202" y="2977"/>
                      <a:pt x="18290" y="4526"/>
                      <a:pt x="18290" y="6319"/>
                    </a:cubicBezTo>
                    <a:cubicBezTo>
                      <a:pt x="18290" y="7807"/>
                      <a:pt x="18227" y="9114"/>
                      <a:pt x="18098" y="10177"/>
                    </a:cubicBezTo>
                    <a:close/>
                    <a:moveTo>
                      <a:pt x="16354" y="10208"/>
                    </a:moveTo>
                    <a:lnTo>
                      <a:pt x="16666" y="10208"/>
                    </a:lnTo>
                    <a:cubicBezTo>
                      <a:pt x="16915" y="10208"/>
                      <a:pt x="17138" y="9934"/>
                      <a:pt x="17288" y="9114"/>
                    </a:cubicBezTo>
                    <a:cubicBezTo>
                      <a:pt x="17408" y="8476"/>
                      <a:pt x="17486" y="7443"/>
                      <a:pt x="17486" y="6349"/>
                    </a:cubicBezTo>
                    <a:cubicBezTo>
                      <a:pt x="17486" y="5651"/>
                      <a:pt x="17454" y="5012"/>
                      <a:pt x="17382" y="4587"/>
                    </a:cubicBezTo>
                    <a:cubicBezTo>
                      <a:pt x="17299" y="4101"/>
                      <a:pt x="17169" y="3828"/>
                      <a:pt x="16951" y="3828"/>
                    </a:cubicBezTo>
                    <a:lnTo>
                      <a:pt x="16546" y="3828"/>
                    </a:lnTo>
                    <a:lnTo>
                      <a:pt x="16354" y="10208"/>
                    </a:lnTo>
                    <a:close/>
                    <a:moveTo>
                      <a:pt x="19493" y="17742"/>
                    </a:moveTo>
                    <a:lnTo>
                      <a:pt x="21102" y="17742"/>
                    </a:lnTo>
                    <a:lnTo>
                      <a:pt x="21003" y="21175"/>
                    </a:lnTo>
                    <a:lnTo>
                      <a:pt x="18580" y="21175"/>
                    </a:lnTo>
                    <a:lnTo>
                      <a:pt x="19203" y="395"/>
                    </a:lnTo>
                    <a:lnTo>
                      <a:pt x="21600" y="395"/>
                    </a:lnTo>
                    <a:lnTo>
                      <a:pt x="21434" y="3828"/>
                    </a:lnTo>
                    <a:lnTo>
                      <a:pt x="19909" y="3828"/>
                    </a:lnTo>
                    <a:lnTo>
                      <a:pt x="19758" y="8871"/>
                    </a:lnTo>
                    <a:lnTo>
                      <a:pt x="20977" y="8871"/>
                    </a:lnTo>
                    <a:lnTo>
                      <a:pt x="20868" y="12425"/>
                    </a:lnTo>
                    <a:lnTo>
                      <a:pt x="19649" y="12425"/>
                    </a:lnTo>
                    <a:lnTo>
                      <a:pt x="19493" y="17742"/>
                    </a:lnTo>
                    <a:close/>
                    <a:moveTo>
                      <a:pt x="19493" y="17742"/>
                    </a:moveTo>
                  </a:path>
                </a:pathLst>
              </a:custGeom>
              <a:solidFill>
                <a:srgbClr val="119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  <p:sp>
            <p:nvSpPr>
              <p:cNvPr id="18" name="AutoShape 4"/>
              <p:cNvSpPr>
                <a:spLocks/>
              </p:cNvSpPr>
              <p:nvPr/>
            </p:nvSpPr>
            <p:spPr bwMode="auto">
              <a:xfrm>
                <a:off x="533" y="98"/>
                <a:ext cx="58" cy="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600"/>
                  <a:gd name="T19" fmla="*/ 0 h 21600"/>
                  <a:gd name="T20" fmla="*/ 2160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0" y="21600"/>
                    </a:moveTo>
                    <a:lnTo>
                      <a:pt x="870" y="0"/>
                    </a:lnTo>
                    <a:lnTo>
                      <a:pt x="21600" y="0"/>
                    </a:lnTo>
                    <a:lnTo>
                      <a:pt x="20730" y="2160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7DFE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</p:grpSp>
        <p:sp>
          <p:nvSpPr>
            <p:cNvPr id="7" name="22 CuadroTexto"/>
            <p:cNvSpPr txBox="1"/>
            <p:nvPr userDrawn="1"/>
          </p:nvSpPr>
          <p:spPr>
            <a:xfrm>
              <a:off x="68592" y="6597770"/>
              <a:ext cx="21034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DISCOVER, DISRUPT, DELIVER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10059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2" r:id="rId1"/>
    <p:sldLayoutId id="2147483767" r:id="rId2"/>
    <p:sldLayoutId id="2147483745" r:id="rId3"/>
    <p:sldLayoutId id="2147483658" r:id="rId4"/>
    <p:sldLayoutId id="2147483757" r:id="rId5"/>
    <p:sldLayoutId id="2147483790" r:id="rId6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7B4C6"/>
          </a:solidFill>
          <a:latin typeface="+mj-lt"/>
          <a:ea typeface="+mj-ea"/>
          <a:cs typeface="+mj-cs"/>
          <a:sym typeface="Gill Sans" pitchFamily="12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1pPr>
      <a:lvl2pPr marL="13335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2pPr>
      <a:lvl3pPr marL="1778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3pPr>
      <a:lvl4pPr marL="22225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4pPr>
      <a:lvl5pPr marL="2667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5pPr>
      <a:lvl6pPr marL="31242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5"/>
          <p:cNvGrpSpPr>
            <a:grpSpLocks/>
          </p:cNvGrpSpPr>
          <p:nvPr userDrawn="1"/>
        </p:nvGrpSpPr>
        <p:grpSpPr bwMode="auto">
          <a:xfrm>
            <a:off x="7639316" y="6438960"/>
            <a:ext cx="1130400" cy="230400"/>
            <a:chOff x="0" y="0"/>
            <a:chExt cx="591" cy="111"/>
          </a:xfrm>
        </p:grpSpPr>
        <p:sp>
          <p:nvSpPr>
            <p:cNvPr id="9" name="AutoShape 3"/>
            <p:cNvSpPr>
              <a:spLocks/>
            </p:cNvSpPr>
            <p:nvPr/>
          </p:nvSpPr>
          <p:spPr bwMode="auto">
            <a:xfrm>
              <a:off x="0" y="0"/>
              <a:ext cx="546" cy="9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1600"/>
                <a:gd name="T154" fmla="*/ 0 h 21600"/>
                <a:gd name="T155" fmla="*/ 21600 w 21600"/>
                <a:gd name="T156" fmla="*/ 21600 h 216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1600" h="21600">
                  <a:moveTo>
                    <a:pt x="2236" y="9904"/>
                  </a:moveTo>
                  <a:cubicBezTo>
                    <a:pt x="2490" y="10359"/>
                    <a:pt x="2636" y="10997"/>
                    <a:pt x="2734" y="11787"/>
                  </a:cubicBezTo>
                  <a:cubicBezTo>
                    <a:pt x="2833" y="12577"/>
                    <a:pt x="2864" y="13428"/>
                    <a:pt x="2864" y="14460"/>
                  </a:cubicBezTo>
                  <a:cubicBezTo>
                    <a:pt x="2864" y="16952"/>
                    <a:pt x="2688" y="18501"/>
                    <a:pt x="2444" y="19473"/>
                  </a:cubicBezTo>
                  <a:cubicBezTo>
                    <a:pt x="2174" y="20567"/>
                    <a:pt x="1764" y="21175"/>
                    <a:pt x="1105" y="21175"/>
                  </a:cubicBezTo>
                  <a:lnTo>
                    <a:pt x="0" y="21175"/>
                  </a:lnTo>
                  <a:lnTo>
                    <a:pt x="623" y="395"/>
                  </a:lnTo>
                  <a:lnTo>
                    <a:pt x="1717" y="395"/>
                  </a:lnTo>
                  <a:cubicBezTo>
                    <a:pt x="2226" y="395"/>
                    <a:pt x="2480" y="942"/>
                    <a:pt x="2636" y="1671"/>
                  </a:cubicBezTo>
                  <a:cubicBezTo>
                    <a:pt x="2823" y="2552"/>
                    <a:pt x="2885" y="3797"/>
                    <a:pt x="2885" y="4982"/>
                  </a:cubicBezTo>
                  <a:cubicBezTo>
                    <a:pt x="2885" y="7017"/>
                    <a:pt x="2703" y="8871"/>
                    <a:pt x="2236" y="9904"/>
                  </a:cubicBezTo>
                  <a:close/>
                  <a:moveTo>
                    <a:pt x="908" y="17742"/>
                  </a:moveTo>
                  <a:lnTo>
                    <a:pt x="1188" y="17742"/>
                  </a:lnTo>
                  <a:cubicBezTo>
                    <a:pt x="1484" y="17742"/>
                    <a:pt x="1645" y="17529"/>
                    <a:pt x="1775" y="17134"/>
                  </a:cubicBezTo>
                  <a:cubicBezTo>
                    <a:pt x="1920" y="16679"/>
                    <a:pt x="2039" y="15919"/>
                    <a:pt x="2039" y="14643"/>
                  </a:cubicBezTo>
                  <a:cubicBezTo>
                    <a:pt x="2039" y="13792"/>
                    <a:pt x="1987" y="13155"/>
                    <a:pt x="1899" y="12760"/>
                  </a:cubicBezTo>
                  <a:cubicBezTo>
                    <a:pt x="1800" y="12304"/>
                    <a:pt x="1650" y="12091"/>
                    <a:pt x="1437" y="12091"/>
                  </a:cubicBezTo>
                  <a:lnTo>
                    <a:pt x="1079" y="12091"/>
                  </a:lnTo>
                  <a:lnTo>
                    <a:pt x="908" y="17742"/>
                  </a:lnTo>
                  <a:close/>
                  <a:moveTo>
                    <a:pt x="1183" y="8658"/>
                  </a:moveTo>
                  <a:lnTo>
                    <a:pt x="1365" y="8658"/>
                  </a:lnTo>
                  <a:cubicBezTo>
                    <a:pt x="1645" y="8658"/>
                    <a:pt x="1800" y="8324"/>
                    <a:pt x="1909" y="7838"/>
                  </a:cubicBezTo>
                  <a:cubicBezTo>
                    <a:pt x="2018" y="7352"/>
                    <a:pt x="2081" y="6623"/>
                    <a:pt x="2081" y="5742"/>
                  </a:cubicBezTo>
                  <a:cubicBezTo>
                    <a:pt x="2081" y="5134"/>
                    <a:pt x="2055" y="4739"/>
                    <a:pt x="1998" y="4405"/>
                  </a:cubicBezTo>
                  <a:cubicBezTo>
                    <a:pt x="1935" y="4071"/>
                    <a:pt x="1831" y="3828"/>
                    <a:pt x="1603" y="3828"/>
                  </a:cubicBezTo>
                  <a:lnTo>
                    <a:pt x="1328" y="3828"/>
                  </a:lnTo>
                  <a:lnTo>
                    <a:pt x="1183" y="8658"/>
                  </a:lnTo>
                  <a:close/>
                  <a:moveTo>
                    <a:pt x="4140" y="17742"/>
                  </a:moveTo>
                  <a:lnTo>
                    <a:pt x="5749" y="17742"/>
                  </a:lnTo>
                  <a:lnTo>
                    <a:pt x="5650" y="21175"/>
                  </a:lnTo>
                  <a:lnTo>
                    <a:pt x="3227" y="21175"/>
                  </a:lnTo>
                  <a:lnTo>
                    <a:pt x="3850" y="395"/>
                  </a:lnTo>
                  <a:lnTo>
                    <a:pt x="6247" y="395"/>
                  </a:lnTo>
                  <a:lnTo>
                    <a:pt x="6081" y="3828"/>
                  </a:lnTo>
                  <a:lnTo>
                    <a:pt x="4556" y="3828"/>
                  </a:lnTo>
                  <a:lnTo>
                    <a:pt x="4405" y="8871"/>
                  </a:lnTo>
                  <a:lnTo>
                    <a:pt x="5624" y="8871"/>
                  </a:lnTo>
                  <a:lnTo>
                    <a:pt x="5515" y="12425"/>
                  </a:lnTo>
                  <a:lnTo>
                    <a:pt x="4296" y="12425"/>
                  </a:lnTo>
                  <a:lnTo>
                    <a:pt x="4140" y="17742"/>
                  </a:lnTo>
                  <a:close/>
                  <a:moveTo>
                    <a:pt x="8540" y="395"/>
                  </a:moveTo>
                  <a:lnTo>
                    <a:pt x="9298" y="11878"/>
                  </a:lnTo>
                  <a:lnTo>
                    <a:pt x="10792" y="395"/>
                  </a:lnTo>
                  <a:lnTo>
                    <a:pt x="11456" y="395"/>
                  </a:lnTo>
                  <a:lnTo>
                    <a:pt x="10834" y="21175"/>
                  </a:lnTo>
                  <a:lnTo>
                    <a:pt x="10092" y="21175"/>
                  </a:lnTo>
                  <a:lnTo>
                    <a:pt x="10450" y="9053"/>
                  </a:lnTo>
                  <a:lnTo>
                    <a:pt x="9495" y="16436"/>
                  </a:lnTo>
                  <a:lnTo>
                    <a:pt x="8872" y="16436"/>
                  </a:lnTo>
                  <a:lnTo>
                    <a:pt x="8354" y="8658"/>
                  </a:lnTo>
                  <a:lnTo>
                    <a:pt x="7975" y="21175"/>
                  </a:lnTo>
                  <a:lnTo>
                    <a:pt x="7295" y="21175"/>
                  </a:lnTo>
                  <a:lnTo>
                    <a:pt x="7918" y="395"/>
                  </a:lnTo>
                  <a:lnTo>
                    <a:pt x="8540" y="395"/>
                  </a:lnTo>
                  <a:close/>
                  <a:moveTo>
                    <a:pt x="11685" y="13640"/>
                  </a:moveTo>
                  <a:cubicBezTo>
                    <a:pt x="11685" y="10451"/>
                    <a:pt x="11820" y="7321"/>
                    <a:pt x="12058" y="4921"/>
                  </a:cubicBezTo>
                  <a:cubicBezTo>
                    <a:pt x="12380" y="1701"/>
                    <a:pt x="12893" y="0"/>
                    <a:pt x="13610" y="0"/>
                  </a:cubicBezTo>
                  <a:cubicBezTo>
                    <a:pt x="14429" y="0"/>
                    <a:pt x="14990" y="2521"/>
                    <a:pt x="14990" y="7959"/>
                  </a:cubicBezTo>
                  <a:cubicBezTo>
                    <a:pt x="14990" y="11149"/>
                    <a:pt x="14855" y="14278"/>
                    <a:pt x="14616" y="16678"/>
                  </a:cubicBezTo>
                  <a:cubicBezTo>
                    <a:pt x="14295" y="19899"/>
                    <a:pt x="13781" y="21600"/>
                    <a:pt x="13065" y="21600"/>
                  </a:cubicBezTo>
                  <a:cubicBezTo>
                    <a:pt x="12245" y="21600"/>
                    <a:pt x="11685" y="19078"/>
                    <a:pt x="11685" y="13640"/>
                  </a:cubicBezTo>
                  <a:close/>
                  <a:moveTo>
                    <a:pt x="12790" y="6775"/>
                  </a:moveTo>
                  <a:cubicBezTo>
                    <a:pt x="12619" y="8688"/>
                    <a:pt x="12520" y="11180"/>
                    <a:pt x="12520" y="13640"/>
                  </a:cubicBezTo>
                  <a:cubicBezTo>
                    <a:pt x="12520" y="16770"/>
                    <a:pt x="12764" y="17894"/>
                    <a:pt x="13127" y="17894"/>
                  </a:cubicBezTo>
                  <a:cubicBezTo>
                    <a:pt x="13469" y="17894"/>
                    <a:pt x="13713" y="16709"/>
                    <a:pt x="13885" y="14825"/>
                  </a:cubicBezTo>
                  <a:cubicBezTo>
                    <a:pt x="14056" y="12912"/>
                    <a:pt x="14154" y="10420"/>
                    <a:pt x="14154" y="7960"/>
                  </a:cubicBezTo>
                  <a:cubicBezTo>
                    <a:pt x="14154" y="4830"/>
                    <a:pt x="13911" y="3706"/>
                    <a:pt x="13547" y="3706"/>
                  </a:cubicBezTo>
                  <a:cubicBezTo>
                    <a:pt x="13205" y="3706"/>
                    <a:pt x="12961" y="4891"/>
                    <a:pt x="12790" y="6775"/>
                  </a:cubicBezTo>
                  <a:close/>
                  <a:moveTo>
                    <a:pt x="18098" y="10177"/>
                  </a:moveTo>
                  <a:cubicBezTo>
                    <a:pt x="17963" y="11271"/>
                    <a:pt x="17745" y="12182"/>
                    <a:pt x="17459" y="12851"/>
                  </a:cubicBezTo>
                  <a:lnTo>
                    <a:pt x="18009" y="21175"/>
                  </a:lnTo>
                  <a:lnTo>
                    <a:pt x="17143" y="21175"/>
                  </a:lnTo>
                  <a:lnTo>
                    <a:pt x="16728" y="13641"/>
                  </a:lnTo>
                  <a:lnTo>
                    <a:pt x="16251" y="13641"/>
                  </a:lnTo>
                  <a:lnTo>
                    <a:pt x="16027" y="21175"/>
                  </a:lnTo>
                  <a:lnTo>
                    <a:pt x="15218" y="21175"/>
                  </a:lnTo>
                  <a:lnTo>
                    <a:pt x="15841" y="395"/>
                  </a:lnTo>
                  <a:lnTo>
                    <a:pt x="17050" y="395"/>
                  </a:lnTo>
                  <a:cubicBezTo>
                    <a:pt x="17491" y="395"/>
                    <a:pt x="17797" y="942"/>
                    <a:pt x="17989" y="1914"/>
                  </a:cubicBezTo>
                  <a:cubicBezTo>
                    <a:pt x="18202" y="2977"/>
                    <a:pt x="18290" y="4526"/>
                    <a:pt x="18290" y="6319"/>
                  </a:cubicBezTo>
                  <a:cubicBezTo>
                    <a:pt x="18290" y="7807"/>
                    <a:pt x="18227" y="9114"/>
                    <a:pt x="18098" y="10177"/>
                  </a:cubicBezTo>
                  <a:close/>
                  <a:moveTo>
                    <a:pt x="16354" y="10208"/>
                  </a:moveTo>
                  <a:lnTo>
                    <a:pt x="16666" y="10208"/>
                  </a:lnTo>
                  <a:cubicBezTo>
                    <a:pt x="16915" y="10208"/>
                    <a:pt x="17138" y="9934"/>
                    <a:pt x="17288" y="9114"/>
                  </a:cubicBezTo>
                  <a:cubicBezTo>
                    <a:pt x="17408" y="8476"/>
                    <a:pt x="17486" y="7443"/>
                    <a:pt x="17486" y="6349"/>
                  </a:cubicBezTo>
                  <a:cubicBezTo>
                    <a:pt x="17486" y="5651"/>
                    <a:pt x="17454" y="5012"/>
                    <a:pt x="17382" y="4587"/>
                  </a:cubicBezTo>
                  <a:cubicBezTo>
                    <a:pt x="17299" y="4101"/>
                    <a:pt x="17169" y="3828"/>
                    <a:pt x="16951" y="3828"/>
                  </a:cubicBezTo>
                  <a:lnTo>
                    <a:pt x="16546" y="3828"/>
                  </a:lnTo>
                  <a:lnTo>
                    <a:pt x="16354" y="10208"/>
                  </a:lnTo>
                  <a:close/>
                  <a:moveTo>
                    <a:pt x="19493" y="17742"/>
                  </a:moveTo>
                  <a:lnTo>
                    <a:pt x="21102" y="17742"/>
                  </a:lnTo>
                  <a:lnTo>
                    <a:pt x="21003" y="21175"/>
                  </a:lnTo>
                  <a:lnTo>
                    <a:pt x="18580" y="21175"/>
                  </a:lnTo>
                  <a:lnTo>
                    <a:pt x="19203" y="395"/>
                  </a:lnTo>
                  <a:lnTo>
                    <a:pt x="21600" y="395"/>
                  </a:lnTo>
                  <a:lnTo>
                    <a:pt x="21434" y="3828"/>
                  </a:lnTo>
                  <a:lnTo>
                    <a:pt x="19909" y="3828"/>
                  </a:lnTo>
                  <a:lnTo>
                    <a:pt x="19758" y="8871"/>
                  </a:lnTo>
                  <a:lnTo>
                    <a:pt x="20977" y="8871"/>
                  </a:lnTo>
                  <a:lnTo>
                    <a:pt x="20868" y="12425"/>
                  </a:lnTo>
                  <a:lnTo>
                    <a:pt x="19649" y="12425"/>
                  </a:lnTo>
                  <a:lnTo>
                    <a:pt x="19493" y="17742"/>
                  </a:lnTo>
                  <a:close/>
                  <a:moveTo>
                    <a:pt x="19493" y="17742"/>
                  </a:moveTo>
                </a:path>
              </a:pathLst>
            </a:custGeom>
            <a:solidFill>
              <a:srgbClr val="1193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s-ES" dirty="0"/>
            </a:p>
          </p:txBody>
        </p:sp>
        <p:sp>
          <p:nvSpPr>
            <p:cNvPr id="10" name="AutoShape 4"/>
            <p:cNvSpPr>
              <a:spLocks/>
            </p:cNvSpPr>
            <p:nvPr/>
          </p:nvSpPr>
          <p:spPr bwMode="auto">
            <a:xfrm>
              <a:off x="533" y="98"/>
              <a:ext cx="58" cy="1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0" y="21600"/>
                  </a:moveTo>
                  <a:lnTo>
                    <a:pt x="870" y="0"/>
                  </a:lnTo>
                  <a:lnTo>
                    <a:pt x="21600" y="0"/>
                  </a:lnTo>
                  <a:lnTo>
                    <a:pt x="20730" y="2160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solidFill>
              <a:srgbClr val="7DFE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37055296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4" r:id="rId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+mj-lt"/>
          <a:ea typeface="+mj-ea"/>
          <a:cs typeface="+mj-cs"/>
          <a:sym typeface="Gill Sans" pitchFamily="-8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-8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-8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-8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-8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pitchFamily="-84" charset="0"/>
        </a:defRPr>
      </a:lvl1pPr>
      <a:lvl2pPr marL="742950" indent="-285750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pitchFamily="-84" charset="0"/>
        </a:defRPr>
      </a:lvl2pPr>
      <a:lvl3pPr marL="1143000" indent="-228600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pitchFamily="-84" charset="0"/>
        </a:defRPr>
      </a:lvl3pPr>
      <a:lvl4pPr marL="1600200" indent="-228600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pitchFamily="-84" charset="0"/>
        </a:defRPr>
      </a:lvl4pPr>
      <a:lvl5pPr marL="2057400" indent="-228600"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pitchFamily="-8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fld id="{9D9F8B9A-560A-470D-9EA6-79F5999904E6}" type="slidenum">
              <a:rPr lang="en-GB">
                <a:solidFill>
                  <a:srgbClr val="00C6DA"/>
                </a:solidFill>
              </a:rPr>
              <a:pPr/>
              <a:t>‹Nº›</a:t>
            </a:fld>
            <a:endParaRPr lang="en-GB" dirty="0">
              <a:solidFill>
                <a:srgbClr val="00C6DA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004" y="6455370"/>
            <a:ext cx="12065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upo 8"/>
          <p:cNvGrpSpPr/>
          <p:nvPr userDrawn="1"/>
        </p:nvGrpSpPr>
        <p:grpSpPr>
          <a:xfrm>
            <a:off x="68592" y="6424152"/>
            <a:ext cx="2103461" cy="419839"/>
            <a:chOff x="68592" y="6424152"/>
            <a:chExt cx="2103461" cy="419839"/>
          </a:xfrm>
        </p:grpSpPr>
        <p:grpSp>
          <p:nvGrpSpPr>
            <p:cNvPr id="10" name="Group 5"/>
            <p:cNvGrpSpPr>
              <a:grpSpLocks/>
            </p:cNvGrpSpPr>
            <p:nvPr userDrawn="1"/>
          </p:nvGrpSpPr>
          <p:grpSpPr bwMode="auto">
            <a:xfrm>
              <a:off x="152926" y="6424152"/>
              <a:ext cx="938213" cy="177800"/>
              <a:chOff x="0" y="0"/>
              <a:chExt cx="591" cy="111"/>
            </a:xfrm>
          </p:grpSpPr>
          <p:sp>
            <p:nvSpPr>
              <p:cNvPr id="12" name="AutoShape 3"/>
              <p:cNvSpPr>
                <a:spLocks/>
              </p:cNvSpPr>
              <p:nvPr/>
            </p:nvSpPr>
            <p:spPr bwMode="auto">
              <a:xfrm>
                <a:off x="0" y="0"/>
                <a:ext cx="546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1600"/>
                  <a:gd name="T154" fmla="*/ 0 h 21600"/>
                  <a:gd name="T155" fmla="*/ 21600 w 21600"/>
                  <a:gd name="T156" fmla="*/ 21600 h 216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1600" h="21600">
                    <a:moveTo>
                      <a:pt x="2236" y="9904"/>
                    </a:moveTo>
                    <a:cubicBezTo>
                      <a:pt x="2490" y="10359"/>
                      <a:pt x="2636" y="10997"/>
                      <a:pt x="2734" y="11787"/>
                    </a:cubicBezTo>
                    <a:cubicBezTo>
                      <a:pt x="2833" y="12577"/>
                      <a:pt x="2864" y="13428"/>
                      <a:pt x="2864" y="14460"/>
                    </a:cubicBezTo>
                    <a:cubicBezTo>
                      <a:pt x="2864" y="16952"/>
                      <a:pt x="2688" y="18501"/>
                      <a:pt x="2444" y="19473"/>
                    </a:cubicBezTo>
                    <a:cubicBezTo>
                      <a:pt x="2174" y="20567"/>
                      <a:pt x="1764" y="21175"/>
                      <a:pt x="1105" y="21175"/>
                    </a:cubicBezTo>
                    <a:lnTo>
                      <a:pt x="0" y="21175"/>
                    </a:lnTo>
                    <a:lnTo>
                      <a:pt x="623" y="395"/>
                    </a:lnTo>
                    <a:lnTo>
                      <a:pt x="1717" y="395"/>
                    </a:lnTo>
                    <a:cubicBezTo>
                      <a:pt x="2226" y="395"/>
                      <a:pt x="2480" y="942"/>
                      <a:pt x="2636" y="1671"/>
                    </a:cubicBezTo>
                    <a:cubicBezTo>
                      <a:pt x="2823" y="2552"/>
                      <a:pt x="2885" y="3797"/>
                      <a:pt x="2885" y="4982"/>
                    </a:cubicBezTo>
                    <a:cubicBezTo>
                      <a:pt x="2885" y="7017"/>
                      <a:pt x="2703" y="8871"/>
                      <a:pt x="2236" y="9904"/>
                    </a:cubicBezTo>
                    <a:close/>
                    <a:moveTo>
                      <a:pt x="908" y="17742"/>
                    </a:moveTo>
                    <a:lnTo>
                      <a:pt x="1188" y="17742"/>
                    </a:lnTo>
                    <a:cubicBezTo>
                      <a:pt x="1484" y="17742"/>
                      <a:pt x="1645" y="17529"/>
                      <a:pt x="1775" y="17134"/>
                    </a:cubicBezTo>
                    <a:cubicBezTo>
                      <a:pt x="1920" y="16679"/>
                      <a:pt x="2039" y="15919"/>
                      <a:pt x="2039" y="14643"/>
                    </a:cubicBezTo>
                    <a:cubicBezTo>
                      <a:pt x="2039" y="13792"/>
                      <a:pt x="1987" y="13155"/>
                      <a:pt x="1899" y="12760"/>
                    </a:cubicBezTo>
                    <a:cubicBezTo>
                      <a:pt x="1800" y="12304"/>
                      <a:pt x="1650" y="12091"/>
                      <a:pt x="1437" y="12091"/>
                    </a:cubicBezTo>
                    <a:lnTo>
                      <a:pt x="1079" y="12091"/>
                    </a:lnTo>
                    <a:lnTo>
                      <a:pt x="908" y="17742"/>
                    </a:lnTo>
                    <a:close/>
                    <a:moveTo>
                      <a:pt x="1183" y="8658"/>
                    </a:moveTo>
                    <a:lnTo>
                      <a:pt x="1365" y="8658"/>
                    </a:lnTo>
                    <a:cubicBezTo>
                      <a:pt x="1645" y="8658"/>
                      <a:pt x="1800" y="8324"/>
                      <a:pt x="1909" y="7838"/>
                    </a:cubicBezTo>
                    <a:cubicBezTo>
                      <a:pt x="2018" y="7352"/>
                      <a:pt x="2081" y="6623"/>
                      <a:pt x="2081" y="5742"/>
                    </a:cubicBezTo>
                    <a:cubicBezTo>
                      <a:pt x="2081" y="5134"/>
                      <a:pt x="2055" y="4739"/>
                      <a:pt x="1998" y="4405"/>
                    </a:cubicBezTo>
                    <a:cubicBezTo>
                      <a:pt x="1935" y="4071"/>
                      <a:pt x="1831" y="3828"/>
                      <a:pt x="1603" y="3828"/>
                    </a:cubicBezTo>
                    <a:lnTo>
                      <a:pt x="1328" y="3828"/>
                    </a:lnTo>
                    <a:lnTo>
                      <a:pt x="1183" y="8658"/>
                    </a:lnTo>
                    <a:close/>
                    <a:moveTo>
                      <a:pt x="4140" y="17742"/>
                    </a:moveTo>
                    <a:lnTo>
                      <a:pt x="5749" y="17742"/>
                    </a:lnTo>
                    <a:lnTo>
                      <a:pt x="5650" y="21175"/>
                    </a:lnTo>
                    <a:lnTo>
                      <a:pt x="3227" y="21175"/>
                    </a:lnTo>
                    <a:lnTo>
                      <a:pt x="3850" y="395"/>
                    </a:lnTo>
                    <a:lnTo>
                      <a:pt x="6247" y="395"/>
                    </a:lnTo>
                    <a:lnTo>
                      <a:pt x="6081" y="3828"/>
                    </a:lnTo>
                    <a:lnTo>
                      <a:pt x="4556" y="3828"/>
                    </a:lnTo>
                    <a:lnTo>
                      <a:pt x="4405" y="8871"/>
                    </a:lnTo>
                    <a:lnTo>
                      <a:pt x="5624" y="8871"/>
                    </a:lnTo>
                    <a:lnTo>
                      <a:pt x="5515" y="12425"/>
                    </a:lnTo>
                    <a:lnTo>
                      <a:pt x="4296" y="12425"/>
                    </a:lnTo>
                    <a:lnTo>
                      <a:pt x="4140" y="17742"/>
                    </a:lnTo>
                    <a:close/>
                    <a:moveTo>
                      <a:pt x="8540" y="395"/>
                    </a:moveTo>
                    <a:lnTo>
                      <a:pt x="9298" y="11878"/>
                    </a:lnTo>
                    <a:lnTo>
                      <a:pt x="10792" y="395"/>
                    </a:lnTo>
                    <a:lnTo>
                      <a:pt x="11456" y="395"/>
                    </a:lnTo>
                    <a:lnTo>
                      <a:pt x="10834" y="21175"/>
                    </a:lnTo>
                    <a:lnTo>
                      <a:pt x="10092" y="21175"/>
                    </a:lnTo>
                    <a:lnTo>
                      <a:pt x="10450" y="9053"/>
                    </a:lnTo>
                    <a:lnTo>
                      <a:pt x="9495" y="16436"/>
                    </a:lnTo>
                    <a:lnTo>
                      <a:pt x="8872" y="16436"/>
                    </a:lnTo>
                    <a:lnTo>
                      <a:pt x="8354" y="8658"/>
                    </a:lnTo>
                    <a:lnTo>
                      <a:pt x="7975" y="21175"/>
                    </a:lnTo>
                    <a:lnTo>
                      <a:pt x="7295" y="21175"/>
                    </a:lnTo>
                    <a:lnTo>
                      <a:pt x="7918" y="395"/>
                    </a:lnTo>
                    <a:lnTo>
                      <a:pt x="8540" y="395"/>
                    </a:lnTo>
                    <a:close/>
                    <a:moveTo>
                      <a:pt x="11685" y="13640"/>
                    </a:moveTo>
                    <a:cubicBezTo>
                      <a:pt x="11685" y="10451"/>
                      <a:pt x="11820" y="7321"/>
                      <a:pt x="12058" y="4921"/>
                    </a:cubicBezTo>
                    <a:cubicBezTo>
                      <a:pt x="12380" y="1701"/>
                      <a:pt x="12893" y="0"/>
                      <a:pt x="13610" y="0"/>
                    </a:cubicBezTo>
                    <a:cubicBezTo>
                      <a:pt x="14429" y="0"/>
                      <a:pt x="14990" y="2521"/>
                      <a:pt x="14990" y="7959"/>
                    </a:cubicBezTo>
                    <a:cubicBezTo>
                      <a:pt x="14990" y="11149"/>
                      <a:pt x="14855" y="14278"/>
                      <a:pt x="14616" y="16678"/>
                    </a:cubicBezTo>
                    <a:cubicBezTo>
                      <a:pt x="14295" y="19899"/>
                      <a:pt x="13781" y="21600"/>
                      <a:pt x="13065" y="21600"/>
                    </a:cubicBezTo>
                    <a:cubicBezTo>
                      <a:pt x="12245" y="21600"/>
                      <a:pt x="11685" y="19078"/>
                      <a:pt x="11685" y="13640"/>
                    </a:cubicBezTo>
                    <a:close/>
                    <a:moveTo>
                      <a:pt x="12790" y="6775"/>
                    </a:moveTo>
                    <a:cubicBezTo>
                      <a:pt x="12619" y="8688"/>
                      <a:pt x="12520" y="11180"/>
                      <a:pt x="12520" y="13640"/>
                    </a:cubicBezTo>
                    <a:cubicBezTo>
                      <a:pt x="12520" y="16770"/>
                      <a:pt x="12764" y="17894"/>
                      <a:pt x="13127" y="17894"/>
                    </a:cubicBezTo>
                    <a:cubicBezTo>
                      <a:pt x="13469" y="17894"/>
                      <a:pt x="13713" y="16709"/>
                      <a:pt x="13885" y="14825"/>
                    </a:cubicBezTo>
                    <a:cubicBezTo>
                      <a:pt x="14056" y="12912"/>
                      <a:pt x="14154" y="10420"/>
                      <a:pt x="14154" y="7960"/>
                    </a:cubicBezTo>
                    <a:cubicBezTo>
                      <a:pt x="14154" y="4830"/>
                      <a:pt x="13911" y="3706"/>
                      <a:pt x="13547" y="3706"/>
                    </a:cubicBezTo>
                    <a:cubicBezTo>
                      <a:pt x="13205" y="3706"/>
                      <a:pt x="12961" y="4891"/>
                      <a:pt x="12790" y="6775"/>
                    </a:cubicBezTo>
                    <a:close/>
                    <a:moveTo>
                      <a:pt x="18098" y="10177"/>
                    </a:moveTo>
                    <a:cubicBezTo>
                      <a:pt x="17963" y="11271"/>
                      <a:pt x="17745" y="12182"/>
                      <a:pt x="17459" y="12851"/>
                    </a:cubicBezTo>
                    <a:lnTo>
                      <a:pt x="18009" y="21175"/>
                    </a:lnTo>
                    <a:lnTo>
                      <a:pt x="17143" y="21175"/>
                    </a:lnTo>
                    <a:lnTo>
                      <a:pt x="16728" y="13641"/>
                    </a:lnTo>
                    <a:lnTo>
                      <a:pt x="16251" y="13641"/>
                    </a:lnTo>
                    <a:lnTo>
                      <a:pt x="16027" y="21175"/>
                    </a:lnTo>
                    <a:lnTo>
                      <a:pt x="15218" y="21175"/>
                    </a:lnTo>
                    <a:lnTo>
                      <a:pt x="15841" y="395"/>
                    </a:lnTo>
                    <a:lnTo>
                      <a:pt x="17050" y="395"/>
                    </a:lnTo>
                    <a:cubicBezTo>
                      <a:pt x="17491" y="395"/>
                      <a:pt x="17797" y="942"/>
                      <a:pt x="17989" y="1914"/>
                    </a:cubicBezTo>
                    <a:cubicBezTo>
                      <a:pt x="18202" y="2977"/>
                      <a:pt x="18290" y="4526"/>
                      <a:pt x="18290" y="6319"/>
                    </a:cubicBezTo>
                    <a:cubicBezTo>
                      <a:pt x="18290" y="7807"/>
                      <a:pt x="18227" y="9114"/>
                      <a:pt x="18098" y="10177"/>
                    </a:cubicBezTo>
                    <a:close/>
                    <a:moveTo>
                      <a:pt x="16354" y="10208"/>
                    </a:moveTo>
                    <a:lnTo>
                      <a:pt x="16666" y="10208"/>
                    </a:lnTo>
                    <a:cubicBezTo>
                      <a:pt x="16915" y="10208"/>
                      <a:pt x="17138" y="9934"/>
                      <a:pt x="17288" y="9114"/>
                    </a:cubicBezTo>
                    <a:cubicBezTo>
                      <a:pt x="17408" y="8476"/>
                      <a:pt x="17486" y="7443"/>
                      <a:pt x="17486" y="6349"/>
                    </a:cubicBezTo>
                    <a:cubicBezTo>
                      <a:pt x="17486" y="5651"/>
                      <a:pt x="17454" y="5012"/>
                      <a:pt x="17382" y="4587"/>
                    </a:cubicBezTo>
                    <a:cubicBezTo>
                      <a:pt x="17299" y="4101"/>
                      <a:pt x="17169" y="3828"/>
                      <a:pt x="16951" y="3828"/>
                    </a:cubicBezTo>
                    <a:lnTo>
                      <a:pt x="16546" y="3828"/>
                    </a:lnTo>
                    <a:lnTo>
                      <a:pt x="16354" y="10208"/>
                    </a:lnTo>
                    <a:close/>
                    <a:moveTo>
                      <a:pt x="19493" y="17742"/>
                    </a:moveTo>
                    <a:lnTo>
                      <a:pt x="21102" y="17742"/>
                    </a:lnTo>
                    <a:lnTo>
                      <a:pt x="21003" y="21175"/>
                    </a:lnTo>
                    <a:lnTo>
                      <a:pt x="18580" y="21175"/>
                    </a:lnTo>
                    <a:lnTo>
                      <a:pt x="19203" y="395"/>
                    </a:lnTo>
                    <a:lnTo>
                      <a:pt x="21600" y="395"/>
                    </a:lnTo>
                    <a:lnTo>
                      <a:pt x="21434" y="3828"/>
                    </a:lnTo>
                    <a:lnTo>
                      <a:pt x="19909" y="3828"/>
                    </a:lnTo>
                    <a:lnTo>
                      <a:pt x="19758" y="8871"/>
                    </a:lnTo>
                    <a:lnTo>
                      <a:pt x="20977" y="8871"/>
                    </a:lnTo>
                    <a:lnTo>
                      <a:pt x="20868" y="12425"/>
                    </a:lnTo>
                    <a:lnTo>
                      <a:pt x="19649" y="12425"/>
                    </a:lnTo>
                    <a:lnTo>
                      <a:pt x="19493" y="17742"/>
                    </a:lnTo>
                    <a:close/>
                    <a:moveTo>
                      <a:pt x="19493" y="17742"/>
                    </a:moveTo>
                  </a:path>
                </a:pathLst>
              </a:custGeom>
              <a:solidFill>
                <a:srgbClr val="119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  <p:sp>
            <p:nvSpPr>
              <p:cNvPr id="13" name="AutoShape 4"/>
              <p:cNvSpPr>
                <a:spLocks/>
              </p:cNvSpPr>
              <p:nvPr/>
            </p:nvSpPr>
            <p:spPr bwMode="auto">
              <a:xfrm>
                <a:off x="533" y="98"/>
                <a:ext cx="58" cy="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600"/>
                  <a:gd name="T19" fmla="*/ 0 h 21600"/>
                  <a:gd name="T20" fmla="*/ 2160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0" y="21600"/>
                    </a:moveTo>
                    <a:lnTo>
                      <a:pt x="870" y="0"/>
                    </a:lnTo>
                    <a:lnTo>
                      <a:pt x="21600" y="0"/>
                    </a:lnTo>
                    <a:lnTo>
                      <a:pt x="20730" y="2160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7DFE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</p:grpSp>
        <p:sp>
          <p:nvSpPr>
            <p:cNvPr id="11" name="22 CuadroTexto"/>
            <p:cNvSpPr txBox="1"/>
            <p:nvPr userDrawn="1"/>
          </p:nvSpPr>
          <p:spPr>
            <a:xfrm>
              <a:off x="68592" y="6597770"/>
              <a:ext cx="21034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DISCOVER, DISRUPT, DELIVER</a:t>
              </a:r>
            </a:p>
          </p:txBody>
        </p:sp>
      </p:grpSp>
      <p:sp>
        <p:nvSpPr>
          <p:cNvPr id="22" name="AutoShape 1"/>
          <p:cNvSpPr>
            <a:spLocks/>
          </p:cNvSpPr>
          <p:nvPr userDrawn="1"/>
        </p:nvSpPr>
        <p:spPr bwMode="auto">
          <a:xfrm>
            <a:off x="4812407" y="46567"/>
            <a:ext cx="4287838" cy="701675"/>
          </a:xfrm>
          <a:custGeom>
            <a:avLst/>
            <a:gdLst>
              <a:gd name="T0" fmla="*/ 2458 w 21600"/>
              <a:gd name="T1" fmla="*/ 2391 h 21600"/>
              <a:gd name="T2" fmla="*/ 2237 w 21600"/>
              <a:gd name="T3" fmla="*/ 15634 h 21600"/>
              <a:gd name="T4" fmla="*/ 0 w 21600"/>
              <a:gd name="T5" fmla="*/ 18315 h 21600"/>
              <a:gd name="T6" fmla="*/ 1376 w 21600"/>
              <a:gd name="T7" fmla="*/ 341 h 21600"/>
              <a:gd name="T8" fmla="*/ 971 w 21600"/>
              <a:gd name="T9" fmla="*/ 15319 h 21600"/>
              <a:gd name="T10" fmla="*/ 2028 w 21600"/>
              <a:gd name="T11" fmla="*/ 7436 h 21600"/>
              <a:gd name="T12" fmla="*/ 1359 w 21600"/>
              <a:gd name="T13" fmla="*/ 3337 h 21600"/>
              <a:gd name="T14" fmla="*/ 750 w 21600"/>
              <a:gd name="T15" fmla="*/ 15319 h 21600"/>
              <a:gd name="T16" fmla="*/ 3591 w 21600"/>
              <a:gd name="T17" fmla="*/ 18315 h 21600"/>
              <a:gd name="T18" fmla="*/ 3438 w 21600"/>
              <a:gd name="T19" fmla="*/ 341 h 21600"/>
              <a:gd name="T20" fmla="*/ 5406 w 21600"/>
              <a:gd name="T21" fmla="*/ 11010 h 21600"/>
              <a:gd name="T22" fmla="*/ 5176 w 21600"/>
              <a:gd name="T23" fmla="*/ 15529 h 21600"/>
              <a:gd name="T24" fmla="*/ 4196 w 21600"/>
              <a:gd name="T25" fmla="*/ 17606 h 21600"/>
              <a:gd name="T26" fmla="*/ 6088 w 21600"/>
              <a:gd name="T27" fmla="*/ 17185 h 21600"/>
              <a:gd name="T28" fmla="*/ 5832 w 21600"/>
              <a:gd name="T29" fmla="*/ 8014 h 21600"/>
              <a:gd name="T30" fmla="*/ 5151 w 21600"/>
              <a:gd name="T31" fmla="*/ 5071 h 21600"/>
              <a:gd name="T32" fmla="*/ 6373 w 21600"/>
              <a:gd name="T33" fmla="*/ 3836 h 21600"/>
              <a:gd name="T34" fmla="*/ 5700 w 21600"/>
              <a:gd name="T35" fmla="*/ 0 h 21600"/>
              <a:gd name="T36" fmla="*/ 4516 w 21600"/>
              <a:gd name="T37" fmla="*/ 5570 h 21600"/>
              <a:gd name="T38" fmla="*/ 5406 w 21600"/>
              <a:gd name="T39" fmla="*/ 11010 h 21600"/>
              <a:gd name="T40" fmla="*/ 8384 w 21600"/>
              <a:gd name="T41" fmla="*/ 0 h 21600"/>
              <a:gd name="T42" fmla="*/ 6787 w 21600"/>
              <a:gd name="T43" fmla="*/ 11562 h 21600"/>
              <a:gd name="T44" fmla="*/ 8708 w 21600"/>
              <a:gd name="T45" fmla="*/ 18131 h 21600"/>
              <a:gd name="T46" fmla="*/ 8137 w 21600"/>
              <a:gd name="T47" fmla="*/ 15504 h 21600"/>
              <a:gd name="T48" fmla="*/ 7473 w 21600"/>
              <a:gd name="T49" fmla="*/ 11324 h 21600"/>
              <a:gd name="T50" fmla="*/ 8431 w 21600"/>
              <a:gd name="T51" fmla="*/ 3179 h 21600"/>
              <a:gd name="T52" fmla="*/ 9194 w 21600"/>
              <a:gd name="T53" fmla="*/ 867 h 21600"/>
              <a:gd name="T54" fmla="*/ 9569 w 21600"/>
              <a:gd name="T55" fmla="*/ 4257 h 21600"/>
              <a:gd name="T56" fmla="*/ 11976 w 21600"/>
              <a:gd name="T57" fmla="*/ 6884 h 21600"/>
              <a:gd name="T58" fmla="*/ 10395 w 21600"/>
              <a:gd name="T59" fmla="*/ 18683 h 21600"/>
              <a:gd name="T60" fmla="*/ 10169 w 21600"/>
              <a:gd name="T61" fmla="*/ 5860 h 21600"/>
              <a:gd name="T62" fmla="*/ 10446 w 21600"/>
              <a:gd name="T63" fmla="*/ 15477 h 21600"/>
              <a:gd name="T64" fmla="*/ 11290 w 21600"/>
              <a:gd name="T65" fmla="*/ 6884 h 21600"/>
              <a:gd name="T66" fmla="*/ 10169 w 21600"/>
              <a:gd name="T67" fmla="*/ 5860 h 21600"/>
              <a:gd name="T68" fmla="*/ 12811 w 21600"/>
              <a:gd name="T69" fmla="*/ 18315 h 21600"/>
              <a:gd name="T70" fmla="*/ 15009 w 21600"/>
              <a:gd name="T71" fmla="*/ 341 h 21600"/>
              <a:gd name="T72" fmla="*/ 13314 w 21600"/>
              <a:gd name="T73" fmla="*/ 13585 h 21600"/>
              <a:gd name="T74" fmla="*/ 12308 w 21600"/>
              <a:gd name="T75" fmla="*/ 341 h 21600"/>
              <a:gd name="T76" fmla="*/ 16726 w 21600"/>
              <a:gd name="T77" fmla="*/ 10747 h 21600"/>
              <a:gd name="T78" fmla="*/ 15815 w 21600"/>
              <a:gd name="T79" fmla="*/ 7673 h 21600"/>
              <a:gd name="T80" fmla="*/ 17191 w 21600"/>
              <a:gd name="T81" fmla="*/ 3311 h 21600"/>
              <a:gd name="T82" fmla="*/ 15359 w 21600"/>
              <a:gd name="T83" fmla="*/ 341 h 21600"/>
              <a:gd name="T84" fmla="*/ 16837 w 21600"/>
              <a:gd name="T85" fmla="*/ 18315 h 21600"/>
              <a:gd name="T86" fmla="*/ 15597 w 21600"/>
              <a:gd name="T87" fmla="*/ 15346 h 21600"/>
              <a:gd name="T88" fmla="*/ 19700 w 21600"/>
              <a:gd name="T89" fmla="*/ 8803 h 21600"/>
              <a:gd name="T90" fmla="*/ 19628 w 21600"/>
              <a:gd name="T91" fmla="*/ 18315 h 21600"/>
              <a:gd name="T92" fmla="*/ 18575 w 21600"/>
              <a:gd name="T93" fmla="*/ 11799 h 21600"/>
              <a:gd name="T94" fmla="*/ 18000 w 21600"/>
              <a:gd name="T95" fmla="*/ 18315 h 21600"/>
              <a:gd name="T96" fmla="*/ 17847 w 21600"/>
              <a:gd name="T97" fmla="*/ 341 h 21600"/>
              <a:gd name="T98" fmla="*/ 19611 w 21600"/>
              <a:gd name="T99" fmla="*/ 1655 h 21600"/>
              <a:gd name="T100" fmla="*/ 19700 w 21600"/>
              <a:gd name="T101" fmla="*/ 8803 h 21600"/>
              <a:gd name="T102" fmla="*/ 18524 w 21600"/>
              <a:gd name="T103" fmla="*/ 8830 h 21600"/>
              <a:gd name="T104" fmla="*/ 19197 w 21600"/>
              <a:gd name="T105" fmla="*/ 5492 h 21600"/>
              <a:gd name="T106" fmla="*/ 18758 w 21600"/>
              <a:gd name="T107" fmla="*/ 3311 h 21600"/>
              <a:gd name="T108" fmla="*/ 18268 w 21600"/>
              <a:gd name="T109" fmla="*/ 8830 h 21600"/>
              <a:gd name="T110" fmla="*/ 21600 w 21600"/>
              <a:gd name="T111" fmla="*/ 19051 h 21600"/>
              <a:gd name="T112" fmla="*/ 19696 w 21600"/>
              <a:gd name="T113" fmla="*/ 21600 h 21600"/>
              <a:gd name="T114" fmla="*/ 21523 w 21600"/>
              <a:gd name="T11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00" h="21600">
                <a:moveTo>
                  <a:pt x="1376" y="341"/>
                </a:moveTo>
                <a:cubicBezTo>
                  <a:pt x="1811" y="341"/>
                  <a:pt x="2215" y="815"/>
                  <a:pt x="2458" y="2391"/>
                </a:cubicBezTo>
                <a:cubicBezTo>
                  <a:pt x="2650" y="3626"/>
                  <a:pt x="2714" y="5334"/>
                  <a:pt x="2714" y="7357"/>
                </a:cubicBezTo>
                <a:cubicBezTo>
                  <a:pt x="2714" y="10564"/>
                  <a:pt x="2556" y="13612"/>
                  <a:pt x="2237" y="15634"/>
                </a:cubicBezTo>
                <a:cubicBezTo>
                  <a:pt x="1900" y="17764"/>
                  <a:pt x="1431" y="18315"/>
                  <a:pt x="903" y="18315"/>
                </a:cubicBezTo>
                <a:lnTo>
                  <a:pt x="0" y="18315"/>
                </a:lnTo>
                <a:lnTo>
                  <a:pt x="511" y="341"/>
                </a:lnTo>
                <a:lnTo>
                  <a:pt x="1376" y="341"/>
                </a:lnTo>
                <a:close/>
                <a:moveTo>
                  <a:pt x="750" y="15319"/>
                </a:moveTo>
                <a:lnTo>
                  <a:pt x="971" y="15319"/>
                </a:lnTo>
                <a:cubicBezTo>
                  <a:pt x="1333" y="15319"/>
                  <a:pt x="1572" y="14768"/>
                  <a:pt x="1760" y="13112"/>
                </a:cubicBezTo>
                <a:cubicBezTo>
                  <a:pt x="1913" y="11745"/>
                  <a:pt x="2028" y="9669"/>
                  <a:pt x="2028" y="7436"/>
                </a:cubicBezTo>
                <a:cubicBezTo>
                  <a:pt x="2028" y="6070"/>
                  <a:pt x="1985" y="5098"/>
                  <a:pt x="1887" y="4415"/>
                </a:cubicBezTo>
                <a:cubicBezTo>
                  <a:pt x="1785" y="3705"/>
                  <a:pt x="1623" y="3337"/>
                  <a:pt x="1359" y="3337"/>
                </a:cubicBezTo>
                <a:lnTo>
                  <a:pt x="1091" y="3337"/>
                </a:lnTo>
                <a:lnTo>
                  <a:pt x="750" y="15319"/>
                </a:lnTo>
                <a:close/>
                <a:moveTo>
                  <a:pt x="2927" y="18315"/>
                </a:moveTo>
                <a:lnTo>
                  <a:pt x="3591" y="18315"/>
                </a:lnTo>
                <a:lnTo>
                  <a:pt x="4103" y="341"/>
                </a:lnTo>
                <a:lnTo>
                  <a:pt x="3438" y="341"/>
                </a:lnTo>
                <a:lnTo>
                  <a:pt x="2927" y="18315"/>
                </a:lnTo>
                <a:close/>
                <a:moveTo>
                  <a:pt x="5406" y="11010"/>
                </a:moveTo>
                <a:cubicBezTo>
                  <a:pt x="5671" y="11667"/>
                  <a:pt x="5777" y="12298"/>
                  <a:pt x="5777" y="13296"/>
                </a:cubicBezTo>
                <a:cubicBezTo>
                  <a:pt x="5777" y="15083"/>
                  <a:pt x="5449" y="15529"/>
                  <a:pt x="5176" y="15529"/>
                </a:cubicBezTo>
                <a:cubicBezTo>
                  <a:pt x="4895" y="15529"/>
                  <a:pt x="4567" y="15109"/>
                  <a:pt x="4329" y="14558"/>
                </a:cubicBezTo>
                <a:lnTo>
                  <a:pt x="4196" y="17606"/>
                </a:lnTo>
                <a:cubicBezTo>
                  <a:pt x="4524" y="18341"/>
                  <a:pt x="4861" y="18682"/>
                  <a:pt x="5172" y="18682"/>
                </a:cubicBezTo>
                <a:cubicBezTo>
                  <a:pt x="5547" y="18682"/>
                  <a:pt x="5862" y="18183"/>
                  <a:pt x="6088" y="17185"/>
                </a:cubicBezTo>
                <a:cubicBezTo>
                  <a:pt x="6331" y="16108"/>
                  <a:pt x="6425" y="14557"/>
                  <a:pt x="6425" y="12876"/>
                </a:cubicBezTo>
                <a:cubicBezTo>
                  <a:pt x="6425" y="10563"/>
                  <a:pt x="6241" y="9039"/>
                  <a:pt x="5832" y="8014"/>
                </a:cubicBezTo>
                <a:lnTo>
                  <a:pt x="5581" y="7384"/>
                </a:lnTo>
                <a:cubicBezTo>
                  <a:pt x="5244" y="6542"/>
                  <a:pt x="5151" y="5859"/>
                  <a:pt x="5151" y="5071"/>
                </a:cubicBezTo>
                <a:cubicBezTo>
                  <a:pt x="5151" y="3731"/>
                  <a:pt x="5394" y="3153"/>
                  <a:pt x="5700" y="3153"/>
                </a:cubicBezTo>
                <a:cubicBezTo>
                  <a:pt x="5909" y="3153"/>
                  <a:pt x="6143" y="3415"/>
                  <a:pt x="6373" y="3836"/>
                </a:cubicBezTo>
                <a:lnTo>
                  <a:pt x="6540" y="946"/>
                </a:lnTo>
                <a:cubicBezTo>
                  <a:pt x="6250" y="341"/>
                  <a:pt x="5986" y="0"/>
                  <a:pt x="5700" y="0"/>
                </a:cubicBezTo>
                <a:cubicBezTo>
                  <a:pt x="5368" y="0"/>
                  <a:pt x="5074" y="473"/>
                  <a:pt x="4870" y="1340"/>
                </a:cubicBezTo>
                <a:cubicBezTo>
                  <a:pt x="4644" y="2285"/>
                  <a:pt x="4516" y="3758"/>
                  <a:pt x="4516" y="5570"/>
                </a:cubicBezTo>
                <a:cubicBezTo>
                  <a:pt x="4516" y="7830"/>
                  <a:pt x="4716" y="9276"/>
                  <a:pt x="5155" y="10379"/>
                </a:cubicBezTo>
                <a:lnTo>
                  <a:pt x="5406" y="11010"/>
                </a:lnTo>
                <a:close/>
                <a:moveTo>
                  <a:pt x="9194" y="867"/>
                </a:moveTo>
                <a:cubicBezTo>
                  <a:pt x="8947" y="368"/>
                  <a:pt x="8678" y="0"/>
                  <a:pt x="8384" y="0"/>
                </a:cubicBezTo>
                <a:cubicBezTo>
                  <a:pt x="7988" y="0"/>
                  <a:pt x="7601" y="605"/>
                  <a:pt x="7298" y="2602"/>
                </a:cubicBezTo>
                <a:cubicBezTo>
                  <a:pt x="6949" y="4914"/>
                  <a:pt x="6787" y="8592"/>
                  <a:pt x="6787" y="11562"/>
                </a:cubicBezTo>
                <a:cubicBezTo>
                  <a:pt x="6787" y="16423"/>
                  <a:pt x="7204" y="18683"/>
                  <a:pt x="7988" y="18683"/>
                </a:cubicBezTo>
                <a:cubicBezTo>
                  <a:pt x="8244" y="18683"/>
                  <a:pt x="8525" y="18446"/>
                  <a:pt x="8708" y="18131"/>
                </a:cubicBezTo>
                <a:lnTo>
                  <a:pt x="8725" y="15135"/>
                </a:lnTo>
                <a:cubicBezTo>
                  <a:pt x="8546" y="15346"/>
                  <a:pt x="8320" y="15504"/>
                  <a:pt x="8137" y="15504"/>
                </a:cubicBezTo>
                <a:cubicBezTo>
                  <a:pt x="7903" y="15504"/>
                  <a:pt x="7711" y="15240"/>
                  <a:pt x="7596" y="14294"/>
                </a:cubicBezTo>
                <a:cubicBezTo>
                  <a:pt x="7502" y="13532"/>
                  <a:pt x="7473" y="12429"/>
                  <a:pt x="7473" y="11324"/>
                </a:cubicBezTo>
                <a:cubicBezTo>
                  <a:pt x="7473" y="9224"/>
                  <a:pt x="7583" y="6884"/>
                  <a:pt x="7733" y="5440"/>
                </a:cubicBezTo>
                <a:cubicBezTo>
                  <a:pt x="7916" y="3652"/>
                  <a:pt x="8163" y="3179"/>
                  <a:pt x="8431" y="3179"/>
                </a:cubicBezTo>
                <a:cubicBezTo>
                  <a:pt x="8644" y="3179"/>
                  <a:pt x="8849" y="3469"/>
                  <a:pt x="9028" y="3784"/>
                </a:cubicBezTo>
                <a:lnTo>
                  <a:pt x="9194" y="867"/>
                </a:lnTo>
                <a:close/>
                <a:moveTo>
                  <a:pt x="9262" y="11799"/>
                </a:moveTo>
                <a:cubicBezTo>
                  <a:pt x="9262" y="9039"/>
                  <a:pt x="9373" y="6333"/>
                  <a:pt x="9569" y="4257"/>
                </a:cubicBezTo>
                <a:cubicBezTo>
                  <a:pt x="9833" y="1472"/>
                  <a:pt x="10255" y="0"/>
                  <a:pt x="10843" y="0"/>
                </a:cubicBezTo>
                <a:cubicBezTo>
                  <a:pt x="11516" y="0"/>
                  <a:pt x="11976" y="2181"/>
                  <a:pt x="11976" y="6884"/>
                </a:cubicBezTo>
                <a:cubicBezTo>
                  <a:pt x="11976" y="9644"/>
                  <a:pt x="11865" y="12350"/>
                  <a:pt x="11669" y="14426"/>
                </a:cubicBezTo>
                <a:cubicBezTo>
                  <a:pt x="11405" y="17211"/>
                  <a:pt x="10983" y="18683"/>
                  <a:pt x="10395" y="18683"/>
                </a:cubicBezTo>
                <a:cubicBezTo>
                  <a:pt x="9722" y="18683"/>
                  <a:pt x="9262" y="16502"/>
                  <a:pt x="9262" y="11799"/>
                </a:cubicBezTo>
                <a:moveTo>
                  <a:pt x="10169" y="5860"/>
                </a:moveTo>
                <a:cubicBezTo>
                  <a:pt x="10029" y="7516"/>
                  <a:pt x="9948" y="9670"/>
                  <a:pt x="9948" y="11799"/>
                </a:cubicBezTo>
                <a:cubicBezTo>
                  <a:pt x="9948" y="14505"/>
                  <a:pt x="10148" y="15477"/>
                  <a:pt x="10446" y="15477"/>
                </a:cubicBezTo>
                <a:cubicBezTo>
                  <a:pt x="10727" y="15477"/>
                  <a:pt x="10928" y="14452"/>
                  <a:pt x="11068" y="12823"/>
                </a:cubicBezTo>
                <a:cubicBezTo>
                  <a:pt x="11209" y="11167"/>
                  <a:pt x="11290" y="9013"/>
                  <a:pt x="11290" y="6884"/>
                </a:cubicBezTo>
                <a:cubicBezTo>
                  <a:pt x="11290" y="4178"/>
                  <a:pt x="11090" y="3206"/>
                  <a:pt x="10791" y="3206"/>
                </a:cubicBezTo>
                <a:cubicBezTo>
                  <a:pt x="10510" y="3206"/>
                  <a:pt x="10310" y="4231"/>
                  <a:pt x="10169" y="5860"/>
                </a:cubicBezTo>
                <a:moveTo>
                  <a:pt x="12308" y="341"/>
                </a:moveTo>
                <a:lnTo>
                  <a:pt x="12811" y="18315"/>
                </a:lnTo>
                <a:lnTo>
                  <a:pt x="13531" y="18315"/>
                </a:lnTo>
                <a:lnTo>
                  <a:pt x="15009" y="341"/>
                </a:lnTo>
                <a:lnTo>
                  <a:pt x="14328" y="341"/>
                </a:lnTo>
                <a:lnTo>
                  <a:pt x="13314" y="13585"/>
                </a:lnTo>
                <a:lnTo>
                  <a:pt x="12994" y="341"/>
                </a:lnTo>
                <a:lnTo>
                  <a:pt x="12308" y="341"/>
                </a:lnTo>
                <a:close/>
                <a:moveTo>
                  <a:pt x="15725" y="10747"/>
                </a:moveTo>
                <a:lnTo>
                  <a:pt x="16726" y="10747"/>
                </a:lnTo>
                <a:lnTo>
                  <a:pt x="16815" y="7673"/>
                </a:lnTo>
                <a:lnTo>
                  <a:pt x="15815" y="7673"/>
                </a:lnTo>
                <a:lnTo>
                  <a:pt x="15938" y="3311"/>
                </a:lnTo>
                <a:lnTo>
                  <a:pt x="17191" y="3311"/>
                </a:lnTo>
                <a:lnTo>
                  <a:pt x="17327" y="341"/>
                </a:lnTo>
                <a:lnTo>
                  <a:pt x="15359" y="341"/>
                </a:lnTo>
                <a:lnTo>
                  <a:pt x="14847" y="18315"/>
                </a:lnTo>
                <a:lnTo>
                  <a:pt x="16837" y="18315"/>
                </a:lnTo>
                <a:lnTo>
                  <a:pt x="16918" y="15346"/>
                </a:lnTo>
                <a:lnTo>
                  <a:pt x="15597" y="15346"/>
                </a:lnTo>
                <a:lnTo>
                  <a:pt x="15725" y="10747"/>
                </a:lnTo>
                <a:close/>
                <a:moveTo>
                  <a:pt x="19700" y="8803"/>
                </a:moveTo>
                <a:cubicBezTo>
                  <a:pt x="19589" y="9748"/>
                  <a:pt x="19410" y="10537"/>
                  <a:pt x="19176" y="11115"/>
                </a:cubicBezTo>
                <a:lnTo>
                  <a:pt x="19628" y="18315"/>
                </a:lnTo>
                <a:lnTo>
                  <a:pt x="18916" y="18315"/>
                </a:lnTo>
                <a:lnTo>
                  <a:pt x="18575" y="11799"/>
                </a:lnTo>
                <a:lnTo>
                  <a:pt x="18183" y="11799"/>
                </a:lnTo>
                <a:lnTo>
                  <a:pt x="18000" y="18315"/>
                </a:lnTo>
                <a:lnTo>
                  <a:pt x="17336" y="18315"/>
                </a:lnTo>
                <a:lnTo>
                  <a:pt x="17847" y="341"/>
                </a:lnTo>
                <a:lnTo>
                  <a:pt x="18839" y="341"/>
                </a:lnTo>
                <a:cubicBezTo>
                  <a:pt x="19201" y="341"/>
                  <a:pt x="19453" y="815"/>
                  <a:pt x="19611" y="1655"/>
                </a:cubicBezTo>
                <a:cubicBezTo>
                  <a:pt x="19785" y="2575"/>
                  <a:pt x="19858" y="3915"/>
                  <a:pt x="19858" y="5466"/>
                </a:cubicBezTo>
                <a:cubicBezTo>
                  <a:pt x="19858" y="6753"/>
                  <a:pt x="19806" y="7883"/>
                  <a:pt x="19700" y="8803"/>
                </a:cubicBezTo>
                <a:moveTo>
                  <a:pt x="18268" y="8830"/>
                </a:moveTo>
                <a:lnTo>
                  <a:pt x="18524" y="8830"/>
                </a:lnTo>
                <a:cubicBezTo>
                  <a:pt x="18729" y="8830"/>
                  <a:pt x="18912" y="8592"/>
                  <a:pt x="19035" y="7883"/>
                </a:cubicBezTo>
                <a:cubicBezTo>
                  <a:pt x="19133" y="7331"/>
                  <a:pt x="19197" y="6437"/>
                  <a:pt x="19197" y="5492"/>
                </a:cubicBezTo>
                <a:cubicBezTo>
                  <a:pt x="19197" y="4887"/>
                  <a:pt x="19172" y="4336"/>
                  <a:pt x="19112" y="3968"/>
                </a:cubicBezTo>
                <a:cubicBezTo>
                  <a:pt x="19044" y="3548"/>
                  <a:pt x="18937" y="3311"/>
                  <a:pt x="18758" y="3311"/>
                </a:cubicBezTo>
                <a:lnTo>
                  <a:pt x="18426" y="3311"/>
                </a:lnTo>
                <a:lnTo>
                  <a:pt x="18268" y="8830"/>
                </a:lnTo>
                <a:close/>
                <a:moveTo>
                  <a:pt x="21523" y="21600"/>
                </a:moveTo>
                <a:lnTo>
                  <a:pt x="21600" y="19051"/>
                </a:lnTo>
                <a:lnTo>
                  <a:pt x="19772" y="19051"/>
                </a:lnTo>
                <a:lnTo>
                  <a:pt x="19696" y="21600"/>
                </a:lnTo>
                <a:lnTo>
                  <a:pt x="21523" y="21600"/>
                </a:lnTo>
                <a:close/>
                <a:moveTo>
                  <a:pt x="21523" y="21600"/>
                </a:move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s-ES" dirty="0">
              <a:solidFill>
                <a:srgbClr val="003245"/>
              </a:solidFill>
            </a:endParaRPr>
          </a:p>
        </p:txBody>
      </p:sp>
      <p:sp>
        <p:nvSpPr>
          <p:cNvPr id="23" name="AutoShape 1"/>
          <p:cNvSpPr>
            <a:spLocks noChangeAspect="1"/>
          </p:cNvSpPr>
          <p:nvPr userDrawn="1"/>
        </p:nvSpPr>
        <p:spPr bwMode="auto">
          <a:xfrm>
            <a:off x="6184751" y="476250"/>
            <a:ext cx="2701308" cy="423427"/>
          </a:xfrm>
          <a:custGeom>
            <a:avLst/>
            <a:gdLst>
              <a:gd name="T0" fmla="*/ 2458 w 21600"/>
              <a:gd name="T1" fmla="*/ 2391 h 21600"/>
              <a:gd name="T2" fmla="*/ 2237 w 21600"/>
              <a:gd name="T3" fmla="*/ 15634 h 21600"/>
              <a:gd name="T4" fmla="*/ 0 w 21600"/>
              <a:gd name="T5" fmla="*/ 18315 h 21600"/>
              <a:gd name="T6" fmla="*/ 1376 w 21600"/>
              <a:gd name="T7" fmla="*/ 341 h 21600"/>
              <a:gd name="T8" fmla="*/ 971 w 21600"/>
              <a:gd name="T9" fmla="*/ 15319 h 21600"/>
              <a:gd name="T10" fmla="*/ 2028 w 21600"/>
              <a:gd name="T11" fmla="*/ 7436 h 21600"/>
              <a:gd name="T12" fmla="*/ 1359 w 21600"/>
              <a:gd name="T13" fmla="*/ 3337 h 21600"/>
              <a:gd name="T14" fmla="*/ 750 w 21600"/>
              <a:gd name="T15" fmla="*/ 15319 h 21600"/>
              <a:gd name="T16" fmla="*/ 3591 w 21600"/>
              <a:gd name="T17" fmla="*/ 18315 h 21600"/>
              <a:gd name="T18" fmla="*/ 3438 w 21600"/>
              <a:gd name="T19" fmla="*/ 341 h 21600"/>
              <a:gd name="T20" fmla="*/ 5406 w 21600"/>
              <a:gd name="T21" fmla="*/ 11010 h 21600"/>
              <a:gd name="T22" fmla="*/ 5176 w 21600"/>
              <a:gd name="T23" fmla="*/ 15529 h 21600"/>
              <a:gd name="T24" fmla="*/ 4196 w 21600"/>
              <a:gd name="T25" fmla="*/ 17606 h 21600"/>
              <a:gd name="T26" fmla="*/ 6088 w 21600"/>
              <a:gd name="T27" fmla="*/ 17185 h 21600"/>
              <a:gd name="T28" fmla="*/ 5832 w 21600"/>
              <a:gd name="T29" fmla="*/ 8014 h 21600"/>
              <a:gd name="T30" fmla="*/ 5151 w 21600"/>
              <a:gd name="T31" fmla="*/ 5071 h 21600"/>
              <a:gd name="T32" fmla="*/ 6373 w 21600"/>
              <a:gd name="T33" fmla="*/ 3836 h 21600"/>
              <a:gd name="T34" fmla="*/ 5700 w 21600"/>
              <a:gd name="T35" fmla="*/ 0 h 21600"/>
              <a:gd name="T36" fmla="*/ 4516 w 21600"/>
              <a:gd name="T37" fmla="*/ 5570 h 21600"/>
              <a:gd name="T38" fmla="*/ 5406 w 21600"/>
              <a:gd name="T39" fmla="*/ 11010 h 21600"/>
              <a:gd name="T40" fmla="*/ 8384 w 21600"/>
              <a:gd name="T41" fmla="*/ 0 h 21600"/>
              <a:gd name="T42" fmla="*/ 6787 w 21600"/>
              <a:gd name="T43" fmla="*/ 11562 h 21600"/>
              <a:gd name="T44" fmla="*/ 8708 w 21600"/>
              <a:gd name="T45" fmla="*/ 18131 h 21600"/>
              <a:gd name="T46" fmla="*/ 8137 w 21600"/>
              <a:gd name="T47" fmla="*/ 15504 h 21600"/>
              <a:gd name="T48" fmla="*/ 7473 w 21600"/>
              <a:gd name="T49" fmla="*/ 11324 h 21600"/>
              <a:gd name="T50" fmla="*/ 8431 w 21600"/>
              <a:gd name="T51" fmla="*/ 3179 h 21600"/>
              <a:gd name="T52" fmla="*/ 9194 w 21600"/>
              <a:gd name="T53" fmla="*/ 867 h 21600"/>
              <a:gd name="T54" fmla="*/ 9569 w 21600"/>
              <a:gd name="T55" fmla="*/ 4257 h 21600"/>
              <a:gd name="T56" fmla="*/ 11976 w 21600"/>
              <a:gd name="T57" fmla="*/ 6884 h 21600"/>
              <a:gd name="T58" fmla="*/ 10395 w 21600"/>
              <a:gd name="T59" fmla="*/ 18683 h 21600"/>
              <a:gd name="T60" fmla="*/ 10169 w 21600"/>
              <a:gd name="T61" fmla="*/ 5860 h 21600"/>
              <a:gd name="T62" fmla="*/ 10446 w 21600"/>
              <a:gd name="T63" fmla="*/ 15477 h 21600"/>
              <a:gd name="T64" fmla="*/ 11290 w 21600"/>
              <a:gd name="T65" fmla="*/ 6884 h 21600"/>
              <a:gd name="T66" fmla="*/ 10169 w 21600"/>
              <a:gd name="T67" fmla="*/ 5860 h 21600"/>
              <a:gd name="T68" fmla="*/ 12811 w 21600"/>
              <a:gd name="T69" fmla="*/ 18315 h 21600"/>
              <a:gd name="T70" fmla="*/ 15009 w 21600"/>
              <a:gd name="T71" fmla="*/ 341 h 21600"/>
              <a:gd name="T72" fmla="*/ 13314 w 21600"/>
              <a:gd name="T73" fmla="*/ 13585 h 21600"/>
              <a:gd name="T74" fmla="*/ 12308 w 21600"/>
              <a:gd name="T75" fmla="*/ 341 h 21600"/>
              <a:gd name="T76" fmla="*/ 16726 w 21600"/>
              <a:gd name="T77" fmla="*/ 10747 h 21600"/>
              <a:gd name="T78" fmla="*/ 15815 w 21600"/>
              <a:gd name="T79" fmla="*/ 7673 h 21600"/>
              <a:gd name="T80" fmla="*/ 17191 w 21600"/>
              <a:gd name="T81" fmla="*/ 3311 h 21600"/>
              <a:gd name="T82" fmla="*/ 15359 w 21600"/>
              <a:gd name="T83" fmla="*/ 341 h 21600"/>
              <a:gd name="T84" fmla="*/ 16837 w 21600"/>
              <a:gd name="T85" fmla="*/ 18315 h 21600"/>
              <a:gd name="T86" fmla="*/ 15597 w 21600"/>
              <a:gd name="T87" fmla="*/ 15346 h 21600"/>
              <a:gd name="T88" fmla="*/ 19700 w 21600"/>
              <a:gd name="T89" fmla="*/ 8803 h 21600"/>
              <a:gd name="T90" fmla="*/ 19628 w 21600"/>
              <a:gd name="T91" fmla="*/ 18315 h 21600"/>
              <a:gd name="T92" fmla="*/ 18575 w 21600"/>
              <a:gd name="T93" fmla="*/ 11799 h 21600"/>
              <a:gd name="T94" fmla="*/ 18000 w 21600"/>
              <a:gd name="T95" fmla="*/ 18315 h 21600"/>
              <a:gd name="T96" fmla="*/ 17847 w 21600"/>
              <a:gd name="T97" fmla="*/ 341 h 21600"/>
              <a:gd name="T98" fmla="*/ 19611 w 21600"/>
              <a:gd name="T99" fmla="*/ 1655 h 21600"/>
              <a:gd name="T100" fmla="*/ 19700 w 21600"/>
              <a:gd name="T101" fmla="*/ 8803 h 21600"/>
              <a:gd name="T102" fmla="*/ 18524 w 21600"/>
              <a:gd name="T103" fmla="*/ 8830 h 21600"/>
              <a:gd name="T104" fmla="*/ 19197 w 21600"/>
              <a:gd name="T105" fmla="*/ 5492 h 21600"/>
              <a:gd name="T106" fmla="*/ 18758 w 21600"/>
              <a:gd name="T107" fmla="*/ 3311 h 21600"/>
              <a:gd name="T108" fmla="*/ 18268 w 21600"/>
              <a:gd name="T109" fmla="*/ 8830 h 21600"/>
              <a:gd name="T110" fmla="*/ 21600 w 21600"/>
              <a:gd name="T111" fmla="*/ 19051 h 21600"/>
              <a:gd name="T112" fmla="*/ 19696 w 21600"/>
              <a:gd name="T113" fmla="*/ 21600 h 21600"/>
              <a:gd name="T114" fmla="*/ 21523 w 21600"/>
              <a:gd name="T11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600" h="21600">
                <a:moveTo>
                  <a:pt x="1376" y="341"/>
                </a:moveTo>
                <a:cubicBezTo>
                  <a:pt x="1811" y="341"/>
                  <a:pt x="2215" y="815"/>
                  <a:pt x="2458" y="2391"/>
                </a:cubicBezTo>
                <a:cubicBezTo>
                  <a:pt x="2650" y="3626"/>
                  <a:pt x="2714" y="5334"/>
                  <a:pt x="2714" y="7357"/>
                </a:cubicBezTo>
                <a:cubicBezTo>
                  <a:pt x="2714" y="10564"/>
                  <a:pt x="2556" y="13612"/>
                  <a:pt x="2237" y="15634"/>
                </a:cubicBezTo>
                <a:cubicBezTo>
                  <a:pt x="1900" y="17764"/>
                  <a:pt x="1431" y="18315"/>
                  <a:pt x="903" y="18315"/>
                </a:cubicBezTo>
                <a:lnTo>
                  <a:pt x="0" y="18315"/>
                </a:lnTo>
                <a:lnTo>
                  <a:pt x="511" y="341"/>
                </a:lnTo>
                <a:lnTo>
                  <a:pt x="1376" y="341"/>
                </a:lnTo>
                <a:close/>
                <a:moveTo>
                  <a:pt x="750" y="15319"/>
                </a:moveTo>
                <a:lnTo>
                  <a:pt x="971" y="15319"/>
                </a:lnTo>
                <a:cubicBezTo>
                  <a:pt x="1333" y="15319"/>
                  <a:pt x="1572" y="14768"/>
                  <a:pt x="1760" y="13112"/>
                </a:cubicBezTo>
                <a:cubicBezTo>
                  <a:pt x="1913" y="11745"/>
                  <a:pt x="2028" y="9669"/>
                  <a:pt x="2028" y="7436"/>
                </a:cubicBezTo>
                <a:cubicBezTo>
                  <a:pt x="2028" y="6070"/>
                  <a:pt x="1985" y="5098"/>
                  <a:pt x="1887" y="4415"/>
                </a:cubicBezTo>
                <a:cubicBezTo>
                  <a:pt x="1785" y="3705"/>
                  <a:pt x="1623" y="3337"/>
                  <a:pt x="1359" y="3337"/>
                </a:cubicBezTo>
                <a:lnTo>
                  <a:pt x="1091" y="3337"/>
                </a:lnTo>
                <a:lnTo>
                  <a:pt x="750" y="15319"/>
                </a:lnTo>
                <a:close/>
                <a:moveTo>
                  <a:pt x="2927" y="18315"/>
                </a:moveTo>
                <a:lnTo>
                  <a:pt x="3591" y="18315"/>
                </a:lnTo>
                <a:lnTo>
                  <a:pt x="4103" y="341"/>
                </a:lnTo>
                <a:lnTo>
                  <a:pt x="3438" y="341"/>
                </a:lnTo>
                <a:lnTo>
                  <a:pt x="2927" y="18315"/>
                </a:lnTo>
                <a:close/>
                <a:moveTo>
                  <a:pt x="5406" y="11010"/>
                </a:moveTo>
                <a:cubicBezTo>
                  <a:pt x="5671" y="11667"/>
                  <a:pt x="5777" y="12298"/>
                  <a:pt x="5777" y="13296"/>
                </a:cubicBezTo>
                <a:cubicBezTo>
                  <a:pt x="5777" y="15083"/>
                  <a:pt x="5449" y="15529"/>
                  <a:pt x="5176" y="15529"/>
                </a:cubicBezTo>
                <a:cubicBezTo>
                  <a:pt x="4895" y="15529"/>
                  <a:pt x="4567" y="15109"/>
                  <a:pt x="4329" y="14558"/>
                </a:cubicBezTo>
                <a:lnTo>
                  <a:pt x="4196" y="17606"/>
                </a:lnTo>
                <a:cubicBezTo>
                  <a:pt x="4524" y="18341"/>
                  <a:pt x="4861" y="18682"/>
                  <a:pt x="5172" y="18682"/>
                </a:cubicBezTo>
                <a:cubicBezTo>
                  <a:pt x="5547" y="18682"/>
                  <a:pt x="5862" y="18183"/>
                  <a:pt x="6088" y="17185"/>
                </a:cubicBezTo>
                <a:cubicBezTo>
                  <a:pt x="6331" y="16108"/>
                  <a:pt x="6425" y="14557"/>
                  <a:pt x="6425" y="12876"/>
                </a:cubicBezTo>
                <a:cubicBezTo>
                  <a:pt x="6425" y="10563"/>
                  <a:pt x="6241" y="9039"/>
                  <a:pt x="5832" y="8014"/>
                </a:cubicBezTo>
                <a:lnTo>
                  <a:pt x="5581" y="7384"/>
                </a:lnTo>
                <a:cubicBezTo>
                  <a:pt x="5244" y="6542"/>
                  <a:pt x="5151" y="5859"/>
                  <a:pt x="5151" y="5071"/>
                </a:cubicBezTo>
                <a:cubicBezTo>
                  <a:pt x="5151" y="3731"/>
                  <a:pt x="5394" y="3153"/>
                  <a:pt x="5700" y="3153"/>
                </a:cubicBezTo>
                <a:cubicBezTo>
                  <a:pt x="5909" y="3153"/>
                  <a:pt x="6143" y="3415"/>
                  <a:pt x="6373" y="3836"/>
                </a:cubicBezTo>
                <a:lnTo>
                  <a:pt x="6540" y="946"/>
                </a:lnTo>
                <a:cubicBezTo>
                  <a:pt x="6250" y="341"/>
                  <a:pt x="5986" y="0"/>
                  <a:pt x="5700" y="0"/>
                </a:cubicBezTo>
                <a:cubicBezTo>
                  <a:pt x="5368" y="0"/>
                  <a:pt x="5074" y="473"/>
                  <a:pt x="4870" y="1340"/>
                </a:cubicBezTo>
                <a:cubicBezTo>
                  <a:pt x="4644" y="2285"/>
                  <a:pt x="4516" y="3758"/>
                  <a:pt x="4516" y="5570"/>
                </a:cubicBezTo>
                <a:cubicBezTo>
                  <a:pt x="4516" y="7830"/>
                  <a:pt x="4716" y="9276"/>
                  <a:pt x="5155" y="10379"/>
                </a:cubicBezTo>
                <a:lnTo>
                  <a:pt x="5406" y="11010"/>
                </a:lnTo>
                <a:close/>
                <a:moveTo>
                  <a:pt x="9194" y="867"/>
                </a:moveTo>
                <a:cubicBezTo>
                  <a:pt x="8947" y="368"/>
                  <a:pt x="8678" y="0"/>
                  <a:pt x="8384" y="0"/>
                </a:cubicBezTo>
                <a:cubicBezTo>
                  <a:pt x="7988" y="0"/>
                  <a:pt x="7601" y="605"/>
                  <a:pt x="7298" y="2602"/>
                </a:cubicBezTo>
                <a:cubicBezTo>
                  <a:pt x="6949" y="4914"/>
                  <a:pt x="6787" y="8592"/>
                  <a:pt x="6787" y="11562"/>
                </a:cubicBezTo>
                <a:cubicBezTo>
                  <a:pt x="6787" y="16423"/>
                  <a:pt x="7204" y="18683"/>
                  <a:pt x="7988" y="18683"/>
                </a:cubicBezTo>
                <a:cubicBezTo>
                  <a:pt x="8244" y="18683"/>
                  <a:pt x="8525" y="18446"/>
                  <a:pt x="8708" y="18131"/>
                </a:cubicBezTo>
                <a:lnTo>
                  <a:pt x="8725" y="15135"/>
                </a:lnTo>
                <a:cubicBezTo>
                  <a:pt x="8546" y="15346"/>
                  <a:pt x="8320" y="15504"/>
                  <a:pt x="8137" y="15504"/>
                </a:cubicBezTo>
                <a:cubicBezTo>
                  <a:pt x="7903" y="15504"/>
                  <a:pt x="7711" y="15240"/>
                  <a:pt x="7596" y="14294"/>
                </a:cubicBezTo>
                <a:cubicBezTo>
                  <a:pt x="7502" y="13532"/>
                  <a:pt x="7473" y="12429"/>
                  <a:pt x="7473" y="11324"/>
                </a:cubicBezTo>
                <a:cubicBezTo>
                  <a:pt x="7473" y="9224"/>
                  <a:pt x="7583" y="6884"/>
                  <a:pt x="7733" y="5440"/>
                </a:cubicBezTo>
                <a:cubicBezTo>
                  <a:pt x="7916" y="3652"/>
                  <a:pt x="8163" y="3179"/>
                  <a:pt x="8431" y="3179"/>
                </a:cubicBezTo>
                <a:cubicBezTo>
                  <a:pt x="8644" y="3179"/>
                  <a:pt x="8849" y="3469"/>
                  <a:pt x="9028" y="3784"/>
                </a:cubicBezTo>
                <a:lnTo>
                  <a:pt x="9194" y="867"/>
                </a:lnTo>
                <a:close/>
                <a:moveTo>
                  <a:pt x="9262" y="11799"/>
                </a:moveTo>
                <a:cubicBezTo>
                  <a:pt x="9262" y="9039"/>
                  <a:pt x="9373" y="6333"/>
                  <a:pt x="9569" y="4257"/>
                </a:cubicBezTo>
                <a:cubicBezTo>
                  <a:pt x="9833" y="1472"/>
                  <a:pt x="10255" y="0"/>
                  <a:pt x="10843" y="0"/>
                </a:cubicBezTo>
                <a:cubicBezTo>
                  <a:pt x="11516" y="0"/>
                  <a:pt x="11976" y="2181"/>
                  <a:pt x="11976" y="6884"/>
                </a:cubicBezTo>
                <a:cubicBezTo>
                  <a:pt x="11976" y="9644"/>
                  <a:pt x="11865" y="12350"/>
                  <a:pt x="11669" y="14426"/>
                </a:cubicBezTo>
                <a:cubicBezTo>
                  <a:pt x="11405" y="17211"/>
                  <a:pt x="10983" y="18683"/>
                  <a:pt x="10395" y="18683"/>
                </a:cubicBezTo>
                <a:cubicBezTo>
                  <a:pt x="9722" y="18683"/>
                  <a:pt x="9262" y="16502"/>
                  <a:pt x="9262" y="11799"/>
                </a:cubicBezTo>
                <a:moveTo>
                  <a:pt x="10169" y="5860"/>
                </a:moveTo>
                <a:cubicBezTo>
                  <a:pt x="10029" y="7516"/>
                  <a:pt x="9948" y="9670"/>
                  <a:pt x="9948" y="11799"/>
                </a:cubicBezTo>
                <a:cubicBezTo>
                  <a:pt x="9948" y="14505"/>
                  <a:pt x="10148" y="15477"/>
                  <a:pt x="10446" y="15477"/>
                </a:cubicBezTo>
                <a:cubicBezTo>
                  <a:pt x="10727" y="15477"/>
                  <a:pt x="10928" y="14452"/>
                  <a:pt x="11068" y="12823"/>
                </a:cubicBezTo>
                <a:cubicBezTo>
                  <a:pt x="11209" y="11167"/>
                  <a:pt x="11290" y="9013"/>
                  <a:pt x="11290" y="6884"/>
                </a:cubicBezTo>
                <a:cubicBezTo>
                  <a:pt x="11290" y="4178"/>
                  <a:pt x="11090" y="3206"/>
                  <a:pt x="10791" y="3206"/>
                </a:cubicBezTo>
                <a:cubicBezTo>
                  <a:pt x="10510" y="3206"/>
                  <a:pt x="10310" y="4231"/>
                  <a:pt x="10169" y="5860"/>
                </a:cubicBezTo>
                <a:moveTo>
                  <a:pt x="12308" y="341"/>
                </a:moveTo>
                <a:lnTo>
                  <a:pt x="12811" y="18315"/>
                </a:lnTo>
                <a:lnTo>
                  <a:pt x="13531" y="18315"/>
                </a:lnTo>
                <a:lnTo>
                  <a:pt x="15009" y="341"/>
                </a:lnTo>
                <a:lnTo>
                  <a:pt x="14328" y="341"/>
                </a:lnTo>
                <a:lnTo>
                  <a:pt x="13314" y="13585"/>
                </a:lnTo>
                <a:lnTo>
                  <a:pt x="12994" y="341"/>
                </a:lnTo>
                <a:lnTo>
                  <a:pt x="12308" y="341"/>
                </a:lnTo>
                <a:close/>
                <a:moveTo>
                  <a:pt x="15725" y="10747"/>
                </a:moveTo>
                <a:lnTo>
                  <a:pt x="16726" y="10747"/>
                </a:lnTo>
                <a:lnTo>
                  <a:pt x="16815" y="7673"/>
                </a:lnTo>
                <a:lnTo>
                  <a:pt x="15815" y="7673"/>
                </a:lnTo>
                <a:lnTo>
                  <a:pt x="15938" y="3311"/>
                </a:lnTo>
                <a:lnTo>
                  <a:pt x="17191" y="3311"/>
                </a:lnTo>
                <a:lnTo>
                  <a:pt x="17327" y="341"/>
                </a:lnTo>
                <a:lnTo>
                  <a:pt x="15359" y="341"/>
                </a:lnTo>
                <a:lnTo>
                  <a:pt x="14847" y="18315"/>
                </a:lnTo>
                <a:lnTo>
                  <a:pt x="16837" y="18315"/>
                </a:lnTo>
                <a:lnTo>
                  <a:pt x="16918" y="15346"/>
                </a:lnTo>
                <a:lnTo>
                  <a:pt x="15597" y="15346"/>
                </a:lnTo>
                <a:lnTo>
                  <a:pt x="15725" y="10747"/>
                </a:lnTo>
                <a:close/>
                <a:moveTo>
                  <a:pt x="19700" y="8803"/>
                </a:moveTo>
                <a:cubicBezTo>
                  <a:pt x="19589" y="9748"/>
                  <a:pt x="19410" y="10537"/>
                  <a:pt x="19176" y="11115"/>
                </a:cubicBezTo>
                <a:lnTo>
                  <a:pt x="19628" y="18315"/>
                </a:lnTo>
                <a:lnTo>
                  <a:pt x="18916" y="18315"/>
                </a:lnTo>
                <a:lnTo>
                  <a:pt x="18575" y="11799"/>
                </a:lnTo>
                <a:lnTo>
                  <a:pt x="18183" y="11799"/>
                </a:lnTo>
                <a:lnTo>
                  <a:pt x="18000" y="18315"/>
                </a:lnTo>
                <a:lnTo>
                  <a:pt x="17336" y="18315"/>
                </a:lnTo>
                <a:lnTo>
                  <a:pt x="17847" y="341"/>
                </a:lnTo>
                <a:lnTo>
                  <a:pt x="18839" y="341"/>
                </a:lnTo>
                <a:cubicBezTo>
                  <a:pt x="19201" y="341"/>
                  <a:pt x="19453" y="815"/>
                  <a:pt x="19611" y="1655"/>
                </a:cubicBezTo>
                <a:cubicBezTo>
                  <a:pt x="19785" y="2575"/>
                  <a:pt x="19858" y="3915"/>
                  <a:pt x="19858" y="5466"/>
                </a:cubicBezTo>
                <a:cubicBezTo>
                  <a:pt x="19858" y="6753"/>
                  <a:pt x="19806" y="7883"/>
                  <a:pt x="19700" y="8803"/>
                </a:cubicBezTo>
                <a:moveTo>
                  <a:pt x="18268" y="8830"/>
                </a:moveTo>
                <a:lnTo>
                  <a:pt x="18524" y="8830"/>
                </a:lnTo>
                <a:cubicBezTo>
                  <a:pt x="18729" y="8830"/>
                  <a:pt x="18912" y="8592"/>
                  <a:pt x="19035" y="7883"/>
                </a:cubicBezTo>
                <a:cubicBezTo>
                  <a:pt x="19133" y="7331"/>
                  <a:pt x="19197" y="6437"/>
                  <a:pt x="19197" y="5492"/>
                </a:cubicBezTo>
                <a:cubicBezTo>
                  <a:pt x="19197" y="4887"/>
                  <a:pt x="19172" y="4336"/>
                  <a:pt x="19112" y="3968"/>
                </a:cubicBezTo>
                <a:cubicBezTo>
                  <a:pt x="19044" y="3548"/>
                  <a:pt x="18937" y="3311"/>
                  <a:pt x="18758" y="3311"/>
                </a:cubicBezTo>
                <a:lnTo>
                  <a:pt x="18426" y="3311"/>
                </a:lnTo>
                <a:lnTo>
                  <a:pt x="18268" y="8830"/>
                </a:lnTo>
                <a:close/>
                <a:moveTo>
                  <a:pt x="21523" y="21600"/>
                </a:moveTo>
                <a:lnTo>
                  <a:pt x="21600" y="19051"/>
                </a:lnTo>
                <a:lnTo>
                  <a:pt x="19772" y="19051"/>
                </a:lnTo>
                <a:lnTo>
                  <a:pt x="19696" y="21600"/>
                </a:lnTo>
                <a:lnTo>
                  <a:pt x="21523" y="21600"/>
                </a:lnTo>
                <a:close/>
                <a:moveTo>
                  <a:pt x="21523" y="21600"/>
                </a:moveTo>
              </a:path>
            </a:pathLst>
          </a:custGeom>
          <a:solidFill>
            <a:schemeClr val="tx1">
              <a:alpha val="7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s-ES" dirty="0">
              <a:solidFill>
                <a:srgbClr val="0032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6362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8" r:id="rId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7B4C6"/>
          </a:solidFill>
          <a:latin typeface="+mj-lt"/>
          <a:ea typeface="+mj-ea"/>
          <a:cs typeface="+mj-cs"/>
          <a:sym typeface="Gill Sans" pitchFamily="12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1pPr>
      <a:lvl2pPr marL="13335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2pPr>
      <a:lvl3pPr marL="1778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3pPr>
      <a:lvl4pPr marL="22225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4pPr>
      <a:lvl5pPr marL="2667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5pPr>
      <a:lvl6pPr marL="31242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fld id="{9D9F8B9A-560A-470D-9EA6-79F5999904E6}" type="slidenum">
              <a:rPr lang="en-GB">
                <a:solidFill>
                  <a:srgbClr val="00C6DA"/>
                </a:solidFill>
              </a:rPr>
              <a:pPr/>
              <a:t>‹Nº›</a:t>
            </a:fld>
            <a:endParaRPr lang="en-GB" dirty="0">
              <a:solidFill>
                <a:srgbClr val="00C6DA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004" y="6455370"/>
            <a:ext cx="12065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upo 8"/>
          <p:cNvGrpSpPr/>
          <p:nvPr userDrawn="1"/>
        </p:nvGrpSpPr>
        <p:grpSpPr>
          <a:xfrm>
            <a:off x="68592" y="6424152"/>
            <a:ext cx="2103461" cy="419839"/>
            <a:chOff x="68592" y="6424152"/>
            <a:chExt cx="2103461" cy="419839"/>
          </a:xfrm>
        </p:grpSpPr>
        <p:grpSp>
          <p:nvGrpSpPr>
            <p:cNvPr id="10" name="Group 5"/>
            <p:cNvGrpSpPr>
              <a:grpSpLocks/>
            </p:cNvGrpSpPr>
            <p:nvPr userDrawn="1"/>
          </p:nvGrpSpPr>
          <p:grpSpPr bwMode="auto">
            <a:xfrm>
              <a:off x="152926" y="6424152"/>
              <a:ext cx="938213" cy="177800"/>
              <a:chOff x="0" y="0"/>
              <a:chExt cx="591" cy="111"/>
            </a:xfrm>
          </p:grpSpPr>
          <p:sp>
            <p:nvSpPr>
              <p:cNvPr id="15" name="AutoShape 3"/>
              <p:cNvSpPr>
                <a:spLocks/>
              </p:cNvSpPr>
              <p:nvPr/>
            </p:nvSpPr>
            <p:spPr bwMode="auto">
              <a:xfrm>
                <a:off x="0" y="0"/>
                <a:ext cx="546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1600"/>
                  <a:gd name="T154" fmla="*/ 0 h 21600"/>
                  <a:gd name="T155" fmla="*/ 21600 w 21600"/>
                  <a:gd name="T156" fmla="*/ 21600 h 216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1600" h="21600">
                    <a:moveTo>
                      <a:pt x="2236" y="9904"/>
                    </a:moveTo>
                    <a:cubicBezTo>
                      <a:pt x="2490" y="10359"/>
                      <a:pt x="2636" y="10997"/>
                      <a:pt x="2734" y="11787"/>
                    </a:cubicBezTo>
                    <a:cubicBezTo>
                      <a:pt x="2833" y="12577"/>
                      <a:pt x="2864" y="13428"/>
                      <a:pt x="2864" y="14460"/>
                    </a:cubicBezTo>
                    <a:cubicBezTo>
                      <a:pt x="2864" y="16952"/>
                      <a:pt x="2688" y="18501"/>
                      <a:pt x="2444" y="19473"/>
                    </a:cubicBezTo>
                    <a:cubicBezTo>
                      <a:pt x="2174" y="20567"/>
                      <a:pt x="1764" y="21175"/>
                      <a:pt x="1105" y="21175"/>
                    </a:cubicBezTo>
                    <a:lnTo>
                      <a:pt x="0" y="21175"/>
                    </a:lnTo>
                    <a:lnTo>
                      <a:pt x="623" y="395"/>
                    </a:lnTo>
                    <a:lnTo>
                      <a:pt x="1717" y="395"/>
                    </a:lnTo>
                    <a:cubicBezTo>
                      <a:pt x="2226" y="395"/>
                      <a:pt x="2480" y="942"/>
                      <a:pt x="2636" y="1671"/>
                    </a:cubicBezTo>
                    <a:cubicBezTo>
                      <a:pt x="2823" y="2552"/>
                      <a:pt x="2885" y="3797"/>
                      <a:pt x="2885" y="4982"/>
                    </a:cubicBezTo>
                    <a:cubicBezTo>
                      <a:pt x="2885" y="7017"/>
                      <a:pt x="2703" y="8871"/>
                      <a:pt x="2236" y="9904"/>
                    </a:cubicBezTo>
                    <a:close/>
                    <a:moveTo>
                      <a:pt x="908" y="17742"/>
                    </a:moveTo>
                    <a:lnTo>
                      <a:pt x="1188" y="17742"/>
                    </a:lnTo>
                    <a:cubicBezTo>
                      <a:pt x="1484" y="17742"/>
                      <a:pt x="1645" y="17529"/>
                      <a:pt x="1775" y="17134"/>
                    </a:cubicBezTo>
                    <a:cubicBezTo>
                      <a:pt x="1920" y="16679"/>
                      <a:pt x="2039" y="15919"/>
                      <a:pt x="2039" y="14643"/>
                    </a:cubicBezTo>
                    <a:cubicBezTo>
                      <a:pt x="2039" y="13792"/>
                      <a:pt x="1987" y="13155"/>
                      <a:pt x="1899" y="12760"/>
                    </a:cubicBezTo>
                    <a:cubicBezTo>
                      <a:pt x="1800" y="12304"/>
                      <a:pt x="1650" y="12091"/>
                      <a:pt x="1437" y="12091"/>
                    </a:cubicBezTo>
                    <a:lnTo>
                      <a:pt x="1079" y="12091"/>
                    </a:lnTo>
                    <a:lnTo>
                      <a:pt x="908" y="17742"/>
                    </a:lnTo>
                    <a:close/>
                    <a:moveTo>
                      <a:pt x="1183" y="8658"/>
                    </a:moveTo>
                    <a:lnTo>
                      <a:pt x="1365" y="8658"/>
                    </a:lnTo>
                    <a:cubicBezTo>
                      <a:pt x="1645" y="8658"/>
                      <a:pt x="1800" y="8324"/>
                      <a:pt x="1909" y="7838"/>
                    </a:cubicBezTo>
                    <a:cubicBezTo>
                      <a:pt x="2018" y="7352"/>
                      <a:pt x="2081" y="6623"/>
                      <a:pt x="2081" y="5742"/>
                    </a:cubicBezTo>
                    <a:cubicBezTo>
                      <a:pt x="2081" y="5134"/>
                      <a:pt x="2055" y="4739"/>
                      <a:pt x="1998" y="4405"/>
                    </a:cubicBezTo>
                    <a:cubicBezTo>
                      <a:pt x="1935" y="4071"/>
                      <a:pt x="1831" y="3828"/>
                      <a:pt x="1603" y="3828"/>
                    </a:cubicBezTo>
                    <a:lnTo>
                      <a:pt x="1328" y="3828"/>
                    </a:lnTo>
                    <a:lnTo>
                      <a:pt x="1183" y="8658"/>
                    </a:lnTo>
                    <a:close/>
                    <a:moveTo>
                      <a:pt x="4140" y="17742"/>
                    </a:moveTo>
                    <a:lnTo>
                      <a:pt x="5749" y="17742"/>
                    </a:lnTo>
                    <a:lnTo>
                      <a:pt x="5650" y="21175"/>
                    </a:lnTo>
                    <a:lnTo>
                      <a:pt x="3227" y="21175"/>
                    </a:lnTo>
                    <a:lnTo>
                      <a:pt x="3850" y="395"/>
                    </a:lnTo>
                    <a:lnTo>
                      <a:pt x="6247" y="395"/>
                    </a:lnTo>
                    <a:lnTo>
                      <a:pt x="6081" y="3828"/>
                    </a:lnTo>
                    <a:lnTo>
                      <a:pt x="4556" y="3828"/>
                    </a:lnTo>
                    <a:lnTo>
                      <a:pt x="4405" y="8871"/>
                    </a:lnTo>
                    <a:lnTo>
                      <a:pt x="5624" y="8871"/>
                    </a:lnTo>
                    <a:lnTo>
                      <a:pt x="5515" y="12425"/>
                    </a:lnTo>
                    <a:lnTo>
                      <a:pt x="4296" y="12425"/>
                    </a:lnTo>
                    <a:lnTo>
                      <a:pt x="4140" y="17742"/>
                    </a:lnTo>
                    <a:close/>
                    <a:moveTo>
                      <a:pt x="8540" y="395"/>
                    </a:moveTo>
                    <a:lnTo>
                      <a:pt x="9298" y="11878"/>
                    </a:lnTo>
                    <a:lnTo>
                      <a:pt x="10792" y="395"/>
                    </a:lnTo>
                    <a:lnTo>
                      <a:pt x="11456" y="395"/>
                    </a:lnTo>
                    <a:lnTo>
                      <a:pt x="10834" y="21175"/>
                    </a:lnTo>
                    <a:lnTo>
                      <a:pt x="10092" y="21175"/>
                    </a:lnTo>
                    <a:lnTo>
                      <a:pt x="10450" y="9053"/>
                    </a:lnTo>
                    <a:lnTo>
                      <a:pt x="9495" y="16436"/>
                    </a:lnTo>
                    <a:lnTo>
                      <a:pt x="8872" y="16436"/>
                    </a:lnTo>
                    <a:lnTo>
                      <a:pt x="8354" y="8658"/>
                    </a:lnTo>
                    <a:lnTo>
                      <a:pt x="7975" y="21175"/>
                    </a:lnTo>
                    <a:lnTo>
                      <a:pt x="7295" y="21175"/>
                    </a:lnTo>
                    <a:lnTo>
                      <a:pt x="7918" y="395"/>
                    </a:lnTo>
                    <a:lnTo>
                      <a:pt x="8540" y="395"/>
                    </a:lnTo>
                    <a:close/>
                    <a:moveTo>
                      <a:pt x="11685" y="13640"/>
                    </a:moveTo>
                    <a:cubicBezTo>
                      <a:pt x="11685" y="10451"/>
                      <a:pt x="11820" y="7321"/>
                      <a:pt x="12058" y="4921"/>
                    </a:cubicBezTo>
                    <a:cubicBezTo>
                      <a:pt x="12380" y="1701"/>
                      <a:pt x="12893" y="0"/>
                      <a:pt x="13610" y="0"/>
                    </a:cubicBezTo>
                    <a:cubicBezTo>
                      <a:pt x="14429" y="0"/>
                      <a:pt x="14990" y="2521"/>
                      <a:pt x="14990" y="7959"/>
                    </a:cubicBezTo>
                    <a:cubicBezTo>
                      <a:pt x="14990" y="11149"/>
                      <a:pt x="14855" y="14278"/>
                      <a:pt x="14616" y="16678"/>
                    </a:cubicBezTo>
                    <a:cubicBezTo>
                      <a:pt x="14295" y="19899"/>
                      <a:pt x="13781" y="21600"/>
                      <a:pt x="13065" y="21600"/>
                    </a:cubicBezTo>
                    <a:cubicBezTo>
                      <a:pt x="12245" y="21600"/>
                      <a:pt x="11685" y="19078"/>
                      <a:pt x="11685" y="13640"/>
                    </a:cubicBezTo>
                    <a:close/>
                    <a:moveTo>
                      <a:pt x="12790" y="6775"/>
                    </a:moveTo>
                    <a:cubicBezTo>
                      <a:pt x="12619" y="8688"/>
                      <a:pt x="12520" y="11180"/>
                      <a:pt x="12520" y="13640"/>
                    </a:cubicBezTo>
                    <a:cubicBezTo>
                      <a:pt x="12520" y="16770"/>
                      <a:pt x="12764" y="17894"/>
                      <a:pt x="13127" y="17894"/>
                    </a:cubicBezTo>
                    <a:cubicBezTo>
                      <a:pt x="13469" y="17894"/>
                      <a:pt x="13713" y="16709"/>
                      <a:pt x="13885" y="14825"/>
                    </a:cubicBezTo>
                    <a:cubicBezTo>
                      <a:pt x="14056" y="12912"/>
                      <a:pt x="14154" y="10420"/>
                      <a:pt x="14154" y="7960"/>
                    </a:cubicBezTo>
                    <a:cubicBezTo>
                      <a:pt x="14154" y="4830"/>
                      <a:pt x="13911" y="3706"/>
                      <a:pt x="13547" y="3706"/>
                    </a:cubicBezTo>
                    <a:cubicBezTo>
                      <a:pt x="13205" y="3706"/>
                      <a:pt x="12961" y="4891"/>
                      <a:pt x="12790" y="6775"/>
                    </a:cubicBezTo>
                    <a:close/>
                    <a:moveTo>
                      <a:pt x="18098" y="10177"/>
                    </a:moveTo>
                    <a:cubicBezTo>
                      <a:pt x="17963" y="11271"/>
                      <a:pt x="17745" y="12182"/>
                      <a:pt x="17459" y="12851"/>
                    </a:cubicBezTo>
                    <a:lnTo>
                      <a:pt x="18009" y="21175"/>
                    </a:lnTo>
                    <a:lnTo>
                      <a:pt x="17143" y="21175"/>
                    </a:lnTo>
                    <a:lnTo>
                      <a:pt x="16728" y="13641"/>
                    </a:lnTo>
                    <a:lnTo>
                      <a:pt x="16251" y="13641"/>
                    </a:lnTo>
                    <a:lnTo>
                      <a:pt x="16027" y="21175"/>
                    </a:lnTo>
                    <a:lnTo>
                      <a:pt x="15218" y="21175"/>
                    </a:lnTo>
                    <a:lnTo>
                      <a:pt x="15841" y="395"/>
                    </a:lnTo>
                    <a:lnTo>
                      <a:pt x="17050" y="395"/>
                    </a:lnTo>
                    <a:cubicBezTo>
                      <a:pt x="17491" y="395"/>
                      <a:pt x="17797" y="942"/>
                      <a:pt x="17989" y="1914"/>
                    </a:cubicBezTo>
                    <a:cubicBezTo>
                      <a:pt x="18202" y="2977"/>
                      <a:pt x="18290" y="4526"/>
                      <a:pt x="18290" y="6319"/>
                    </a:cubicBezTo>
                    <a:cubicBezTo>
                      <a:pt x="18290" y="7807"/>
                      <a:pt x="18227" y="9114"/>
                      <a:pt x="18098" y="10177"/>
                    </a:cubicBezTo>
                    <a:close/>
                    <a:moveTo>
                      <a:pt x="16354" y="10208"/>
                    </a:moveTo>
                    <a:lnTo>
                      <a:pt x="16666" y="10208"/>
                    </a:lnTo>
                    <a:cubicBezTo>
                      <a:pt x="16915" y="10208"/>
                      <a:pt x="17138" y="9934"/>
                      <a:pt x="17288" y="9114"/>
                    </a:cubicBezTo>
                    <a:cubicBezTo>
                      <a:pt x="17408" y="8476"/>
                      <a:pt x="17486" y="7443"/>
                      <a:pt x="17486" y="6349"/>
                    </a:cubicBezTo>
                    <a:cubicBezTo>
                      <a:pt x="17486" y="5651"/>
                      <a:pt x="17454" y="5012"/>
                      <a:pt x="17382" y="4587"/>
                    </a:cubicBezTo>
                    <a:cubicBezTo>
                      <a:pt x="17299" y="4101"/>
                      <a:pt x="17169" y="3828"/>
                      <a:pt x="16951" y="3828"/>
                    </a:cubicBezTo>
                    <a:lnTo>
                      <a:pt x="16546" y="3828"/>
                    </a:lnTo>
                    <a:lnTo>
                      <a:pt x="16354" y="10208"/>
                    </a:lnTo>
                    <a:close/>
                    <a:moveTo>
                      <a:pt x="19493" y="17742"/>
                    </a:moveTo>
                    <a:lnTo>
                      <a:pt x="21102" y="17742"/>
                    </a:lnTo>
                    <a:lnTo>
                      <a:pt x="21003" y="21175"/>
                    </a:lnTo>
                    <a:lnTo>
                      <a:pt x="18580" y="21175"/>
                    </a:lnTo>
                    <a:lnTo>
                      <a:pt x="19203" y="395"/>
                    </a:lnTo>
                    <a:lnTo>
                      <a:pt x="21600" y="395"/>
                    </a:lnTo>
                    <a:lnTo>
                      <a:pt x="21434" y="3828"/>
                    </a:lnTo>
                    <a:lnTo>
                      <a:pt x="19909" y="3828"/>
                    </a:lnTo>
                    <a:lnTo>
                      <a:pt x="19758" y="8871"/>
                    </a:lnTo>
                    <a:lnTo>
                      <a:pt x="20977" y="8871"/>
                    </a:lnTo>
                    <a:lnTo>
                      <a:pt x="20868" y="12425"/>
                    </a:lnTo>
                    <a:lnTo>
                      <a:pt x="19649" y="12425"/>
                    </a:lnTo>
                    <a:lnTo>
                      <a:pt x="19493" y="17742"/>
                    </a:lnTo>
                    <a:close/>
                    <a:moveTo>
                      <a:pt x="19493" y="17742"/>
                    </a:moveTo>
                  </a:path>
                </a:pathLst>
              </a:custGeom>
              <a:solidFill>
                <a:srgbClr val="119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  <p:sp>
            <p:nvSpPr>
              <p:cNvPr id="20" name="AutoShape 4"/>
              <p:cNvSpPr>
                <a:spLocks/>
              </p:cNvSpPr>
              <p:nvPr/>
            </p:nvSpPr>
            <p:spPr bwMode="auto">
              <a:xfrm>
                <a:off x="533" y="98"/>
                <a:ext cx="58" cy="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600"/>
                  <a:gd name="T19" fmla="*/ 0 h 21600"/>
                  <a:gd name="T20" fmla="*/ 2160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0" y="21600"/>
                    </a:moveTo>
                    <a:lnTo>
                      <a:pt x="870" y="0"/>
                    </a:lnTo>
                    <a:lnTo>
                      <a:pt x="21600" y="0"/>
                    </a:lnTo>
                    <a:lnTo>
                      <a:pt x="20730" y="2160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7DFE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</p:grpSp>
        <p:sp>
          <p:nvSpPr>
            <p:cNvPr id="13" name="22 CuadroTexto"/>
            <p:cNvSpPr txBox="1"/>
            <p:nvPr userDrawn="1"/>
          </p:nvSpPr>
          <p:spPr>
            <a:xfrm>
              <a:off x="68592" y="6597770"/>
              <a:ext cx="21034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DISCOVER, DISRUPT, DELIVER</a:t>
              </a:r>
            </a:p>
          </p:txBody>
        </p:sp>
      </p:grpSp>
      <p:sp>
        <p:nvSpPr>
          <p:cNvPr id="16" name="AutoShape 3"/>
          <p:cNvSpPr>
            <a:spLocks/>
          </p:cNvSpPr>
          <p:nvPr userDrawn="1"/>
        </p:nvSpPr>
        <p:spPr bwMode="auto">
          <a:xfrm>
            <a:off x="5521839" y="44450"/>
            <a:ext cx="3578225" cy="706537"/>
          </a:xfrm>
          <a:custGeom>
            <a:avLst/>
            <a:gdLst>
              <a:gd name="T0" fmla="*/ 2763 w 21600"/>
              <a:gd name="T1" fmla="*/ 2391 h 21600"/>
              <a:gd name="T2" fmla="*/ 2514 w 21600"/>
              <a:gd name="T3" fmla="*/ 15636 h 21600"/>
              <a:gd name="T4" fmla="*/ 0 w 21600"/>
              <a:gd name="T5" fmla="*/ 18316 h 21600"/>
              <a:gd name="T6" fmla="*/ 1547 w 21600"/>
              <a:gd name="T7" fmla="*/ 342 h 21600"/>
              <a:gd name="T8" fmla="*/ 1092 w 21600"/>
              <a:gd name="T9" fmla="*/ 15320 h 21600"/>
              <a:gd name="T10" fmla="*/ 2279 w 21600"/>
              <a:gd name="T11" fmla="*/ 7438 h 21600"/>
              <a:gd name="T12" fmla="*/ 1527 w 21600"/>
              <a:gd name="T13" fmla="*/ 3338 h 21600"/>
              <a:gd name="T14" fmla="*/ 843 w 21600"/>
              <a:gd name="T15" fmla="*/ 15320 h 21600"/>
              <a:gd name="T16" fmla="*/ 4037 w 21600"/>
              <a:gd name="T17" fmla="*/ 18316 h 21600"/>
              <a:gd name="T18" fmla="*/ 3864 w 21600"/>
              <a:gd name="T19" fmla="*/ 342 h 21600"/>
              <a:gd name="T20" fmla="*/ 6076 w 21600"/>
              <a:gd name="T21" fmla="*/ 11011 h 21600"/>
              <a:gd name="T22" fmla="*/ 5818 w 21600"/>
              <a:gd name="T23" fmla="*/ 15531 h 21600"/>
              <a:gd name="T24" fmla="*/ 4717 w 21600"/>
              <a:gd name="T25" fmla="*/ 17606 h 21600"/>
              <a:gd name="T26" fmla="*/ 6843 w 21600"/>
              <a:gd name="T27" fmla="*/ 17186 h 21600"/>
              <a:gd name="T28" fmla="*/ 6555 w 21600"/>
              <a:gd name="T29" fmla="*/ 8015 h 21600"/>
              <a:gd name="T30" fmla="*/ 5789 w 21600"/>
              <a:gd name="T31" fmla="*/ 5071 h 21600"/>
              <a:gd name="T32" fmla="*/ 7163 w 21600"/>
              <a:gd name="T33" fmla="*/ 3837 h 21600"/>
              <a:gd name="T34" fmla="*/ 6407 w 21600"/>
              <a:gd name="T35" fmla="*/ 0 h 21600"/>
              <a:gd name="T36" fmla="*/ 5076 w 21600"/>
              <a:gd name="T37" fmla="*/ 5571 h 21600"/>
              <a:gd name="T38" fmla="*/ 6076 w 21600"/>
              <a:gd name="T39" fmla="*/ 11011 h 21600"/>
              <a:gd name="T40" fmla="*/ 9668 w 21600"/>
              <a:gd name="T41" fmla="*/ 11116 h 21600"/>
              <a:gd name="T42" fmla="*/ 9375 w 21600"/>
              <a:gd name="T43" fmla="*/ 18316 h 21600"/>
              <a:gd name="T44" fmla="*/ 8552 w 21600"/>
              <a:gd name="T45" fmla="*/ 11799 h 21600"/>
              <a:gd name="T46" fmla="*/ 7599 w 21600"/>
              <a:gd name="T47" fmla="*/ 18316 h 21600"/>
              <a:gd name="T48" fmla="*/ 9289 w 21600"/>
              <a:gd name="T49" fmla="*/ 342 h 21600"/>
              <a:gd name="T50" fmla="*/ 10434 w 21600"/>
              <a:gd name="T51" fmla="*/ 5466 h 21600"/>
              <a:gd name="T52" fmla="*/ 8648 w 21600"/>
              <a:gd name="T53" fmla="*/ 8830 h 21600"/>
              <a:gd name="T54" fmla="*/ 9510 w 21600"/>
              <a:gd name="T55" fmla="*/ 7884 h 21600"/>
              <a:gd name="T56" fmla="*/ 9596 w 21600"/>
              <a:gd name="T57" fmla="*/ 3969 h 21600"/>
              <a:gd name="T58" fmla="*/ 8825 w 21600"/>
              <a:gd name="T59" fmla="*/ 3312 h 21600"/>
              <a:gd name="T60" fmla="*/ 12885 w 21600"/>
              <a:gd name="T61" fmla="*/ 11169 h 21600"/>
              <a:gd name="T62" fmla="*/ 12134 w 21600"/>
              <a:gd name="T63" fmla="*/ 15557 h 21600"/>
              <a:gd name="T64" fmla="*/ 11588 w 21600"/>
              <a:gd name="T65" fmla="*/ 12640 h 21600"/>
              <a:gd name="T66" fmla="*/ 11961 w 21600"/>
              <a:gd name="T67" fmla="*/ 342 h 21600"/>
              <a:gd name="T68" fmla="*/ 10922 w 21600"/>
              <a:gd name="T69" fmla="*/ 9855 h 21600"/>
              <a:gd name="T70" fmla="*/ 11190 w 21600"/>
              <a:gd name="T71" fmla="*/ 17108 h 21600"/>
              <a:gd name="T72" fmla="*/ 13077 w 21600"/>
              <a:gd name="T73" fmla="*/ 17029 h 21600"/>
              <a:gd name="T74" fmla="*/ 13900 w 21600"/>
              <a:gd name="T75" fmla="*/ 343 h 21600"/>
              <a:gd name="T76" fmla="*/ 12885 w 21600"/>
              <a:gd name="T77" fmla="*/ 11169 h 21600"/>
              <a:gd name="T78" fmla="*/ 14025 w 21600"/>
              <a:gd name="T79" fmla="*/ 18316 h 21600"/>
              <a:gd name="T80" fmla="*/ 15644 w 21600"/>
              <a:gd name="T81" fmla="*/ 343 h 21600"/>
              <a:gd name="T82" fmla="*/ 16855 w 21600"/>
              <a:gd name="T83" fmla="*/ 5518 h 21600"/>
              <a:gd name="T84" fmla="*/ 15352 w 21600"/>
              <a:gd name="T85" fmla="*/ 12115 h 21600"/>
              <a:gd name="T86" fmla="*/ 14772 w 21600"/>
              <a:gd name="T87" fmla="*/ 18316 h 21600"/>
              <a:gd name="T88" fmla="*/ 15371 w 21600"/>
              <a:gd name="T89" fmla="*/ 9039 h 21600"/>
              <a:gd name="T90" fmla="*/ 16113 w 21600"/>
              <a:gd name="T91" fmla="*/ 5676 h 21600"/>
              <a:gd name="T92" fmla="*/ 15576 w 21600"/>
              <a:gd name="T93" fmla="*/ 3312 h 21600"/>
              <a:gd name="T94" fmla="*/ 15069 w 21600"/>
              <a:gd name="T95" fmla="*/ 9039 h 21600"/>
              <a:gd name="T96" fmla="*/ 17717 w 21600"/>
              <a:gd name="T97" fmla="*/ 18316 h 21600"/>
              <a:gd name="T98" fmla="*/ 18943 w 21600"/>
              <a:gd name="T99" fmla="*/ 3312 h 21600"/>
              <a:gd name="T100" fmla="*/ 20087 w 21600"/>
              <a:gd name="T101" fmla="*/ 342 h 21600"/>
              <a:gd name="T102" fmla="*/ 17180 w 21600"/>
              <a:gd name="T103" fmla="*/ 3312 h 21600"/>
              <a:gd name="T104" fmla="*/ 21514 w 21600"/>
              <a:gd name="T105" fmla="*/ 21600 h 21600"/>
              <a:gd name="T106" fmla="*/ 19546 w 21600"/>
              <a:gd name="T107" fmla="*/ 19052 h 21600"/>
              <a:gd name="T108" fmla="*/ 21514 w 21600"/>
              <a:gd name="T109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600" h="21600">
                <a:moveTo>
                  <a:pt x="1547" y="342"/>
                </a:moveTo>
                <a:cubicBezTo>
                  <a:pt x="2035" y="342"/>
                  <a:pt x="2490" y="815"/>
                  <a:pt x="2763" y="2391"/>
                </a:cubicBezTo>
                <a:cubicBezTo>
                  <a:pt x="2978" y="3627"/>
                  <a:pt x="3050" y="5335"/>
                  <a:pt x="3050" y="7358"/>
                </a:cubicBezTo>
                <a:cubicBezTo>
                  <a:pt x="3050" y="10564"/>
                  <a:pt x="2873" y="13612"/>
                  <a:pt x="2514" y="15636"/>
                </a:cubicBezTo>
                <a:cubicBezTo>
                  <a:pt x="2136" y="17763"/>
                  <a:pt x="1609" y="18316"/>
                  <a:pt x="1015" y="18316"/>
                </a:cubicBezTo>
                <a:lnTo>
                  <a:pt x="0" y="18316"/>
                </a:lnTo>
                <a:lnTo>
                  <a:pt x="575" y="342"/>
                </a:lnTo>
                <a:lnTo>
                  <a:pt x="1547" y="342"/>
                </a:lnTo>
                <a:close/>
                <a:moveTo>
                  <a:pt x="843" y="15320"/>
                </a:moveTo>
                <a:lnTo>
                  <a:pt x="1092" y="15320"/>
                </a:lnTo>
                <a:cubicBezTo>
                  <a:pt x="1499" y="15320"/>
                  <a:pt x="1767" y="14768"/>
                  <a:pt x="1977" y="13113"/>
                </a:cubicBezTo>
                <a:cubicBezTo>
                  <a:pt x="2150" y="11746"/>
                  <a:pt x="2279" y="9670"/>
                  <a:pt x="2279" y="7438"/>
                </a:cubicBezTo>
                <a:cubicBezTo>
                  <a:pt x="2279" y="6070"/>
                  <a:pt x="2231" y="5099"/>
                  <a:pt x="2121" y="4414"/>
                </a:cubicBezTo>
                <a:cubicBezTo>
                  <a:pt x="2006" y="3706"/>
                  <a:pt x="1824" y="3338"/>
                  <a:pt x="1527" y="3338"/>
                </a:cubicBezTo>
                <a:lnTo>
                  <a:pt x="1226" y="3338"/>
                </a:lnTo>
                <a:lnTo>
                  <a:pt x="843" y="15320"/>
                </a:lnTo>
                <a:close/>
                <a:moveTo>
                  <a:pt x="3290" y="18316"/>
                </a:moveTo>
                <a:lnTo>
                  <a:pt x="4037" y="18316"/>
                </a:lnTo>
                <a:lnTo>
                  <a:pt x="4611" y="342"/>
                </a:lnTo>
                <a:lnTo>
                  <a:pt x="3864" y="342"/>
                </a:lnTo>
                <a:lnTo>
                  <a:pt x="3290" y="18316"/>
                </a:lnTo>
                <a:close/>
                <a:moveTo>
                  <a:pt x="6076" y="11011"/>
                </a:moveTo>
                <a:cubicBezTo>
                  <a:pt x="6373" y="11668"/>
                  <a:pt x="6493" y="12298"/>
                  <a:pt x="6493" y="13296"/>
                </a:cubicBezTo>
                <a:cubicBezTo>
                  <a:pt x="6493" y="15084"/>
                  <a:pt x="6124" y="15531"/>
                  <a:pt x="5818" y="15531"/>
                </a:cubicBezTo>
                <a:cubicBezTo>
                  <a:pt x="5502" y="15531"/>
                  <a:pt x="5133" y="15110"/>
                  <a:pt x="4865" y="14558"/>
                </a:cubicBezTo>
                <a:lnTo>
                  <a:pt x="4717" y="17606"/>
                </a:lnTo>
                <a:cubicBezTo>
                  <a:pt x="5085" y="18342"/>
                  <a:pt x="5463" y="18684"/>
                  <a:pt x="5813" y="18684"/>
                </a:cubicBezTo>
                <a:cubicBezTo>
                  <a:pt x="6234" y="18684"/>
                  <a:pt x="6589" y="18185"/>
                  <a:pt x="6843" y="17186"/>
                </a:cubicBezTo>
                <a:cubicBezTo>
                  <a:pt x="7115" y="16109"/>
                  <a:pt x="7221" y="14558"/>
                  <a:pt x="7221" y="12877"/>
                </a:cubicBezTo>
                <a:cubicBezTo>
                  <a:pt x="7221" y="10564"/>
                  <a:pt x="7015" y="9039"/>
                  <a:pt x="6555" y="8015"/>
                </a:cubicBezTo>
                <a:lnTo>
                  <a:pt x="6273" y="7385"/>
                </a:lnTo>
                <a:cubicBezTo>
                  <a:pt x="5894" y="6543"/>
                  <a:pt x="5789" y="5861"/>
                  <a:pt x="5789" y="5071"/>
                </a:cubicBezTo>
                <a:cubicBezTo>
                  <a:pt x="5789" y="3732"/>
                  <a:pt x="6062" y="3154"/>
                  <a:pt x="6407" y="3154"/>
                </a:cubicBezTo>
                <a:cubicBezTo>
                  <a:pt x="6641" y="3154"/>
                  <a:pt x="6905" y="3417"/>
                  <a:pt x="7163" y="3837"/>
                </a:cubicBezTo>
                <a:lnTo>
                  <a:pt x="7350" y="946"/>
                </a:lnTo>
                <a:cubicBezTo>
                  <a:pt x="7024" y="342"/>
                  <a:pt x="6728" y="0"/>
                  <a:pt x="6407" y="0"/>
                </a:cubicBezTo>
                <a:cubicBezTo>
                  <a:pt x="6033" y="0"/>
                  <a:pt x="5703" y="474"/>
                  <a:pt x="5473" y="1340"/>
                </a:cubicBezTo>
                <a:cubicBezTo>
                  <a:pt x="5219" y="2286"/>
                  <a:pt x="5076" y="3759"/>
                  <a:pt x="5076" y="5571"/>
                </a:cubicBezTo>
                <a:cubicBezTo>
                  <a:pt x="5076" y="7832"/>
                  <a:pt x="5301" y="9276"/>
                  <a:pt x="5794" y="10380"/>
                </a:cubicBezTo>
                <a:lnTo>
                  <a:pt x="6076" y="11011"/>
                </a:lnTo>
                <a:close/>
                <a:moveTo>
                  <a:pt x="10257" y="8803"/>
                </a:moveTo>
                <a:cubicBezTo>
                  <a:pt x="10132" y="9749"/>
                  <a:pt x="9931" y="10538"/>
                  <a:pt x="9668" y="11116"/>
                </a:cubicBezTo>
                <a:lnTo>
                  <a:pt x="10175" y="18316"/>
                </a:lnTo>
                <a:lnTo>
                  <a:pt x="9375" y="18316"/>
                </a:lnTo>
                <a:lnTo>
                  <a:pt x="8993" y="11799"/>
                </a:lnTo>
                <a:lnTo>
                  <a:pt x="8552" y="11799"/>
                </a:lnTo>
                <a:lnTo>
                  <a:pt x="8346" y="18316"/>
                </a:lnTo>
                <a:lnTo>
                  <a:pt x="7599" y="18316"/>
                </a:lnTo>
                <a:lnTo>
                  <a:pt x="8174" y="342"/>
                </a:lnTo>
                <a:lnTo>
                  <a:pt x="9289" y="342"/>
                </a:lnTo>
                <a:cubicBezTo>
                  <a:pt x="9696" y="342"/>
                  <a:pt x="9979" y="816"/>
                  <a:pt x="10156" y="1656"/>
                </a:cubicBezTo>
                <a:cubicBezTo>
                  <a:pt x="10352" y="2576"/>
                  <a:pt x="10434" y="3917"/>
                  <a:pt x="10434" y="5466"/>
                </a:cubicBezTo>
                <a:cubicBezTo>
                  <a:pt x="10434" y="6753"/>
                  <a:pt x="10376" y="7884"/>
                  <a:pt x="10257" y="8803"/>
                </a:cubicBezTo>
                <a:moveTo>
                  <a:pt x="8648" y="8830"/>
                </a:moveTo>
                <a:lnTo>
                  <a:pt x="8935" y="8830"/>
                </a:lnTo>
                <a:cubicBezTo>
                  <a:pt x="9165" y="8830"/>
                  <a:pt x="9371" y="8593"/>
                  <a:pt x="9510" y="7884"/>
                </a:cubicBezTo>
                <a:cubicBezTo>
                  <a:pt x="9620" y="7333"/>
                  <a:pt x="9692" y="6439"/>
                  <a:pt x="9692" y="5493"/>
                </a:cubicBezTo>
                <a:cubicBezTo>
                  <a:pt x="9692" y="4889"/>
                  <a:pt x="9663" y="4336"/>
                  <a:pt x="9596" y="3969"/>
                </a:cubicBezTo>
                <a:cubicBezTo>
                  <a:pt x="9519" y="3549"/>
                  <a:pt x="9400" y="3312"/>
                  <a:pt x="9198" y="3312"/>
                </a:cubicBezTo>
                <a:lnTo>
                  <a:pt x="8825" y="3312"/>
                </a:lnTo>
                <a:lnTo>
                  <a:pt x="8648" y="8830"/>
                </a:lnTo>
                <a:close/>
                <a:moveTo>
                  <a:pt x="12885" y="11169"/>
                </a:moveTo>
                <a:cubicBezTo>
                  <a:pt x="12828" y="12929"/>
                  <a:pt x="12746" y="13874"/>
                  <a:pt x="12651" y="14453"/>
                </a:cubicBezTo>
                <a:cubicBezTo>
                  <a:pt x="12555" y="15031"/>
                  <a:pt x="12387" y="15557"/>
                  <a:pt x="12134" y="15557"/>
                </a:cubicBezTo>
                <a:cubicBezTo>
                  <a:pt x="11928" y="15557"/>
                  <a:pt x="11779" y="15215"/>
                  <a:pt x="11688" y="14558"/>
                </a:cubicBezTo>
                <a:cubicBezTo>
                  <a:pt x="11612" y="14007"/>
                  <a:pt x="11588" y="13323"/>
                  <a:pt x="11588" y="12640"/>
                </a:cubicBezTo>
                <a:cubicBezTo>
                  <a:pt x="11588" y="12088"/>
                  <a:pt x="11602" y="11536"/>
                  <a:pt x="11621" y="10906"/>
                </a:cubicBezTo>
                <a:lnTo>
                  <a:pt x="11961" y="342"/>
                </a:lnTo>
                <a:lnTo>
                  <a:pt x="11229" y="342"/>
                </a:lnTo>
                <a:lnTo>
                  <a:pt x="10922" y="9855"/>
                </a:lnTo>
                <a:cubicBezTo>
                  <a:pt x="10884" y="11064"/>
                  <a:pt x="10865" y="12035"/>
                  <a:pt x="10865" y="12798"/>
                </a:cubicBezTo>
                <a:cubicBezTo>
                  <a:pt x="10865" y="14558"/>
                  <a:pt x="10970" y="16057"/>
                  <a:pt x="11190" y="17108"/>
                </a:cubicBezTo>
                <a:cubicBezTo>
                  <a:pt x="11415" y="18185"/>
                  <a:pt x="11741" y="18684"/>
                  <a:pt x="12114" y="18684"/>
                </a:cubicBezTo>
                <a:cubicBezTo>
                  <a:pt x="12454" y="18684"/>
                  <a:pt x="12809" y="18263"/>
                  <a:pt x="13077" y="17029"/>
                </a:cubicBezTo>
                <a:cubicBezTo>
                  <a:pt x="13283" y="16083"/>
                  <a:pt x="13441" y="14664"/>
                  <a:pt x="13513" y="12404"/>
                </a:cubicBezTo>
                <a:lnTo>
                  <a:pt x="13900" y="343"/>
                </a:lnTo>
                <a:lnTo>
                  <a:pt x="13230" y="343"/>
                </a:lnTo>
                <a:lnTo>
                  <a:pt x="12885" y="11169"/>
                </a:lnTo>
                <a:close/>
                <a:moveTo>
                  <a:pt x="14772" y="18316"/>
                </a:moveTo>
                <a:lnTo>
                  <a:pt x="14025" y="18316"/>
                </a:lnTo>
                <a:lnTo>
                  <a:pt x="14600" y="343"/>
                </a:lnTo>
                <a:lnTo>
                  <a:pt x="15644" y="343"/>
                </a:lnTo>
                <a:cubicBezTo>
                  <a:pt x="16084" y="343"/>
                  <a:pt x="16400" y="921"/>
                  <a:pt x="16587" y="1814"/>
                </a:cubicBezTo>
                <a:cubicBezTo>
                  <a:pt x="16735" y="2523"/>
                  <a:pt x="16855" y="3679"/>
                  <a:pt x="16855" y="5518"/>
                </a:cubicBezTo>
                <a:cubicBezTo>
                  <a:pt x="16855" y="7438"/>
                  <a:pt x="16721" y="9066"/>
                  <a:pt x="16524" y="10117"/>
                </a:cubicBezTo>
                <a:cubicBezTo>
                  <a:pt x="16261" y="11536"/>
                  <a:pt x="15859" y="12115"/>
                  <a:pt x="15352" y="12115"/>
                </a:cubicBezTo>
                <a:lnTo>
                  <a:pt x="14968" y="12115"/>
                </a:lnTo>
                <a:lnTo>
                  <a:pt x="14772" y="18316"/>
                </a:lnTo>
                <a:close/>
                <a:moveTo>
                  <a:pt x="15069" y="9039"/>
                </a:moveTo>
                <a:lnTo>
                  <a:pt x="15371" y="9039"/>
                </a:lnTo>
                <a:cubicBezTo>
                  <a:pt x="15581" y="9039"/>
                  <a:pt x="15759" y="8856"/>
                  <a:pt x="15897" y="8279"/>
                </a:cubicBezTo>
                <a:cubicBezTo>
                  <a:pt x="16046" y="7647"/>
                  <a:pt x="16113" y="6675"/>
                  <a:pt x="16113" y="5676"/>
                </a:cubicBezTo>
                <a:cubicBezTo>
                  <a:pt x="16113" y="4967"/>
                  <a:pt x="16079" y="4468"/>
                  <a:pt x="16027" y="4126"/>
                </a:cubicBezTo>
                <a:cubicBezTo>
                  <a:pt x="15955" y="3654"/>
                  <a:pt x="15821" y="3312"/>
                  <a:pt x="15576" y="3312"/>
                </a:cubicBezTo>
                <a:lnTo>
                  <a:pt x="15251" y="3312"/>
                </a:lnTo>
                <a:lnTo>
                  <a:pt x="15069" y="9039"/>
                </a:lnTo>
                <a:close/>
                <a:moveTo>
                  <a:pt x="18196" y="3312"/>
                </a:moveTo>
                <a:lnTo>
                  <a:pt x="17717" y="18316"/>
                </a:lnTo>
                <a:lnTo>
                  <a:pt x="18464" y="18316"/>
                </a:lnTo>
                <a:lnTo>
                  <a:pt x="18943" y="3312"/>
                </a:lnTo>
                <a:lnTo>
                  <a:pt x="19934" y="3312"/>
                </a:lnTo>
                <a:lnTo>
                  <a:pt x="20087" y="342"/>
                </a:lnTo>
                <a:lnTo>
                  <a:pt x="17276" y="342"/>
                </a:lnTo>
                <a:lnTo>
                  <a:pt x="17180" y="3312"/>
                </a:lnTo>
                <a:lnTo>
                  <a:pt x="18196" y="3312"/>
                </a:lnTo>
                <a:close/>
                <a:moveTo>
                  <a:pt x="21514" y="21600"/>
                </a:moveTo>
                <a:lnTo>
                  <a:pt x="21600" y="19052"/>
                </a:lnTo>
                <a:lnTo>
                  <a:pt x="19546" y="19052"/>
                </a:lnTo>
                <a:lnTo>
                  <a:pt x="19460" y="21600"/>
                </a:lnTo>
                <a:lnTo>
                  <a:pt x="21514" y="21600"/>
                </a:lnTo>
                <a:close/>
                <a:moveTo>
                  <a:pt x="21514" y="21600"/>
                </a:move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s-ES" dirty="0">
              <a:solidFill>
                <a:srgbClr val="003245"/>
              </a:solidFill>
            </a:endParaRPr>
          </a:p>
        </p:txBody>
      </p:sp>
      <p:sp>
        <p:nvSpPr>
          <p:cNvPr id="17" name="AutoShape 3"/>
          <p:cNvSpPr>
            <a:spLocks noChangeAspect="1"/>
          </p:cNvSpPr>
          <p:nvPr userDrawn="1"/>
        </p:nvSpPr>
        <p:spPr bwMode="auto">
          <a:xfrm>
            <a:off x="6481013" y="476250"/>
            <a:ext cx="2405046" cy="423427"/>
          </a:xfrm>
          <a:custGeom>
            <a:avLst/>
            <a:gdLst>
              <a:gd name="T0" fmla="*/ 2763 w 21600"/>
              <a:gd name="T1" fmla="*/ 2391 h 21600"/>
              <a:gd name="T2" fmla="*/ 2514 w 21600"/>
              <a:gd name="T3" fmla="*/ 15636 h 21600"/>
              <a:gd name="T4" fmla="*/ 0 w 21600"/>
              <a:gd name="T5" fmla="*/ 18316 h 21600"/>
              <a:gd name="T6" fmla="*/ 1547 w 21600"/>
              <a:gd name="T7" fmla="*/ 342 h 21600"/>
              <a:gd name="T8" fmla="*/ 1092 w 21600"/>
              <a:gd name="T9" fmla="*/ 15320 h 21600"/>
              <a:gd name="T10" fmla="*/ 2279 w 21600"/>
              <a:gd name="T11" fmla="*/ 7438 h 21600"/>
              <a:gd name="T12" fmla="*/ 1527 w 21600"/>
              <a:gd name="T13" fmla="*/ 3338 h 21600"/>
              <a:gd name="T14" fmla="*/ 843 w 21600"/>
              <a:gd name="T15" fmla="*/ 15320 h 21600"/>
              <a:gd name="T16" fmla="*/ 4037 w 21600"/>
              <a:gd name="T17" fmla="*/ 18316 h 21600"/>
              <a:gd name="T18" fmla="*/ 3864 w 21600"/>
              <a:gd name="T19" fmla="*/ 342 h 21600"/>
              <a:gd name="T20" fmla="*/ 6076 w 21600"/>
              <a:gd name="T21" fmla="*/ 11011 h 21600"/>
              <a:gd name="T22" fmla="*/ 5818 w 21600"/>
              <a:gd name="T23" fmla="*/ 15531 h 21600"/>
              <a:gd name="T24" fmla="*/ 4717 w 21600"/>
              <a:gd name="T25" fmla="*/ 17606 h 21600"/>
              <a:gd name="T26" fmla="*/ 6843 w 21600"/>
              <a:gd name="T27" fmla="*/ 17186 h 21600"/>
              <a:gd name="T28" fmla="*/ 6555 w 21600"/>
              <a:gd name="T29" fmla="*/ 8015 h 21600"/>
              <a:gd name="T30" fmla="*/ 5789 w 21600"/>
              <a:gd name="T31" fmla="*/ 5071 h 21600"/>
              <a:gd name="T32" fmla="*/ 7163 w 21600"/>
              <a:gd name="T33" fmla="*/ 3837 h 21600"/>
              <a:gd name="T34" fmla="*/ 6407 w 21600"/>
              <a:gd name="T35" fmla="*/ 0 h 21600"/>
              <a:gd name="T36" fmla="*/ 5076 w 21600"/>
              <a:gd name="T37" fmla="*/ 5571 h 21600"/>
              <a:gd name="T38" fmla="*/ 6076 w 21600"/>
              <a:gd name="T39" fmla="*/ 11011 h 21600"/>
              <a:gd name="T40" fmla="*/ 9668 w 21600"/>
              <a:gd name="T41" fmla="*/ 11116 h 21600"/>
              <a:gd name="T42" fmla="*/ 9375 w 21600"/>
              <a:gd name="T43" fmla="*/ 18316 h 21600"/>
              <a:gd name="T44" fmla="*/ 8552 w 21600"/>
              <a:gd name="T45" fmla="*/ 11799 h 21600"/>
              <a:gd name="T46" fmla="*/ 7599 w 21600"/>
              <a:gd name="T47" fmla="*/ 18316 h 21600"/>
              <a:gd name="T48" fmla="*/ 9289 w 21600"/>
              <a:gd name="T49" fmla="*/ 342 h 21600"/>
              <a:gd name="T50" fmla="*/ 10434 w 21600"/>
              <a:gd name="T51" fmla="*/ 5466 h 21600"/>
              <a:gd name="T52" fmla="*/ 8648 w 21600"/>
              <a:gd name="T53" fmla="*/ 8830 h 21600"/>
              <a:gd name="T54" fmla="*/ 9510 w 21600"/>
              <a:gd name="T55" fmla="*/ 7884 h 21600"/>
              <a:gd name="T56" fmla="*/ 9596 w 21600"/>
              <a:gd name="T57" fmla="*/ 3969 h 21600"/>
              <a:gd name="T58" fmla="*/ 8825 w 21600"/>
              <a:gd name="T59" fmla="*/ 3312 h 21600"/>
              <a:gd name="T60" fmla="*/ 12885 w 21600"/>
              <a:gd name="T61" fmla="*/ 11169 h 21600"/>
              <a:gd name="T62" fmla="*/ 12134 w 21600"/>
              <a:gd name="T63" fmla="*/ 15557 h 21600"/>
              <a:gd name="T64" fmla="*/ 11588 w 21600"/>
              <a:gd name="T65" fmla="*/ 12640 h 21600"/>
              <a:gd name="T66" fmla="*/ 11961 w 21600"/>
              <a:gd name="T67" fmla="*/ 342 h 21600"/>
              <a:gd name="T68" fmla="*/ 10922 w 21600"/>
              <a:gd name="T69" fmla="*/ 9855 h 21600"/>
              <a:gd name="T70" fmla="*/ 11190 w 21600"/>
              <a:gd name="T71" fmla="*/ 17108 h 21600"/>
              <a:gd name="T72" fmla="*/ 13077 w 21600"/>
              <a:gd name="T73" fmla="*/ 17029 h 21600"/>
              <a:gd name="T74" fmla="*/ 13900 w 21600"/>
              <a:gd name="T75" fmla="*/ 343 h 21600"/>
              <a:gd name="T76" fmla="*/ 12885 w 21600"/>
              <a:gd name="T77" fmla="*/ 11169 h 21600"/>
              <a:gd name="T78" fmla="*/ 14025 w 21600"/>
              <a:gd name="T79" fmla="*/ 18316 h 21600"/>
              <a:gd name="T80" fmla="*/ 15644 w 21600"/>
              <a:gd name="T81" fmla="*/ 343 h 21600"/>
              <a:gd name="T82" fmla="*/ 16855 w 21600"/>
              <a:gd name="T83" fmla="*/ 5518 h 21600"/>
              <a:gd name="T84" fmla="*/ 15352 w 21600"/>
              <a:gd name="T85" fmla="*/ 12115 h 21600"/>
              <a:gd name="T86" fmla="*/ 14772 w 21600"/>
              <a:gd name="T87" fmla="*/ 18316 h 21600"/>
              <a:gd name="T88" fmla="*/ 15371 w 21600"/>
              <a:gd name="T89" fmla="*/ 9039 h 21600"/>
              <a:gd name="T90" fmla="*/ 16113 w 21600"/>
              <a:gd name="T91" fmla="*/ 5676 h 21600"/>
              <a:gd name="T92" fmla="*/ 15576 w 21600"/>
              <a:gd name="T93" fmla="*/ 3312 h 21600"/>
              <a:gd name="T94" fmla="*/ 15069 w 21600"/>
              <a:gd name="T95" fmla="*/ 9039 h 21600"/>
              <a:gd name="T96" fmla="*/ 17717 w 21600"/>
              <a:gd name="T97" fmla="*/ 18316 h 21600"/>
              <a:gd name="T98" fmla="*/ 18943 w 21600"/>
              <a:gd name="T99" fmla="*/ 3312 h 21600"/>
              <a:gd name="T100" fmla="*/ 20087 w 21600"/>
              <a:gd name="T101" fmla="*/ 342 h 21600"/>
              <a:gd name="T102" fmla="*/ 17180 w 21600"/>
              <a:gd name="T103" fmla="*/ 3312 h 21600"/>
              <a:gd name="T104" fmla="*/ 21514 w 21600"/>
              <a:gd name="T105" fmla="*/ 21600 h 21600"/>
              <a:gd name="T106" fmla="*/ 19546 w 21600"/>
              <a:gd name="T107" fmla="*/ 19052 h 21600"/>
              <a:gd name="T108" fmla="*/ 21514 w 21600"/>
              <a:gd name="T109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600" h="21600">
                <a:moveTo>
                  <a:pt x="1547" y="342"/>
                </a:moveTo>
                <a:cubicBezTo>
                  <a:pt x="2035" y="342"/>
                  <a:pt x="2490" y="815"/>
                  <a:pt x="2763" y="2391"/>
                </a:cubicBezTo>
                <a:cubicBezTo>
                  <a:pt x="2978" y="3627"/>
                  <a:pt x="3050" y="5335"/>
                  <a:pt x="3050" y="7358"/>
                </a:cubicBezTo>
                <a:cubicBezTo>
                  <a:pt x="3050" y="10564"/>
                  <a:pt x="2873" y="13612"/>
                  <a:pt x="2514" y="15636"/>
                </a:cubicBezTo>
                <a:cubicBezTo>
                  <a:pt x="2136" y="17763"/>
                  <a:pt x="1609" y="18316"/>
                  <a:pt x="1015" y="18316"/>
                </a:cubicBezTo>
                <a:lnTo>
                  <a:pt x="0" y="18316"/>
                </a:lnTo>
                <a:lnTo>
                  <a:pt x="575" y="342"/>
                </a:lnTo>
                <a:lnTo>
                  <a:pt x="1547" y="342"/>
                </a:lnTo>
                <a:close/>
                <a:moveTo>
                  <a:pt x="843" y="15320"/>
                </a:moveTo>
                <a:lnTo>
                  <a:pt x="1092" y="15320"/>
                </a:lnTo>
                <a:cubicBezTo>
                  <a:pt x="1499" y="15320"/>
                  <a:pt x="1767" y="14768"/>
                  <a:pt x="1977" y="13113"/>
                </a:cubicBezTo>
                <a:cubicBezTo>
                  <a:pt x="2150" y="11746"/>
                  <a:pt x="2279" y="9670"/>
                  <a:pt x="2279" y="7438"/>
                </a:cubicBezTo>
                <a:cubicBezTo>
                  <a:pt x="2279" y="6070"/>
                  <a:pt x="2231" y="5099"/>
                  <a:pt x="2121" y="4414"/>
                </a:cubicBezTo>
                <a:cubicBezTo>
                  <a:pt x="2006" y="3706"/>
                  <a:pt x="1824" y="3338"/>
                  <a:pt x="1527" y="3338"/>
                </a:cubicBezTo>
                <a:lnTo>
                  <a:pt x="1226" y="3338"/>
                </a:lnTo>
                <a:lnTo>
                  <a:pt x="843" y="15320"/>
                </a:lnTo>
                <a:close/>
                <a:moveTo>
                  <a:pt x="3290" y="18316"/>
                </a:moveTo>
                <a:lnTo>
                  <a:pt x="4037" y="18316"/>
                </a:lnTo>
                <a:lnTo>
                  <a:pt x="4611" y="342"/>
                </a:lnTo>
                <a:lnTo>
                  <a:pt x="3864" y="342"/>
                </a:lnTo>
                <a:lnTo>
                  <a:pt x="3290" y="18316"/>
                </a:lnTo>
                <a:close/>
                <a:moveTo>
                  <a:pt x="6076" y="11011"/>
                </a:moveTo>
                <a:cubicBezTo>
                  <a:pt x="6373" y="11668"/>
                  <a:pt x="6493" y="12298"/>
                  <a:pt x="6493" y="13296"/>
                </a:cubicBezTo>
                <a:cubicBezTo>
                  <a:pt x="6493" y="15084"/>
                  <a:pt x="6124" y="15531"/>
                  <a:pt x="5818" y="15531"/>
                </a:cubicBezTo>
                <a:cubicBezTo>
                  <a:pt x="5502" y="15531"/>
                  <a:pt x="5133" y="15110"/>
                  <a:pt x="4865" y="14558"/>
                </a:cubicBezTo>
                <a:lnTo>
                  <a:pt x="4717" y="17606"/>
                </a:lnTo>
                <a:cubicBezTo>
                  <a:pt x="5085" y="18342"/>
                  <a:pt x="5463" y="18684"/>
                  <a:pt x="5813" y="18684"/>
                </a:cubicBezTo>
                <a:cubicBezTo>
                  <a:pt x="6234" y="18684"/>
                  <a:pt x="6589" y="18185"/>
                  <a:pt x="6843" y="17186"/>
                </a:cubicBezTo>
                <a:cubicBezTo>
                  <a:pt x="7115" y="16109"/>
                  <a:pt x="7221" y="14558"/>
                  <a:pt x="7221" y="12877"/>
                </a:cubicBezTo>
                <a:cubicBezTo>
                  <a:pt x="7221" y="10564"/>
                  <a:pt x="7015" y="9039"/>
                  <a:pt x="6555" y="8015"/>
                </a:cubicBezTo>
                <a:lnTo>
                  <a:pt x="6273" y="7385"/>
                </a:lnTo>
                <a:cubicBezTo>
                  <a:pt x="5894" y="6543"/>
                  <a:pt x="5789" y="5861"/>
                  <a:pt x="5789" y="5071"/>
                </a:cubicBezTo>
                <a:cubicBezTo>
                  <a:pt x="5789" y="3732"/>
                  <a:pt x="6062" y="3154"/>
                  <a:pt x="6407" y="3154"/>
                </a:cubicBezTo>
                <a:cubicBezTo>
                  <a:pt x="6641" y="3154"/>
                  <a:pt x="6905" y="3417"/>
                  <a:pt x="7163" y="3837"/>
                </a:cubicBezTo>
                <a:lnTo>
                  <a:pt x="7350" y="946"/>
                </a:lnTo>
                <a:cubicBezTo>
                  <a:pt x="7024" y="342"/>
                  <a:pt x="6728" y="0"/>
                  <a:pt x="6407" y="0"/>
                </a:cubicBezTo>
                <a:cubicBezTo>
                  <a:pt x="6033" y="0"/>
                  <a:pt x="5703" y="474"/>
                  <a:pt x="5473" y="1340"/>
                </a:cubicBezTo>
                <a:cubicBezTo>
                  <a:pt x="5219" y="2286"/>
                  <a:pt x="5076" y="3759"/>
                  <a:pt x="5076" y="5571"/>
                </a:cubicBezTo>
                <a:cubicBezTo>
                  <a:pt x="5076" y="7832"/>
                  <a:pt x="5301" y="9276"/>
                  <a:pt x="5794" y="10380"/>
                </a:cubicBezTo>
                <a:lnTo>
                  <a:pt x="6076" y="11011"/>
                </a:lnTo>
                <a:close/>
                <a:moveTo>
                  <a:pt x="10257" y="8803"/>
                </a:moveTo>
                <a:cubicBezTo>
                  <a:pt x="10132" y="9749"/>
                  <a:pt x="9931" y="10538"/>
                  <a:pt x="9668" y="11116"/>
                </a:cubicBezTo>
                <a:lnTo>
                  <a:pt x="10175" y="18316"/>
                </a:lnTo>
                <a:lnTo>
                  <a:pt x="9375" y="18316"/>
                </a:lnTo>
                <a:lnTo>
                  <a:pt x="8993" y="11799"/>
                </a:lnTo>
                <a:lnTo>
                  <a:pt x="8552" y="11799"/>
                </a:lnTo>
                <a:lnTo>
                  <a:pt x="8346" y="18316"/>
                </a:lnTo>
                <a:lnTo>
                  <a:pt x="7599" y="18316"/>
                </a:lnTo>
                <a:lnTo>
                  <a:pt x="8174" y="342"/>
                </a:lnTo>
                <a:lnTo>
                  <a:pt x="9289" y="342"/>
                </a:lnTo>
                <a:cubicBezTo>
                  <a:pt x="9696" y="342"/>
                  <a:pt x="9979" y="816"/>
                  <a:pt x="10156" y="1656"/>
                </a:cubicBezTo>
                <a:cubicBezTo>
                  <a:pt x="10352" y="2576"/>
                  <a:pt x="10434" y="3917"/>
                  <a:pt x="10434" y="5466"/>
                </a:cubicBezTo>
                <a:cubicBezTo>
                  <a:pt x="10434" y="6753"/>
                  <a:pt x="10376" y="7884"/>
                  <a:pt x="10257" y="8803"/>
                </a:cubicBezTo>
                <a:moveTo>
                  <a:pt x="8648" y="8830"/>
                </a:moveTo>
                <a:lnTo>
                  <a:pt x="8935" y="8830"/>
                </a:lnTo>
                <a:cubicBezTo>
                  <a:pt x="9165" y="8830"/>
                  <a:pt x="9371" y="8593"/>
                  <a:pt x="9510" y="7884"/>
                </a:cubicBezTo>
                <a:cubicBezTo>
                  <a:pt x="9620" y="7333"/>
                  <a:pt x="9692" y="6439"/>
                  <a:pt x="9692" y="5493"/>
                </a:cubicBezTo>
                <a:cubicBezTo>
                  <a:pt x="9692" y="4889"/>
                  <a:pt x="9663" y="4336"/>
                  <a:pt x="9596" y="3969"/>
                </a:cubicBezTo>
                <a:cubicBezTo>
                  <a:pt x="9519" y="3549"/>
                  <a:pt x="9400" y="3312"/>
                  <a:pt x="9198" y="3312"/>
                </a:cubicBezTo>
                <a:lnTo>
                  <a:pt x="8825" y="3312"/>
                </a:lnTo>
                <a:lnTo>
                  <a:pt x="8648" y="8830"/>
                </a:lnTo>
                <a:close/>
                <a:moveTo>
                  <a:pt x="12885" y="11169"/>
                </a:moveTo>
                <a:cubicBezTo>
                  <a:pt x="12828" y="12929"/>
                  <a:pt x="12746" y="13874"/>
                  <a:pt x="12651" y="14453"/>
                </a:cubicBezTo>
                <a:cubicBezTo>
                  <a:pt x="12555" y="15031"/>
                  <a:pt x="12387" y="15557"/>
                  <a:pt x="12134" y="15557"/>
                </a:cubicBezTo>
                <a:cubicBezTo>
                  <a:pt x="11928" y="15557"/>
                  <a:pt x="11779" y="15215"/>
                  <a:pt x="11688" y="14558"/>
                </a:cubicBezTo>
                <a:cubicBezTo>
                  <a:pt x="11612" y="14007"/>
                  <a:pt x="11588" y="13323"/>
                  <a:pt x="11588" y="12640"/>
                </a:cubicBezTo>
                <a:cubicBezTo>
                  <a:pt x="11588" y="12088"/>
                  <a:pt x="11602" y="11536"/>
                  <a:pt x="11621" y="10906"/>
                </a:cubicBezTo>
                <a:lnTo>
                  <a:pt x="11961" y="342"/>
                </a:lnTo>
                <a:lnTo>
                  <a:pt x="11229" y="342"/>
                </a:lnTo>
                <a:lnTo>
                  <a:pt x="10922" y="9855"/>
                </a:lnTo>
                <a:cubicBezTo>
                  <a:pt x="10884" y="11064"/>
                  <a:pt x="10865" y="12035"/>
                  <a:pt x="10865" y="12798"/>
                </a:cubicBezTo>
                <a:cubicBezTo>
                  <a:pt x="10865" y="14558"/>
                  <a:pt x="10970" y="16057"/>
                  <a:pt x="11190" y="17108"/>
                </a:cubicBezTo>
                <a:cubicBezTo>
                  <a:pt x="11415" y="18185"/>
                  <a:pt x="11741" y="18684"/>
                  <a:pt x="12114" y="18684"/>
                </a:cubicBezTo>
                <a:cubicBezTo>
                  <a:pt x="12454" y="18684"/>
                  <a:pt x="12809" y="18263"/>
                  <a:pt x="13077" y="17029"/>
                </a:cubicBezTo>
                <a:cubicBezTo>
                  <a:pt x="13283" y="16083"/>
                  <a:pt x="13441" y="14664"/>
                  <a:pt x="13513" y="12404"/>
                </a:cubicBezTo>
                <a:lnTo>
                  <a:pt x="13900" y="343"/>
                </a:lnTo>
                <a:lnTo>
                  <a:pt x="13230" y="343"/>
                </a:lnTo>
                <a:lnTo>
                  <a:pt x="12885" y="11169"/>
                </a:lnTo>
                <a:close/>
                <a:moveTo>
                  <a:pt x="14772" y="18316"/>
                </a:moveTo>
                <a:lnTo>
                  <a:pt x="14025" y="18316"/>
                </a:lnTo>
                <a:lnTo>
                  <a:pt x="14600" y="343"/>
                </a:lnTo>
                <a:lnTo>
                  <a:pt x="15644" y="343"/>
                </a:lnTo>
                <a:cubicBezTo>
                  <a:pt x="16084" y="343"/>
                  <a:pt x="16400" y="921"/>
                  <a:pt x="16587" y="1814"/>
                </a:cubicBezTo>
                <a:cubicBezTo>
                  <a:pt x="16735" y="2523"/>
                  <a:pt x="16855" y="3679"/>
                  <a:pt x="16855" y="5518"/>
                </a:cubicBezTo>
                <a:cubicBezTo>
                  <a:pt x="16855" y="7438"/>
                  <a:pt x="16721" y="9066"/>
                  <a:pt x="16524" y="10117"/>
                </a:cubicBezTo>
                <a:cubicBezTo>
                  <a:pt x="16261" y="11536"/>
                  <a:pt x="15859" y="12115"/>
                  <a:pt x="15352" y="12115"/>
                </a:cubicBezTo>
                <a:lnTo>
                  <a:pt x="14968" y="12115"/>
                </a:lnTo>
                <a:lnTo>
                  <a:pt x="14772" y="18316"/>
                </a:lnTo>
                <a:close/>
                <a:moveTo>
                  <a:pt x="15069" y="9039"/>
                </a:moveTo>
                <a:lnTo>
                  <a:pt x="15371" y="9039"/>
                </a:lnTo>
                <a:cubicBezTo>
                  <a:pt x="15581" y="9039"/>
                  <a:pt x="15759" y="8856"/>
                  <a:pt x="15897" y="8279"/>
                </a:cubicBezTo>
                <a:cubicBezTo>
                  <a:pt x="16046" y="7647"/>
                  <a:pt x="16113" y="6675"/>
                  <a:pt x="16113" y="5676"/>
                </a:cubicBezTo>
                <a:cubicBezTo>
                  <a:pt x="16113" y="4967"/>
                  <a:pt x="16079" y="4468"/>
                  <a:pt x="16027" y="4126"/>
                </a:cubicBezTo>
                <a:cubicBezTo>
                  <a:pt x="15955" y="3654"/>
                  <a:pt x="15821" y="3312"/>
                  <a:pt x="15576" y="3312"/>
                </a:cubicBezTo>
                <a:lnTo>
                  <a:pt x="15251" y="3312"/>
                </a:lnTo>
                <a:lnTo>
                  <a:pt x="15069" y="9039"/>
                </a:lnTo>
                <a:close/>
                <a:moveTo>
                  <a:pt x="18196" y="3312"/>
                </a:moveTo>
                <a:lnTo>
                  <a:pt x="17717" y="18316"/>
                </a:lnTo>
                <a:lnTo>
                  <a:pt x="18464" y="18316"/>
                </a:lnTo>
                <a:lnTo>
                  <a:pt x="18943" y="3312"/>
                </a:lnTo>
                <a:lnTo>
                  <a:pt x="19934" y="3312"/>
                </a:lnTo>
                <a:lnTo>
                  <a:pt x="20087" y="342"/>
                </a:lnTo>
                <a:lnTo>
                  <a:pt x="17276" y="342"/>
                </a:lnTo>
                <a:lnTo>
                  <a:pt x="17180" y="3312"/>
                </a:lnTo>
                <a:lnTo>
                  <a:pt x="18196" y="3312"/>
                </a:lnTo>
                <a:close/>
                <a:moveTo>
                  <a:pt x="21514" y="21600"/>
                </a:moveTo>
                <a:lnTo>
                  <a:pt x="21600" y="19052"/>
                </a:lnTo>
                <a:lnTo>
                  <a:pt x="19546" y="19052"/>
                </a:lnTo>
                <a:lnTo>
                  <a:pt x="19460" y="21600"/>
                </a:lnTo>
                <a:lnTo>
                  <a:pt x="21514" y="21600"/>
                </a:lnTo>
                <a:close/>
                <a:moveTo>
                  <a:pt x="21514" y="21600"/>
                </a:moveTo>
              </a:path>
            </a:pathLst>
          </a:custGeom>
          <a:solidFill>
            <a:schemeClr val="tx1">
              <a:alpha val="7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s-ES" dirty="0">
              <a:solidFill>
                <a:srgbClr val="0032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0898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8" r:id="rId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7B4C6"/>
          </a:solidFill>
          <a:latin typeface="+mj-lt"/>
          <a:ea typeface="+mj-ea"/>
          <a:cs typeface="+mj-cs"/>
          <a:sym typeface="Gill Sans" pitchFamily="12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1pPr>
      <a:lvl2pPr marL="13335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2pPr>
      <a:lvl3pPr marL="1778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3pPr>
      <a:lvl4pPr marL="22225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4pPr>
      <a:lvl5pPr marL="2667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5pPr>
      <a:lvl6pPr marL="31242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lang="en-US" sz="1000" smtClean="0">
                <a:solidFill>
                  <a:schemeClr val="accent6"/>
                </a:solidFill>
                <a:latin typeface="Trebuchet MS" pitchFamily="34" charset="0"/>
                <a:sym typeface="Trebuchet MS" pitchFamily="34" charset="0"/>
              </a:defRPr>
            </a:lvl1pPr>
          </a:lstStyle>
          <a:p>
            <a:fld id="{9D9F8B9A-560A-470D-9EA6-79F5999904E6}" type="slidenum">
              <a:rPr lang="en-GB">
                <a:solidFill>
                  <a:srgbClr val="00C6DA"/>
                </a:solidFill>
              </a:rPr>
              <a:pPr/>
              <a:t>‹Nº›</a:t>
            </a:fld>
            <a:endParaRPr lang="en-GB" dirty="0">
              <a:solidFill>
                <a:srgbClr val="00C6DA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5004" y="6455370"/>
            <a:ext cx="12065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upo 10"/>
          <p:cNvGrpSpPr/>
          <p:nvPr userDrawn="1"/>
        </p:nvGrpSpPr>
        <p:grpSpPr>
          <a:xfrm>
            <a:off x="68592" y="6424152"/>
            <a:ext cx="2103461" cy="419839"/>
            <a:chOff x="68592" y="6424152"/>
            <a:chExt cx="2103461" cy="419839"/>
          </a:xfrm>
        </p:grpSpPr>
        <p:grpSp>
          <p:nvGrpSpPr>
            <p:cNvPr id="12" name="Group 5"/>
            <p:cNvGrpSpPr>
              <a:grpSpLocks/>
            </p:cNvGrpSpPr>
            <p:nvPr userDrawn="1"/>
          </p:nvGrpSpPr>
          <p:grpSpPr bwMode="auto">
            <a:xfrm>
              <a:off x="152926" y="6424152"/>
              <a:ext cx="938213" cy="177800"/>
              <a:chOff x="0" y="0"/>
              <a:chExt cx="591" cy="111"/>
            </a:xfrm>
          </p:grpSpPr>
          <p:sp>
            <p:nvSpPr>
              <p:cNvPr id="15" name="AutoShape 3"/>
              <p:cNvSpPr>
                <a:spLocks/>
              </p:cNvSpPr>
              <p:nvPr/>
            </p:nvSpPr>
            <p:spPr bwMode="auto">
              <a:xfrm>
                <a:off x="0" y="0"/>
                <a:ext cx="546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1600"/>
                  <a:gd name="T154" fmla="*/ 0 h 21600"/>
                  <a:gd name="T155" fmla="*/ 21600 w 21600"/>
                  <a:gd name="T156" fmla="*/ 21600 h 216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1600" h="21600">
                    <a:moveTo>
                      <a:pt x="2236" y="9904"/>
                    </a:moveTo>
                    <a:cubicBezTo>
                      <a:pt x="2490" y="10359"/>
                      <a:pt x="2636" y="10997"/>
                      <a:pt x="2734" y="11787"/>
                    </a:cubicBezTo>
                    <a:cubicBezTo>
                      <a:pt x="2833" y="12577"/>
                      <a:pt x="2864" y="13428"/>
                      <a:pt x="2864" y="14460"/>
                    </a:cubicBezTo>
                    <a:cubicBezTo>
                      <a:pt x="2864" y="16952"/>
                      <a:pt x="2688" y="18501"/>
                      <a:pt x="2444" y="19473"/>
                    </a:cubicBezTo>
                    <a:cubicBezTo>
                      <a:pt x="2174" y="20567"/>
                      <a:pt x="1764" y="21175"/>
                      <a:pt x="1105" y="21175"/>
                    </a:cubicBezTo>
                    <a:lnTo>
                      <a:pt x="0" y="21175"/>
                    </a:lnTo>
                    <a:lnTo>
                      <a:pt x="623" y="395"/>
                    </a:lnTo>
                    <a:lnTo>
                      <a:pt x="1717" y="395"/>
                    </a:lnTo>
                    <a:cubicBezTo>
                      <a:pt x="2226" y="395"/>
                      <a:pt x="2480" y="942"/>
                      <a:pt x="2636" y="1671"/>
                    </a:cubicBezTo>
                    <a:cubicBezTo>
                      <a:pt x="2823" y="2552"/>
                      <a:pt x="2885" y="3797"/>
                      <a:pt x="2885" y="4982"/>
                    </a:cubicBezTo>
                    <a:cubicBezTo>
                      <a:pt x="2885" y="7017"/>
                      <a:pt x="2703" y="8871"/>
                      <a:pt x="2236" y="9904"/>
                    </a:cubicBezTo>
                    <a:close/>
                    <a:moveTo>
                      <a:pt x="908" y="17742"/>
                    </a:moveTo>
                    <a:lnTo>
                      <a:pt x="1188" y="17742"/>
                    </a:lnTo>
                    <a:cubicBezTo>
                      <a:pt x="1484" y="17742"/>
                      <a:pt x="1645" y="17529"/>
                      <a:pt x="1775" y="17134"/>
                    </a:cubicBezTo>
                    <a:cubicBezTo>
                      <a:pt x="1920" y="16679"/>
                      <a:pt x="2039" y="15919"/>
                      <a:pt x="2039" y="14643"/>
                    </a:cubicBezTo>
                    <a:cubicBezTo>
                      <a:pt x="2039" y="13792"/>
                      <a:pt x="1987" y="13155"/>
                      <a:pt x="1899" y="12760"/>
                    </a:cubicBezTo>
                    <a:cubicBezTo>
                      <a:pt x="1800" y="12304"/>
                      <a:pt x="1650" y="12091"/>
                      <a:pt x="1437" y="12091"/>
                    </a:cubicBezTo>
                    <a:lnTo>
                      <a:pt x="1079" y="12091"/>
                    </a:lnTo>
                    <a:lnTo>
                      <a:pt x="908" y="17742"/>
                    </a:lnTo>
                    <a:close/>
                    <a:moveTo>
                      <a:pt x="1183" y="8658"/>
                    </a:moveTo>
                    <a:lnTo>
                      <a:pt x="1365" y="8658"/>
                    </a:lnTo>
                    <a:cubicBezTo>
                      <a:pt x="1645" y="8658"/>
                      <a:pt x="1800" y="8324"/>
                      <a:pt x="1909" y="7838"/>
                    </a:cubicBezTo>
                    <a:cubicBezTo>
                      <a:pt x="2018" y="7352"/>
                      <a:pt x="2081" y="6623"/>
                      <a:pt x="2081" y="5742"/>
                    </a:cubicBezTo>
                    <a:cubicBezTo>
                      <a:pt x="2081" y="5134"/>
                      <a:pt x="2055" y="4739"/>
                      <a:pt x="1998" y="4405"/>
                    </a:cubicBezTo>
                    <a:cubicBezTo>
                      <a:pt x="1935" y="4071"/>
                      <a:pt x="1831" y="3828"/>
                      <a:pt x="1603" y="3828"/>
                    </a:cubicBezTo>
                    <a:lnTo>
                      <a:pt x="1328" y="3828"/>
                    </a:lnTo>
                    <a:lnTo>
                      <a:pt x="1183" y="8658"/>
                    </a:lnTo>
                    <a:close/>
                    <a:moveTo>
                      <a:pt x="4140" y="17742"/>
                    </a:moveTo>
                    <a:lnTo>
                      <a:pt x="5749" y="17742"/>
                    </a:lnTo>
                    <a:lnTo>
                      <a:pt x="5650" y="21175"/>
                    </a:lnTo>
                    <a:lnTo>
                      <a:pt x="3227" y="21175"/>
                    </a:lnTo>
                    <a:lnTo>
                      <a:pt x="3850" y="395"/>
                    </a:lnTo>
                    <a:lnTo>
                      <a:pt x="6247" y="395"/>
                    </a:lnTo>
                    <a:lnTo>
                      <a:pt x="6081" y="3828"/>
                    </a:lnTo>
                    <a:lnTo>
                      <a:pt x="4556" y="3828"/>
                    </a:lnTo>
                    <a:lnTo>
                      <a:pt x="4405" y="8871"/>
                    </a:lnTo>
                    <a:lnTo>
                      <a:pt x="5624" y="8871"/>
                    </a:lnTo>
                    <a:lnTo>
                      <a:pt x="5515" y="12425"/>
                    </a:lnTo>
                    <a:lnTo>
                      <a:pt x="4296" y="12425"/>
                    </a:lnTo>
                    <a:lnTo>
                      <a:pt x="4140" y="17742"/>
                    </a:lnTo>
                    <a:close/>
                    <a:moveTo>
                      <a:pt x="8540" y="395"/>
                    </a:moveTo>
                    <a:lnTo>
                      <a:pt x="9298" y="11878"/>
                    </a:lnTo>
                    <a:lnTo>
                      <a:pt x="10792" y="395"/>
                    </a:lnTo>
                    <a:lnTo>
                      <a:pt x="11456" y="395"/>
                    </a:lnTo>
                    <a:lnTo>
                      <a:pt x="10834" y="21175"/>
                    </a:lnTo>
                    <a:lnTo>
                      <a:pt x="10092" y="21175"/>
                    </a:lnTo>
                    <a:lnTo>
                      <a:pt x="10450" y="9053"/>
                    </a:lnTo>
                    <a:lnTo>
                      <a:pt x="9495" y="16436"/>
                    </a:lnTo>
                    <a:lnTo>
                      <a:pt x="8872" y="16436"/>
                    </a:lnTo>
                    <a:lnTo>
                      <a:pt x="8354" y="8658"/>
                    </a:lnTo>
                    <a:lnTo>
                      <a:pt x="7975" y="21175"/>
                    </a:lnTo>
                    <a:lnTo>
                      <a:pt x="7295" y="21175"/>
                    </a:lnTo>
                    <a:lnTo>
                      <a:pt x="7918" y="395"/>
                    </a:lnTo>
                    <a:lnTo>
                      <a:pt x="8540" y="395"/>
                    </a:lnTo>
                    <a:close/>
                    <a:moveTo>
                      <a:pt x="11685" y="13640"/>
                    </a:moveTo>
                    <a:cubicBezTo>
                      <a:pt x="11685" y="10451"/>
                      <a:pt x="11820" y="7321"/>
                      <a:pt x="12058" y="4921"/>
                    </a:cubicBezTo>
                    <a:cubicBezTo>
                      <a:pt x="12380" y="1701"/>
                      <a:pt x="12893" y="0"/>
                      <a:pt x="13610" y="0"/>
                    </a:cubicBezTo>
                    <a:cubicBezTo>
                      <a:pt x="14429" y="0"/>
                      <a:pt x="14990" y="2521"/>
                      <a:pt x="14990" y="7959"/>
                    </a:cubicBezTo>
                    <a:cubicBezTo>
                      <a:pt x="14990" y="11149"/>
                      <a:pt x="14855" y="14278"/>
                      <a:pt x="14616" y="16678"/>
                    </a:cubicBezTo>
                    <a:cubicBezTo>
                      <a:pt x="14295" y="19899"/>
                      <a:pt x="13781" y="21600"/>
                      <a:pt x="13065" y="21600"/>
                    </a:cubicBezTo>
                    <a:cubicBezTo>
                      <a:pt x="12245" y="21600"/>
                      <a:pt x="11685" y="19078"/>
                      <a:pt x="11685" y="13640"/>
                    </a:cubicBezTo>
                    <a:close/>
                    <a:moveTo>
                      <a:pt x="12790" y="6775"/>
                    </a:moveTo>
                    <a:cubicBezTo>
                      <a:pt x="12619" y="8688"/>
                      <a:pt x="12520" y="11180"/>
                      <a:pt x="12520" y="13640"/>
                    </a:cubicBezTo>
                    <a:cubicBezTo>
                      <a:pt x="12520" y="16770"/>
                      <a:pt x="12764" y="17894"/>
                      <a:pt x="13127" y="17894"/>
                    </a:cubicBezTo>
                    <a:cubicBezTo>
                      <a:pt x="13469" y="17894"/>
                      <a:pt x="13713" y="16709"/>
                      <a:pt x="13885" y="14825"/>
                    </a:cubicBezTo>
                    <a:cubicBezTo>
                      <a:pt x="14056" y="12912"/>
                      <a:pt x="14154" y="10420"/>
                      <a:pt x="14154" y="7960"/>
                    </a:cubicBezTo>
                    <a:cubicBezTo>
                      <a:pt x="14154" y="4830"/>
                      <a:pt x="13911" y="3706"/>
                      <a:pt x="13547" y="3706"/>
                    </a:cubicBezTo>
                    <a:cubicBezTo>
                      <a:pt x="13205" y="3706"/>
                      <a:pt x="12961" y="4891"/>
                      <a:pt x="12790" y="6775"/>
                    </a:cubicBezTo>
                    <a:close/>
                    <a:moveTo>
                      <a:pt x="18098" y="10177"/>
                    </a:moveTo>
                    <a:cubicBezTo>
                      <a:pt x="17963" y="11271"/>
                      <a:pt x="17745" y="12182"/>
                      <a:pt x="17459" y="12851"/>
                    </a:cubicBezTo>
                    <a:lnTo>
                      <a:pt x="18009" y="21175"/>
                    </a:lnTo>
                    <a:lnTo>
                      <a:pt x="17143" y="21175"/>
                    </a:lnTo>
                    <a:lnTo>
                      <a:pt x="16728" y="13641"/>
                    </a:lnTo>
                    <a:lnTo>
                      <a:pt x="16251" y="13641"/>
                    </a:lnTo>
                    <a:lnTo>
                      <a:pt x="16027" y="21175"/>
                    </a:lnTo>
                    <a:lnTo>
                      <a:pt x="15218" y="21175"/>
                    </a:lnTo>
                    <a:lnTo>
                      <a:pt x="15841" y="395"/>
                    </a:lnTo>
                    <a:lnTo>
                      <a:pt x="17050" y="395"/>
                    </a:lnTo>
                    <a:cubicBezTo>
                      <a:pt x="17491" y="395"/>
                      <a:pt x="17797" y="942"/>
                      <a:pt x="17989" y="1914"/>
                    </a:cubicBezTo>
                    <a:cubicBezTo>
                      <a:pt x="18202" y="2977"/>
                      <a:pt x="18290" y="4526"/>
                      <a:pt x="18290" y="6319"/>
                    </a:cubicBezTo>
                    <a:cubicBezTo>
                      <a:pt x="18290" y="7807"/>
                      <a:pt x="18227" y="9114"/>
                      <a:pt x="18098" y="10177"/>
                    </a:cubicBezTo>
                    <a:close/>
                    <a:moveTo>
                      <a:pt x="16354" y="10208"/>
                    </a:moveTo>
                    <a:lnTo>
                      <a:pt x="16666" y="10208"/>
                    </a:lnTo>
                    <a:cubicBezTo>
                      <a:pt x="16915" y="10208"/>
                      <a:pt x="17138" y="9934"/>
                      <a:pt x="17288" y="9114"/>
                    </a:cubicBezTo>
                    <a:cubicBezTo>
                      <a:pt x="17408" y="8476"/>
                      <a:pt x="17486" y="7443"/>
                      <a:pt x="17486" y="6349"/>
                    </a:cubicBezTo>
                    <a:cubicBezTo>
                      <a:pt x="17486" y="5651"/>
                      <a:pt x="17454" y="5012"/>
                      <a:pt x="17382" y="4587"/>
                    </a:cubicBezTo>
                    <a:cubicBezTo>
                      <a:pt x="17299" y="4101"/>
                      <a:pt x="17169" y="3828"/>
                      <a:pt x="16951" y="3828"/>
                    </a:cubicBezTo>
                    <a:lnTo>
                      <a:pt x="16546" y="3828"/>
                    </a:lnTo>
                    <a:lnTo>
                      <a:pt x="16354" y="10208"/>
                    </a:lnTo>
                    <a:close/>
                    <a:moveTo>
                      <a:pt x="19493" y="17742"/>
                    </a:moveTo>
                    <a:lnTo>
                      <a:pt x="21102" y="17742"/>
                    </a:lnTo>
                    <a:lnTo>
                      <a:pt x="21003" y="21175"/>
                    </a:lnTo>
                    <a:lnTo>
                      <a:pt x="18580" y="21175"/>
                    </a:lnTo>
                    <a:lnTo>
                      <a:pt x="19203" y="395"/>
                    </a:lnTo>
                    <a:lnTo>
                      <a:pt x="21600" y="395"/>
                    </a:lnTo>
                    <a:lnTo>
                      <a:pt x="21434" y="3828"/>
                    </a:lnTo>
                    <a:lnTo>
                      <a:pt x="19909" y="3828"/>
                    </a:lnTo>
                    <a:lnTo>
                      <a:pt x="19758" y="8871"/>
                    </a:lnTo>
                    <a:lnTo>
                      <a:pt x="20977" y="8871"/>
                    </a:lnTo>
                    <a:lnTo>
                      <a:pt x="20868" y="12425"/>
                    </a:lnTo>
                    <a:lnTo>
                      <a:pt x="19649" y="12425"/>
                    </a:lnTo>
                    <a:lnTo>
                      <a:pt x="19493" y="17742"/>
                    </a:lnTo>
                    <a:close/>
                    <a:moveTo>
                      <a:pt x="19493" y="17742"/>
                    </a:moveTo>
                  </a:path>
                </a:pathLst>
              </a:custGeom>
              <a:solidFill>
                <a:srgbClr val="119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  <p:sp>
            <p:nvSpPr>
              <p:cNvPr id="20" name="AutoShape 4"/>
              <p:cNvSpPr>
                <a:spLocks/>
              </p:cNvSpPr>
              <p:nvPr/>
            </p:nvSpPr>
            <p:spPr bwMode="auto">
              <a:xfrm>
                <a:off x="533" y="98"/>
                <a:ext cx="58" cy="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600"/>
                  <a:gd name="T19" fmla="*/ 0 h 21600"/>
                  <a:gd name="T20" fmla="*/ 2160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0" y="21600"/>
                    </a:moveTo>
                    <a:lnTo>
                      <a:pt x="870" y="0"/>
                    </a:lnTo>
                    <a:lnTo>
                      <a:pt x="21600" y="0"/>
                    </a:lnTo>
                    <a:lnTo>
                      <a:pt x="20730" y="2160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7DFE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 dirty="0"/>
              </a:p>
            </p:txBody>
          </p:sp>
        </p:grpSp>
        <p:sp>
          <p:nvSpPr>
            <p:cNvPr id="13" name="22 CuadroTexto"/>
            <p:cNvSpPr txBox="1"/>
            <p:nvPr userDrawn="1"/>
          </p:nvSpPr>
          <p:spPr>
            <a:xfrm>
              <a:off x="68592" y="6597770"/>
              <a:ext cx="21034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1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DISCOVER, DISRUPT, DELIVER</a:t>
              </a:r>
            </a:p>
          </p:txBody>
        </p:sp>
      </p:grpSp>
      <p:sp>
        <p:nvSpPr>
          <p:cNvPr id="16" name="AutoShape 2"/>
          <p:cNvSpPr>
            <a:spLocks/>
          </p:cNvSpPr>
          <p:nvPr userDrawn="1"/>
        </p:nvSpPr>
        <p:spPr bwMode="auto">
          <a:xfrm>
            <a:off x="5521840" y="44450"/>
            <a:ext cx="3578225" cy="711200"/>
          </a:xfrm>
          <a:custGeom>
            <a:avLst/>
            <a:gdLst>
              <a:gd name="T0" fmla="*/ 2849 w 21600"/>
              <a:gd name="T1" fmla="*/ 2083 h 21600"/>
              <a:gd name="T2" fmla="*/ 2593 w 21600"/>
              <a:gd name="T3" fmla="*/ 15539 h 21600"/>
              <a:gd name="T4" fmla="*/ 0 w 21600"/>
              <a:gd name="T5" fmla="*/ 18263 h 21600"/>
              <a:gd name="T6" fmla="*/ 1595 w 21600"/>
              <a:gd name="T7" fmla="*/ 0 h 21600"/>
              <a:gd name="T8" fmla="*/ 1126 w 21600"/>
              <a:gd name="T9" fmla="*/ 15219 h 21600"/>
              <a:gd name="T10" fmla="*/ 2351 w 21600"/>
              <a:gd name="T11" fmla="*/ 7210 h 21600"/>
              <a:gd name="T12" fmla="*/ 1575 w 21600"/>
              <a:gd name="T13" fmla="*/ 3045 h 21600"/>
              <a:gd name="T14" fmla="*/ 869 w 21600"/>
              <a:gd name="T15" fmla="*/ 15219 h 21600"/>
              <a:gd name="T16" fmla="*/ 5541 w 21600"/>
              <a:gd name="T17" fmla="*/ 10574 h 21600"/>
              <a:gd name="T18" fmla="*/ 4484 w 21600"/>
              <a:gd name="T19" fmla="*/ 7450 h 21600"/>
              <a:gd name="T20" fmla="*/ 6079 w 21600"/>
              <a:gd name="T21" fmla="*/ 3018 h 21600"/>
              <a:gd name="T22" fmla="*/ 3956 w 21600"/>
              <a:gd name="T23" fmla="*/ 1 h 21600"/>
              <a:gd name="T24" fmla="*/ 5669 w 21600"/>
              <a:gd name="T25" fmla="*/ 18263 h 21600"/>
              <a:gd name="T26" fmla="*/ 4232 w 21600"/>
              <a:gd name="T27" fmla="*/ 15246 h 21600"/>
              <a:gd name="T28" fmla="*/ 8514 w 21600"/>
              <a:gd name="T29" fmla="*/ 18262 h 21600"/>
              <a:gd name="T30" fmla="*/ 7111 w 21600"/>
              <a:gd name="T31" fmla="*/ 15245 h 21600"/>
              <a:gd name="T32" fmla="*/ 6840 w 21600"/>
              <a:gd name="T33" fmla="*/ 0 h 21600"/>
              <a:gd name="T34" fmla="*/ 8514 w 21600"/>
              <a:gd name="T35" fmla="*/ 18262 h 21600"/>
              <a:gd name="T36" fmla="*/ 9793 w 21600"/>
              <a:gd name="T37" fmla="*/ 18263 h 21600"/>
              <a:gd name="T38" fmla="*/ 9615 w 21600"/>
              <a:gd name="T39" fmla="*/ 0 h 21600"/>
              <a:gd name="T40" fmla="*/ 10830 w 21600"/>
              <a:gd name="T41" fmla="*/ 0 h 21600"/>
              <a:gd name="T42" fmla="*/ 12247 w 21600"/>
              <a:gd name="T43" fmla="*/ 18263 h 21600"/>
              <a:gd name="T44" fmla="*/ 13170 w 21600"/>
              <a:gd name="T45" fmla="*/ 0 h 21600"/>
              <a:gd name="T46" fmla="*/ 11625 w 21600"/>
              <a:gd name="T47" fmla="*/ 0 h 21600"/>
              <a:gd name="T48" fmla="*/ 14790 w 21600"/>
              <a:gd name="T49" fmla="*/ 10574 h 21600"/>
              <a:gd name="T50" fmla="*/ 16054 w 21600"/>
              <a:gd name="T51" fmla="*/ 7450 h 21600"/>
              <a:gd name="T52" fmla="*/ 15037 w 21600"/>
              <a:gd name="T53" fmla="*/ 3018 h 21600"/>
              <a:gd name="T54" fmla="*/ 16647 w 21600"/>
              <a:gd name="T55" fmla="*/ 1 h 21600"/>
              <a:gd name="T56" fmla="*/ 13773 w 21600"/>
              <a:gd name="T57" fmla="*/ 18263 h 21600"/>
              <a:gd name="T58" fmla="*/ 16173 w 21600"/>
              <a:gd name="T59" fmla="*/ 15246 h 21600"/>
              <a:gd name="T60" fmla="*/ 14790 w 21600"/>
              <a:gd name="T61" fmla="*/ 10574 h 21600"/>
              <a:gd name="T62" fmla="*/ 18790 w 21600"/>
              <a:gd name="T63" fmla="*/ 10947 h 21600"/>
              <a:gd name="T64" fmla="*/ 18489 w 21600"/>
              <a:gd name="T65" fmla="*/ 18262 h 21600"/>
              <a:gd name="T66" fmla="*/ 17640 w 21600"/>
              <a:gd name="T67" fmla="*/ 11641 h 21600"/>
              <a:gd name="T68" fmla="*/ 16657 w 21600"/>
              <a:gd name="T69" fmla="*/ 18262 h 21600"/>
              <a:gd name="T70" fmla="*/ 18400 w 21600"/>
              <a:gd name="T71" fmla="*/ 0 h 21600"/>
              <a:gd name="T72" fmla="*/ 19580 w 21600"/>
              <a:gd name="T73" fmla="*/ 5207 h 21600"/>
              <a:gd name="T74" fmla="*/ 17738 w 21600"/>
              <a:gd name="T75" fmla="*/ 8624 h 21600"/>
              <a:gd name="T76" fmla="*/ 18627 w 21600"/>
              <a:gd name="T77" fmla="*/ 7663 h 21600"/>
              <a:gd name="T78" fmla="*/ 18716 w 21600"/>
              <a:gd name="T79" fmla="*/ 3685 h 21600"/>
              <a:gd name="T80" fmla="*/ 17921 w 21600"/>
              <a:gd name="T81" fmla="*/ 3017 h 21600"/>
              <a:gd name="T82" fmla="*/ 21511 w 21600"/>
              <a:gd name="T83" fmla="*/ 21600 h 21600"/>
              <a:gd name="T84" fmla="*/ 19482 w 21600"/>
              <a:gd name="T85" fmla="*/ 19011 h 21600"/>
              <a:gd name="T86" fmla="*/ 21511 w 21600"/>
              <a:gd name="T8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600" h="21600">
                <a:moveTo>
                  <a:pt x="1595" y="0"/>
                </a:moveTo>
                <a:cubicBezTo>
                  <a:pt x="2099" y="0"/>
                  <a:pt x="2568" y="481"/>
                  <a:pt x="2849" y="2083"/>
                </a:cubicBezTo>
                <a:cubicBezTo>
                  <a:pt x="3072" y="3338"/>
                  <a:pt x="3146" y="5074"/>
                  <a:pt x="3146" y="7129"/>
                </a:cubicBezTo>
                <a:cubicBezTo>
                  <a:pt x="3146" y="10386"/>
                  <a:pt x="2963" y="13484"/>
                  <a:pt x="2593" y="15539"/>
                </a:cubicBezTo>
                <a:cubicBezTo>
                  <a:pt x="2203" y="17702"/>
                  <a:pt x="1659" y="18263"/>
                  <a:pt x="1047" y="18263"/>
                </a:cubicBezTo>
                <a:lnTo>
                  <a:pt x="0" y="18263"/>
                </a:lnTo>
                <a:lnTo>
                  <a:pt x="593" y="0"/>
                </a:lnTo>
                <a:lnTo>
                  <a:pt x="1595" y="0"/>
                </a:lnTo>
                <a:close/>
                <a:moveTo>
                  <a:pt x="869" y="15219"/>
                </a:moveTo>
                <a:lnTo>
                  <a:pt x="1126" y="15219"/>
                </a:lnTo>
                <a:cubicBezTo>
                  <a:pt x="1546" y="15219"/>
                  <a:pt x="1822" y="14659"/>
                  <a:pt x="2039" y="12977"/>
                </a:cubicBezTo>
                <a:cubicBezTo>
                  <a:pt x="2217" y="11588"/>
                  <a:pt x="2351" y="9479"/>
                  <a:pt x="2351" y="7210"/>
                </a:cubicBezTo>
                <a:cubicBezTo>
                  <a:pt x="2351" y="5821"/>
                  <a:pt x="2301" y="4833"/>
                  <a:pt x="2188" y="4138"/>
                </a:cubicBezTo>
                <a:cubicBezTo>
                  <a:pt x="2069" y="3419"/>
                  <a:pt x="1881" y="3045"/>
                  <a:pt x="1575" y="3045"/>
                </a:cubicBezTo>
                <a:lnTo>
                  <a:pt x="1264" y="3045"/>
                </a:lnTo>
                <a:lnTo>
                  <a:pt x="869" y="15219"/>
                </a:lnTo>
                <a:close/>
                <a:moveTo>
                  <a:pt x="4380" y="10574"/>
                </a:moveTo>
                <a:lnTo>
                  <a:pt x="5541" y="10574"/>
                </a:lnTo>
                <a:lnTo>
                  <a:pt x="5644" y="7450"/>
                </a:lnTo>
                <a:lnTo>
                  <a:pt x="4484" y="7450"/>
                </a:lnTo>
                <a:lnTo>
                  <a:pt x="4627" y="3018"/>
                </a:lnTo>
                <a:lnTo>
                  <a:pt x="6079" y="3018"/>
                </a:lnTo>
                <a:lnTo>
                  <a:pt x="6237" y="1"/>
                </a:lnTo>
                <a:lnTo>
                  <a:pt x="3956" y="1"/>
                </a:lnTo>
                <a:lnTo>
                  <a:pt x="3363" y="18263"/>
                </a:lnTo>
                <a:lnTo>
                  <a:pt x="5669" y="18263"/>
                </a:lnTo>
                <a:lnTo>
                  <a:pt x="5763" y="15246"/>
                </a:lnTo>
                <a:lnTo>
                  <a:pt x="4232" y="15246"/>
                </a:lnTo>
                <a:lnTo>
                  <a:pt x="4380" y="10574"/>
                </a:lnTo>
                <a:close/>
                <a:moveTo>
                  <a:pt x="8514" y="18262"/>
                </a:moveTo>
                <a:lnTo>
                  <a:pt x="8607" y="15245"/>
                </a:lnTo>
                <a:lnTo>
                  <a:pt x="7111" y="15245"/>
                </a:lnTo>
                <a:lnTo>
                  <a:pt x="7610" y="0"/>
                </a:lnTo>
                <a:lnTo>
                  <a:pt x="6840" y="0"/>
                </a:lnTo>
                <a:lnTo>
                  <a:pt x="6247" y="18262"/>
                </a:lnTo>
                <a:lnTo>
                  <a:pt x="8514" y="18262"/>
                </a:lnTo>
                <a:close/>
                <a:moveTo>
                  <a:pt x="9022" y="18263"/>
                </a:moveTo>
                <a:lnTo>
                  <a:pt x="9793" y="18263"/>
                </a:lnTo>
                <a:lnTo>
                  <a:pt x="10385" y="0"/>
                </a:lnTo>
                <a:lnTo>
                  <a:pt x="9615" y="0"/>
                </a:lnTo>
                <a:lnTo>
                  <a:pt x="9022" y="18263"/>
                </a:lnTo>
                <a:close/>
                <a:moveTo>
                  <a:pt x="10830" y="0"/>
                </a:moveTo>
                <a:lnTo>
                  <a:pt x="11412" y="18263"/>
                </a:lnTo>
                <a:lnTo>
                  <a:pt x="12247" y="18263"/>
                </a:lnTo>
                <a:lnTo>
                  <a:pt x="13961" y="0"/>
                </a:lnTo>
                <a:lnTo>
                  <a:pt x="13170" y="0"/>
                </a:lnTo>
                <a:lnTo>
                  <a:pt x="11995" y="13457"/>
                </a:lnTo>
                <a:lnTo>
                  <a:pt x="11625" y="0"/>
                </a:lnTo>
                <a:lnTo>
                  <a:pt x="10830" y="0"/>
                </a:lnTo>
                <a:close/>
                <a:moveTo>
                  <a:pt x="14790" y="10574"/>
                </a:moveTo>
                <a:lnTo>
                  <a:pt x="15951" y="10574"/>
                </a:lnTo>
                <a:lnTo>
                  <a:pt x="16054" y="7450"/>
                </a:lnTo>
                <a:lnTo>
                  <a:pt x="14894" y="7450"/>
                </a:lnTo>
                <a:lnTo>
                  <a:pt x="15037" y="3018"/>
                </a:lnTo>
                <a:lnTo>
                  <a:pt x="16489" y="3018"/>
                </a:lnTo>
                <a:lnTo>
                  <a:pt x="16647" y="1"/>
                </a:lnTo>
                <a:lnTo>
                  <a:pt x="14365" y="1"/>
                </a:lnTo>
                <a:lnTo>
                  <a:pt x="13773" y="18263"/>
                </a:lnTo>
                <a:lnTo>
                  <a:pt x="16079" y="18263"/>
                </a:lnTo>
                <a:lnTo>
                  <a:pt x="16173" y="15246"/>
                </a:lnTo>
                <a:lnTo>
                  <a:pt x="14642" y="15246"/>
                </a:lnTo>
                <a:lnTo>
                  <a:pt x="14790" y="10574"/>
                </a:lnTo>
                <a:close/>
                <a:moveTo>
                  <a:pt x="19397" y="8597"/>
                </a:moveTo>
                <a:cubicBezTo>
                  <a:pt x="19269" y="9559"/>
                  <a:pt x="19062" y="10360"/>
                  <a:pt x="18790" y="10947"/>
                </a:cubicBezTo>
                <a:lnTo>
                  <a:pt x="19314" y="18262"/>
                </a:lnTo>
                <a:lnTo>
                  <a:pt x="18489" y="18262"/>
                </a:lnTo>
                <a:lnTo>
                  <a:pt x="18094" y="11641"/>
                </a:lnTo>
                <a:lnTo>
                  <a:pt x="17640" y="11641"/>
                </a:lnTo>
                <a:lnTo>
                  <a:pt x="17427" y="18262"/>
                </a:lnTo>
                <a:lnTo>
                  <a:pt x="16657" y="18262"/>
                </a:lnTo>
                <a:lnTo>
                  <a:pt x="17249" y="0"/>
                </a:lnTo>
                <a:lnTo>
                  <a:pt x="18400" y="0"/>
                </a:lnTo>
                <a:cubicBezTo>
                  <a:pt x="18820" y="0"/>
                  <a:pt x="19111" y="481"/>
                  <a:pt x="19294" y="1336"/>
                </a:cubicBezTo>
                <a:cubicBezTo>
                  <a:pt x="19496" y="2269"/>
                  <a:pt x="19580" y="3631"/>
                  <a:pt x="19580" y="5207"/>
                </a:cubicBezTo>
                <a:cubicBezTo>
                  <a:pt x="19580" y="6514"/>
                  <a:pt x="19521" y="7663"/>
                  <a:pt x="19397" y="8597"/>
                </a:cubicBezTo>
                <a:moveTo>
                  <a:pt x="17738" y="8624"/>
                </a:moveTo>
                <a:lnTo>
                  <a:pt x="18035" y="8624"/>
                </a:lnTo>
                <a:cubicBezTo>
                  <a:pt x="18272" y="8624"/>
                  <a:pt x="18484" y="8383"/>
                  <a:pt x="18627" y="7663"/>
                </a:cubicBezTo>
                <a:cubicBezTo>
                  <a:pt x="18741" y="7103"/>
                  <a:pt x="18815" y="6195"/>
                  <a:pt x="18815" y="5233"/>
                </a:cubicBezTo>
                <a:cubicBezTo>
                  <a:pt x="18815" y="4619"/>
                  <a:pt x="18785" y="4059"/>
                  <a:pt x="18716" y="3685"/>
                </a:cubicBezTo>
                <a:cubicBezTo>
                  <a:pt x="18637" y="3258"/>
                  <a:pt x="18514" y="3017"/>
                  <a:pt x="18306" y="3017"/>
                </a:cubicBezTo>
                <a:lnTo>
                  <a:pt x="17921" y="3017"/>
                </a:lnTo>
                <a:lnTo>
                  <a:pt x="17738" y="8624"/>
                </a:lnTo>
                <a:close/>
                <a:moveTo>
                  <a:pt x="21511" y="21600"/>
                </a:moveTo>
                <a:lnTo>
                  <a:pt x="21600" y="19011"/>
                </a:lnTo>
                <a:lnTo>
                  <a:pt x="19482" y="19011"/>
                </a:lnTo>
                <a:lnTo>
                  <a:pt x="19393" y="21600"/>
                </a:lnTo>
                <a:lnTo>
                  <a:pt x="21511" y="21600"/>
                </a:lnTo>
                <a:close/>
                <a:moveTo>
                  <a:pt x="21511" y="21600"/>
                </a:moveTo>
              </a:path>
            </a:pathLst>
          </a:custGeom>
          <a:solidFill>
            <a:schemeClr val="tx1">
              <a:alpha val="50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s-ES" dirty="0">
              <a:solidFill>
                <a:srgbClr val="003245"/>
              </a:solidFill>
            </a:endParaRPr>
          </a:p>
        </p:txBody>
      </p:sp>
      <p:sp>
        <p:nvSpPr>
          <p:cNvPr id="17" name="AutoShape 2"/>
          <p:cNvSpPr>
            <a:spLocks noChangeAspect="1"/>
          </p:cNvSpPr>
          <p:nvPr userDrawn="1"/>
        </p:nvSpPr>
        <p:spPr bwMode="auto">
          <a:xfrm>
            <a:off x="6502358" y="476250"/>
            <a:ext cx="2383701" cy="423427"/>
          </a:xfrm>
          <a:custGeom>
            <a:avLst/>
            <a:gdLst>
              <a:gd name="T0" fmla="*/ 2849 w 21600"/>
              <a:gd name="T1" fmla="*/ 2083 h 21600"/>
              <a:gd name="T2" fmla="*/ 2593 w 21600"/>
              <a:gd name="T3" fmla="*/ 15539 h 21600"/>
              <a:gd name="T4" fmla="*/ 0 w 21600"/>
              <a:gd name="T5" fmla="*/ 18263 h 21600"/>
              <a:gd name="T6" fmla="*/ 1595 w 21600"/>
              <a:gd name="T7" fmla="*/ 0 h 21600"/>
              <a:gd name="T8" fmla="*/ 1126 w 21600"/>
              <a:gd name="T9" fmla="*/ 15219 h 21600"/>
              <a:gd name="T10" fmla="*/ 2351 w 21600"/>
              <a:gd name="T11" fmla="*/ 7210 h 21600"/>
              <a:gd name="T12" fmla="*/ 1575 w 21600"/>
              <a:gd name="T13" fmla="*/ 3045 h 21600"/>
              <a:gd name="T14" fmla="*/ 869 w 21600"/>
              <a:gd name="T15" fmla="*/ 15219 h 21600"/>
              <a:gd name="T16" fmla="*/ 5541 w 21600"/>
              <a:gd name="T17" fmla="*/ 10574 h 21600"/>
              <a:gd name="T18" fmla="*/ 4484 w 21600"/>
              <a:gd name="T19" fmla="*/ 7450 h 21600"/>
              <a:gd name="T20" fmla="*/ 6079 w 21600"/>
              <a:gd name="T21" fmla="*/ 3018 h 21600"/>
              <a:gd name="T22" fmla="*/ 3956 w 21600"/>
              <a:gd name="T23" fmla="*/ 1 h 21600"/>
              <a:gd name="T24" fmla="*/ 5669 w 21600"/>
              <a:gd name="T25" fmla="*/ 18263 h 21600"/>
              <a:gd name="T26" fmla="*/ 4232 w 21600"/>
              <a:gd name="T27" fmla="*/ 15246 h 21600"/>
              <a:gd name="T28" fmla="*/ 8514 w 21600"/>
              <a:gd name="T29" fmla="*/ 18262 h 21600"/>
              <a:gd name="T30" fmla="*/ 7111 w 21600"/>
              <a:gd name="T31" fmla="*/ 15245 h 21600"/>
              <a:gd name="T32" fmla="*/ 6840 w 21600"/>
              <a:gd name="T33" fmla="*/ 0 h 21600"/>
              <a:gd name="T34" fmla="*/ 8514 w 21600"/>
              <a:gd name="T35" fmla="*/ 18262 h 21600"/>
              <a:gd name="T36" fmla="*/ 9793 w 21600"/>
              <a:gd name="T37" fmla="*/ 18263 h 21600"/>
              <a:gd name="T38" fmla="*/ 9615 w 21600"/>
              <a:gd name="T39" fmla="*/ 0 h 21600"/>
              <a:gd name="T40" fmla="*/ 10830 w 21600"/>
              <a:gd name="T41" fmla="*/ 0 h 21600"/>
              <a:gd name="T42" fmla="*/ 12247 w 21600"/>
              <a:gd name="T43" fmla="*/ 18263 h 21600"/>
              <a:gd name="T44" fmla="*/ 13170 w 21600"/>
              <a:gd name="T45" fmla="*/ 0 h 21600"/>
              <a:gd name="T46" fmla="*/ 11625 w 21600"/>
              <a:gd name="T47" fmla="*/ 0 h 21600"/>
              <a:gd name="T48" fmla="*/ 14790 w 21600"/>
              <a:gd name="T49" fmla="*/ 10574 h 21600"/>
              <a:gd name="T50" fmla="*/ 16054 w 21600"/>
              <a:gd name="T51" fmla="*/ 7450 h 21600"/>
              <a:gd name="T52" fmla="*/ 15037 w 21600"/>
              <a:gd name="T53" fmla="*/ 3018 h 21600"/>
              <a:gd name="T54" fmla="*/ 16647 w 21600"/>
              <a:gd name="T55" fmla="*/ 1 h 21600"/>
              <a:gd name="T56" fmla="*/ 13773 w 21600"/>
              <a:gd name="T57" fmla="*/ 18263 h 21600"/>
              <a:gd name="T58" fmla="*/ 16173 w 21600"/>
              <a:gd name="T59" fmla="*/ 15246 h 21600"/>
              <a:gd name="T60" fmla="*/ 14790 w 21600"/>
              <a:gd name="T61" fmla="*/ 10574 h 21600"/>
              <a:gd name="T62" fmla="*/ 18790 w 21600"/>
              <a:gd name="T63" fmla="*/ 10947 h 21600"/>
              <a:gd name="T64" fmla="*/ 18489 w 21600"/>
              <a:gd name="T65" fmla="*/ 18262 h 21600"/>
              <a:gd name="T66" fmla="*/ 17640 w 21600"/>
              <a:gd name="T67" fmla="*/ 11641 h 21600"/>
              <a:gd name="T68" fmla="*/ 16657 w 21600"/>
              <a:gd name="T69" fmla="*/ 18262 h 21600"/>
              <a:gd name="T70" fmla="*/ 18400 w 21600"/>
              <a:gd name="T71" fmla="*/ 0 h 21600"/>
              <a:gd name="T72" fmla="*/ 19580 w 21600"/>
              <a:gd name="T73" fmla="*/ 5207 h 21600"/>
              <a:gd name="T74" fmla="*/ 17738 w 21600"/>
              <a:gd name="T75" fmla="*/ 8624 h 21600"/>
              <a:gd name="T76" fmla="*/ 18627 w 21600"/>
              <a:gd name="T77" fmla="*/ 7663 h 21600"/>
              <a:gd name="T78" fmla="*/ 18716 w 21600"/>
              <a:gd name="T79" fmla="*/ 3685 h 21600"/>
              <a:gd name="T80" fmla="*/ 17921 w 21600"/>
              <a:gd name="T81" fmla="*/ 3017 h 21600"/>
              <a:gd name="T82" fmla="*/ 21511 w 21600"/>
              <a:gd name="T83" fmla="*/ 21600 h 21600"/>
              <a:gd name="T84" fmla="*/ 19482 w 21600"/>
              <a:gd name="T85" fmla="*/ 19011 h 21600"/>
              <a:gd name="T86" fmla="*/ 21511 w 21600"/>
              <a:gd name="T87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1600" h="21600">
                <a:moveTo>
                  <a:pt x="1595" y="0"/>
                </a:moveTo>
                <a:cubicBezTo>
                  <a:pt x="2099" y="0"/>
                  <a:pt x="2568" y="481"/>
                  <a:pt x="2849" y="2083"/>
                </a:cubicBezTo>
                <a:cubicBezTo>
                  <a:pt x="3072" y="3338"/>
                  <a:pt x="3146" y="5074"/>
                  <a:pt x="3146" y="7129"/>
                </a:cubicBezTo>
                <a:cubicBezTo>
                  <a:pt x="3146" y="10386"/>
                  <a:pt x="2963" y="13484"/>
                  <a:pt x="2593" y="15539"/>
                </a:cubicBezTo>
                <a:cubicBezTo>
                  <a:pt x="2203" y="17702"/>
                  <a:pt x="1659" y="18263"/>
                  <a:pt x="1047" y="18263"/>
                </a:cubicBezTo>
                <a:lnTo>
                  <a:pt x="0" y="18263"/>
                </a:lnTo>
                <a:lnTo>
                  <a:pt x="593" y="0"/>
                </a:lnTo>
                <a:lnTo>
                  <a:pt x="1595" y="0"/>
                </a:lnTo>
                <a:close/>
                <a:moveTo>
                  <a:pt x="869" y="15219"/>
                </a:moveTo>
                <a:lnTo>
                  <a:pt x="1126" y="15219"/>
                </a:lnTo>
                <a:cubicBezTo>
                  <a:pt x="1546" y="15219"/>
                  <a:pt x="1822" y="14659"/>
                  <a:pt x="2039" y="12977"/>
                </a:cubicBezTo>
                <a:cubicBezTo>
                  <a:pt x="2217" y="11588"/>
                  <a:pt x="2351" y="9479"/>
                  <a:pt x="2351" y="7210"/>
                </a:cubicBezTo>
                <a:cubicBezTo>
                  <a:pt x="2351" y="5821"/>
                  <a:pt x="2301" y="4833"/>
                  <a:pt x="2188" y="4138"/>
                </a:cubicBezTo>
                <a:cubicBezTo>
                  <a:pt x="2069" y="3419"/>
                  <a:pt x="1881" y="3045"/>
                  <a:pt x="1575" y="3045"/>
                </a:cubicBezTo>
                <a:lnTo>
                  <a:pt x="1264" y="3045"/>
                </a:lnTo>
                <a:lnTo>
                  <a:pt x="869" y="15219"/>
                </a:lnTo>
                <a:close/>
                <a:moveTo>
                  <a:pt x="4380" y="10574"/>
                </a:moveTo>
                <a:lnTo>
                  <a:pt x="5541" y="10574"/>
                </a:lnTo>
                <a:lnTo>
                  <a:pt x="5644" y="7450"/>
                </a:lnTo>
                <a:lnTo>
                  <a:pt x="4484" y="7450"/>
                </a:lnTo>
                <a:lnTo>
                  <a:pt x="4627" y="3018"/>
                </a:lnTo>
                <a:lnTo>
                  <a:pt x="6079" y="3018"/>
                </a:lnTo>
                <a:lnTo>
                  <a:pt x="6237" y="1"/>
                </a:lnTo>
                <a:lnTo>
                  <a:pt x="3956" y="1"/>
                </a:lnTo>
                <a:lnTo>
                  <a:pt x="3363" y="18263"/>
                </a:lnTo>
                <a:lnTo>
                  <a:pt x="5669" y="18263"/>
                </a:lnTo>
                <a:lnTo>
                  <a:pt x="5763" y="15246"/>
                </a:lnTo>
                <a:lnTo>
                  <a:pt x="4232" y="15246"/>
                </a:lnTo>
                <a:lnTo>
                  <a:pt x="4380" y="10574"/>
                </a:lnTo>
                <a:close/>
                <a:moveTo>
                  <a:pt x="8514" y="18262"/>
                </a:moveTo>
                <a:lnTo>
                  <a:pt x="8607" y="15245"/>
                </a:lnTo>
                <a:lnTo>
                  <a:pt x="7111" y="15245"/>
                </a:lnTo>
                <a:lnTo>
                  <a:pt x="7610" y="0"/>
                </a:lnTo>
                <a:lnTo>
                  <a:pt x="6840" y="0"/>
                </a:lnTo>
                <a:lnTo>
                  <a:pt x="6247" y="18262"/>
                </a:lnTo>
                <a:lnTo>
                  <a:pt x="8514" y="18262"/>
                </a:lnTo>
                <a:close/>
                <a:moveTo>
                  <a:pt x="9022" y="18263"/>
                </a:moveTo>
                <a:lnTo>
                  <a:pt x="9793" y="18263"/>
                </a:lnTo>
                <a:lnTo>
                  <a:pt x="10385" y="0"/>
                </a:lnTo>
                <a:lnTo>
                  <a:pt x="9615" y="0"/>
                </a:lnTo>
                <a:lnTo>
                  <a:pt x="9022" y="18263"/>
                </a:lnTo>
                <a:close/>
                <a:moveTo>
                  <a:pt x="10830" y="0"/>
                </a:moveTo>
                <a:lnTo>
                  <a:pt x="11412" y="18263"/>
                </a:lnTo>
                <a:lnTo>
                  <a:pt x="12247" y="18263"/>
                </a:lnTo>
                <a:lnTo>
                  <a:pt x="13961" y="0"/>
                </a:lnTo>
                <a:lnTo>
                  <a:pt x="13170" y="0"/>
                </a:lnTo>
                <a:lnTo>
                  <a:pt x="11995" y="13457"/>
                </a:lnTo>
                <a:lnTo>
                  <a:pt x="11625" y="0"/>
                </a:lnTo>
                <a:lnTo>
                  <a:pt x="10830" y="0"/>
                </a:lnTo>
                <a:close/>
                <a:moveTo>
                  <a:pt x="14790" y="10574"/>
                </a:moveTo>
                <a:lnTo>
                  <a:pt x="15951" y="10574"/>
                </a:lnTo>
                <a:lnTo>
                  <a:pt x="16054" y="7450"/>
                </a:lnTo>
                <a:lnTo>
                  <a:pt x="14894" y="7450"/>
                </a:lnTo>
                <a:lnTo>
                  <a:pt x="15037" y="3018"/>
                </a:lnTo>
                <a:lnTo>
                  <a:pt x="16489" y="3018"/>
                </a:lnTo>
                <a:lnTo>
                  <a:pt x="16647" y="1"/>
                </a:lnTo>
                <a:lnTo>
                  <a:pt x="14365" y="1"/>
                </a:lnTo>
                <a:lnTo>
                  <a:pt x="13773" y="18263"/>
                </a:lnTo>
                <a:lnTo>
                  <a:pt x="16079" y="18263"/>
                </a:lnTo>
                <a:lnTo>
                  <a:pt x="16173" y="15246"/>
                </a:lnTo>
                <a:lnTo>
                  <a:pt x="14642" y="15246"/>
                </a:lnTo>
                <a:lnTo>
                  <a:pt x="14790" y="10574"/>
                </a:lnTo>
                <a:close/>
                <a:moveTo>
                  <a:pt x="19397" y="8597"/>
                </a:moveTo>
                <a:cubicBezTo>
                  <a:pt x="19269" y="9559"/>
                  <a:pt x="19062" y="10360"/>
                  <a:pt x="18790" y="10947"/>
                </a:cubicBezTo>
                <a:lnTo>
                  <a:pt x="19314" y="18262"/>
                </a:lnTo>
                <a:lnTo>
                  <a:pt x="18489" y="18262"/>
                </a:lnTo>
                <a:lnTo>
                  <a:pt x="18094" y="11641"/>
                </a:lnTo>
                <a:lnTo>
                  <a:pt x="17640" y="11641"/>
                </a:lnTo>
                <a:lnTo>
                  <a:pt x="17427" y="18262"/>
                </a:lnTo>
                <a:lnTo>
                  <a:pt x="16657" y="18262"/>
                </a:lnTo>
                <a:lnTo>
                  <a:pt x="17249" y="0"/>
                </a:lnTo>
                <a:lnTo>
                  <a:pt x="18400" y="0"/>
                </a:lnTo>
                <a:cubicBezTo>
                  <a:pt x="18820" y="0"/>
                  <a:pt x="19111" y="481"/>
                  <a:pt x="19294" y="1336"/>
                </a:cubicBezTo>
                <a:cubicBezTo>
                  <a:pt x="19496" y="2269"/>
                  <a:pt x="19580" y="3631"/>
                  <a:pt x="19580" y="5207"/>
                </a:cubicBezTo>
                <a:cubicBezTo>
                  <a:pt x="19580" y="6514"/>
                  <a:pt x="19521" y="7663"/>
                  <a:pt x="19397" y="8597"/>
                </a:cubicBezTo>
                <a:moveTo>
                  <a:pt x="17738" y="8624"/>
                </a:moveTo>
                <a:lnTo>
                  <a:pt x="18035" y="8624"/>
                </a:lnTo>
                <a:cubicBezTo>
                  <a:pt x="18272" y="8624"/>
                  <a:pt x="18484" y="8383"/>
                  <a:pt x="18627" y="7663"/>
                </a:cubicBezTo>
                <a:cubicBezTo>
                  <a:pt x="18741" y="7103"/>
                  <a:pt x="18815" y="6195"/>
                  <a:pt x="18815" y="5233"/>
                </a:cubicBezTo>
                <a:cubicBezTo>
                  <a:pt x="18815" y="4619"/>
                  <a:pt x="18785" y="4059"/>
                  <a:pt x="18716" y="3685"/>
                </a:cubicBezTo>
                <a:cubicBezTo>
                  <a:pt x="18637" y="3258"/>
                  <a:pt x="18514" y="3017"/>
                  <a:pt x="18306" y="3017"/>
                </a:cubicBezTo>
                <a:lnTo>
                  <a:pt x="17921" y="3017"/>
                </a:lnTo>
                <a:lnTo>
                  <a:pt x="17738" y="8624"/>
                </a:lnTo>
                <a:close/>
                <a:moveTo>
                  <a:pt x="21511" y="21600"/>
                </a:moveTo>
                <a:lnTo>
                  <a:pt x="21600" y="19011"/>
                </a:lnTo>
                <a:lnTo>
                  <a:pt x="19482" y="19011"/>
                </a:lnTo>
                <a:lnTo>
                  <a:pt x="19393" y="21600"/>
                </a:lnTo>
                <a:lnTo>
                  <a:pt x="21511" y="21600"/>
                </a:lnTo>
                <a:close/>
                <a:moveTo>
                  <a:pt x="21511" y="21600"/>
                </a:moveTo>
              </a:path>
            </a:pathLst>
          </a:custGeom>
          <a:solidFill>
            <a:schemeClr val="tx1">
              <a:alpha val="75000"/>
            </a:schemeClr>
          </a:solidFill>
          <a:ln>
            <a:noFill/>
          </a:ln>
        </p:spPr>
        <p:txBody>
          <a:bodyPr lIns="0" tIns="0" rIns="0" bIns="0"/>
          <a:lstStyle/>
          <a:p>
            <a:endParaRPr lang="es-ES" dirty="0">
              <a:solidFill>
                <a:srgbClr val="00324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163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3" r:id="rId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17B4C6"/>
          </a:solidFill>
          <a:latin typeface="+mj-lt"/>
          <a:ea typeface="+mj-ea"/>
          <a:cs typeface="+mj-cs"/>
          <a:sym typeface="Gill Sans" pitchFamily="122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889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1pPr>
      <a:lvl2pPr marL="13335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2pPr>
      <a:lvl3pPr marL="1778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3pPr>
      <a:lvl4pPr marL="22225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4pPr>
      <a:lvl5pPr marL="2667000" indent="-571500" algn="l" rtl="0" eaLnBrk="0" fontAlgn="base" hangingPunct="0">
        <a:spcBef>
          <a:spcPts val="3400"/>
        </a:spcBef>
        <a:spcAft>
          <a:spcPct val="0"/>
        </a:spcAft>
        <a:buSzPct val="171000"/>
        <a:buFont typeface="Gill Sans" pitchFamily="122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5pPr>
      <a:lvl6pPr marL="31242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35814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40386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4495800" indent="-571500" algn="l" rtl="0" fontAlgn="base">
        <a:spcBef>
          <a:spcPts val="3400"/>
        </a:spcBef>
        <a:spcAft>
          <a:spcPct val="0"/>
        </a:spcAft>
        <a:buSzPct val="171000"/>
        <a:buFont typeface="Gill Sans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88913"/>
            <a:ext cx="82296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2591169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ＭＳ Ｐゴシック" pitchFamily="100" charset="-128"/>
          <a:cs typeface="ＭＳ Ｐゴシック" pitchFamily="10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ＭＳ Ｐゴシック" pitchFamily="100" charset="-128"/>
          <a:cs typeface="ＭＳ Ｐゴシック" pitchFamily="10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ＭＳ Ｐゴシック" pitchFamily="100" charset="-128"/>
          <a:cs typeface="ＭＳ Ｐゴシック" pitchFamily="10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ＭＳ Ｐゴシック" pitchFamily="100" charset="-128"/>
          <a:cs typeface="ＭＳ Ｐゴシック" pitchFamily="10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  <a:ea typeface="ＭＳ Ｐゴシック" pitchFamily="100" charset="-128"/>
          <a:cs typeface="ＭＳ Ｐゴシック" pitchFamily="10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200000"/>
        <a:buChar char="•"/>
        <a:defRPr sz="3200">
          <a:solidFill>
            <a:schemeClr val="tx1"/>
          </a:solidFill>
          <a:latin typeface="+mn-lt"/>
          <a:ea typeface="ＭＳ Ｐゴシック" pitchFamily="100" charset="-128"/>
          <a:cs typeface="ＭＳ Ｐゴシック" pitchFamily="10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ea typeface="ＭＳ Ｐゴシック" pitchFamily="10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400">
          <a:solidFill>
            <a:schemeClr val="tx1"/>
          </a:solidFill>
          <a:latin typeface="+mn-lt"/>
          <a:ea typeface="ＭＳ Ｐゴシック" pitchFamily="10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10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10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4425880" y="6464175"/>
            <a:ext cx="279065" cy="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solidFill>
                  <a:schemeClr val="accent6"/>
                </a:solidFill>
                <a:latin typeface="Trebuchet MS" pitchFamily="34" charset="0"/>
                <a:ea typeface="ヒラギノ角ゴ ProN W3" pitchFamily="122" charset="-128"/>
                <a:sym typeface="Trebuchet MS" pitchFamily="34" charset="0"/>
              </a:defRPr>
            </a:lvl1pPr>
            <a:lvl2pPr marL="742950" indent="-285750" eaLnBrk="0" hangingPunct="0">
              <a:defRPr sz="2800">
                <a:solidFill>
                  <a:srgbClr val="000000"/>
                </a:solidFill>
                <a:latin typeface="Gill Sans" pitchFamily="122" charset="0"/>
                <a:ea typeface="ヒラギノ角ゴ ProN W3" pitchFamily="122" charset="-128"/>
                <a:sym typeface="Gill Sans" pitchFamily="122" charset="0"/>
              </a:defRPr>
            </a:lvl2pPr>
            <a:lvl3pPr marL="1143000" indent="-228600" eaLnBrk="0" hangingPunct="0">
              <a:defRPr sz="2800">
                <a:solidFill>
                  <a:srgbClr val="000000"/>
                </a:solidFill>
                <a:latin typeface="Gill Sans" pitchFamily="122" charset="0"/>
                <a:ea typeface="ヒラギノ角ゴ ProN W3" pitchFamily="122" charset="-128"/>
                <a:sym typeface="Gill Sans" pitchFamily="122" charset="0"/>
              </a:defRPr>
            </a:lvl3pPr>
            <a:lvl4pPr marL="1600200" indent="-228600" eaLnBrk="0" hangingPunct="0">
              <a:defRPr sz="2800">
                <a:solidFill>
                  <a:srgbClr val="000000"/>
                </a:solidFill>
                <a:latin typeface="Gill Sans" pitchFamily="122" charset="0"/>
                <a:ea typeface="ヒラギノ角ゴ ProN W3" pitchFamily="122" charset="-128"/>
                <a:sym typeface="Gill Sans" pitchFamily="122" charset="0"/>
              </a:defRPr>
            </a:lvl4pPr>
            <a:lvl5pPr marL="2057400" indent="-228600" eaLnBrk="0" hangingPunct="0">
              <a:defRPr sz="2800">
                <a:solidFill>
                  <a:srgbClr val="000000"/>
                </a:solidFill>
                <a:latin typeface="Gill Sans" pitchFamily="122" charset="0"/>
                <a:ea typeface="ヒラギノ角ゴ ProN W3" pitchFamily="122" charset="-128"/>
                <a:sym typeface="Gill Sans" pitchFamily="122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Gill Sans" pitchFamily="122" charset="0"/>
                <a:ea typeface="ヒラギノ角ゴ ProN W3" pitchFamily="122" charset="-128"/>
                <a:sym typeface="Gill Sans" pitchFamily="122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Gill Sans" pitchFamily="122" charset="0"/>
                <a:ea typeface="ヒラギノ角ゴ ProN W3" pitchFamily="122" charset="-128"/>
                <a:sym typeface="Gill Sans" pitchFamily="122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Gill Sans" pitchFamily="122" charset="0"/>
                <a:ea typeface="ヒラギノ角ゴ ProN W3" pitchFamily="122" charset="-128"/>
                <a:sym typeface="Gill Sans" pitchFamily="122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Gill Sans" pitchFamily="122" charset="0"/>
                <a:ea typeface="ヒラギノ角ゴ ProN W3" pitchFamily="122" charset="-128"/>
                <a:sym typeface="Gill Sans" pitchFamily="122" charset="0"/>
              </a:defRPr>
            </a:lvl9pPr>
          </a:lstStyle>
          <a:p>
            <a:fld id="{9D9F8B9A-560A-470D-9EA6-79F5999904E6}" type="slidenum">
              <a:rPr lang="en-US" smtClean="0">
                <a:solidFill>
                  <a:srgbClr val="00C6DA"/>
                </a:solidFill>
              </a:rPr>
              <a:pPr/>
              <a:t>‹Nº›</a:t>
            </a:fld>
            <a:endParaRPr lang="en-US" dirty="0">
              <a:solidFill>
                <a:srgbClr val="00C6DA"/>
              </a:solidFill>
            </a:endParaRPr>
          </a:p>
        </p:txBody>
      </p:sp>
      <p:sp>
        <p:nvSpPr>
          <p:cNvPr id="7172" name="Rectangle 13"/>
          <p:cNvSpPr>
            <a:spLocks/>
          </p:cNvSpPr>
          <p:nvPr userDrawn="1"/>
        </p:nvSpPr>
        <p:spPr bwMode="auto">
          <a:xfrm rot="10800000">
            <a:off x="7164293" y="6332538"/>
            <a:ext cx="864577" cy="49212"/>
          </a:xfrm>
          <a:prstGeom prst="rect">
            <a:avLst/>
          </a:prstGeom>
          <a:solidFill>
            <a:srgbClr val="156273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173" name="Rectangle 12"/>
          <p:cNvSpPr>
            <a:spLocks/>
          </p:cNvSpPr>
          <p:nvPr userDrawn="1"/>
        </p:nvSpPr>
        <p:spPr bwMode="auto">
          <a:xfrm rot="10800000">
            <a:off x="8015681" y="6332538"/>
            <a:ext cx="1122485" cy="49212"/>
          </a:xfrm>
          <a:prstGeom prst="rect">
            <a:avLst/>
          </a:prstGeom>
          <a:solidFill>
            <a:srgbClr val="11536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174" name="Rectangle 14"/>
          <p:cNvSpPr>
            <a:spLocks/>
          </p:cNvSpPr>
          <p:nvPr userDrawn="1"/>
        </p:nvSpPr>
        <p:spPr bwMode="auto">
          <a:xfrm rot="10800000">
            <a:off x="6268916" y="6332538"/>
            <a:ext cx="895350" cy="49212"/>
          </a:xfrm>
          <a:prstGeom prst="rect">
            <a:avLst/>
          </a:prstGeom>
          <a:solidFill>
            <a:srgbClr val="1C849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175" name="Rectangle 15"/>
          <p:cNvSpPr>
            <a:spLocks/>
          </p:cNvSpPr>
          <p:nvPr userDrawn="1"/>
        </p:nvSpPr>
        <p:spPr bwMode="auto">
          <a:xfrm rot="10800000">
            <a:off x="-5857" y="6332538"/>
            <a:ext cx="6274777" cy="49212"/>
          </a:xfrm>
          <a:prstGeom prst="rect">
            <a:avLst/>
          </a:prstGeom>
          <a:solidFill>
            <a:srgbClr val="29C6D4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es-ES">
              <a:solidFill>
                <a:srgbClr val="FFFFFF"/>
              </a:solidFill>
            </a:endParaRPr>
          </a:p>
        </p:txBody>
      </p:sp>
      <p:sp>
        <p:nvSpPr>
          <p:cNvPr id="7176" name="Rectangle 4"/>
          <p:cNvSpPr>
            <a:spLocks/>
          </p:cNvSpPr>
          <p:nvPr userDrawn="1"/>
        </p:nvSpPr>
        <p:spPr bwMode="auto">
          <a:xfrm>
            <a:off x="8417169" y="55"/>
            <a:ext cx="65943" cy="836613"/>
          </a:xfrm>
          <a:prstGeom prst="rect">
            <a:avLst/>
          </a:prstGeom>
          <a:solidFill>
            <a:srgbClr val="003B45"/>
          </a:solidFill>
          <a:ln>
            <a:noFill/>
          </a:ln>
          <a:extLst/>
        </p:spPr>
        <p:txBody>
          <a:bodyPr lIns="0" tIns="0" rIns="0" bIns="0"/>
          <a:lstStyle/>
          <a:p>
            <a:endParaRPr lang="es-ES">
              <a:solidFill>
                <a:srgbClr val="FFFFFF"/>
              </a:solidFill>
            </a:endParaRPr>
          </a:p>
        </p:txBody>
      </p:sp>
      <p:grpSp>
        <p:nvGrpSpPr>
          <p:cNvPr id="7177" name="Agrupar 13"/>
          <p:cNvGrpSpPr>
            <a:grpSpLocks/>
          </p:cNvGrpSpPr>
          <p:nvPr userDrawn="1"/>
        </p:nvGrpSpPr>
        <p:grpSpPr bwMode="auto">
          <a:xfrm flipH="1">
            <a:off x="-5862" y="836613"/>
            <a:ext cx="9144000" cy="49212"/>
            <a:chOff x="-6350" y="6332112"/>
            <a:chExt cx="9906000" cy="49216"/>
          </a:xfrm>
        </p:grpSpPr>
        <p:sp>
          <p:nvSpPr>
            <p:cNvPr id="7179" name="Rectangle 13"/>
            <p:cNvSpPr>
              <a:spLocks/>
            </p:cNvSpPr>
            <p:nvPr userDrawn="1"/>
          </p:nvSpPr>
          <p:spPr bwMode="auto">
            <a:xfrm rot="10800000">
              <a:off x="7761312" y="6332112"/>
              <a:ext cx="936102" cy="49215"/>
            </a:xfrm>
            <a:prstGeom prst="rect">
              <a:avLst/>
            </a:prstGeom>
            <a:solidFill>
              <a:srgbClr val="156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solidFill>
                  <a:srgbClr val="FFFFFF"/>
                </a:solidFill>
              </a:endParaRPr>
            </a:p>
          </p:txBody>
        </p:sp>
        <p:sp>
          <p:nvSpPr>
            <p:cNvPr id="7180" name="Rectangle 12"/>
            <p:cNvSpPr>
              <a:spLocks/>
            </p:cNvSpPr>
            <p:nvPr userDrawn="1"/>
          </p:nvSpPr>
          <p:spPr bwMode="auto">
            <a:xfrm rot="10800000">
              <a:off x="8682892" y="6332114"/>
              <a:ext cx="1216758" cy="49148"/>
            </a:xfrm>
            <a:prstGeom prst="rect">
              <a:avLst/>
            </a:prstGeom>
            <a:solidFill>
              <a:srgbClr val="1153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solidFill>
                  <a:srgbClr val="FFFFFF"/>
                </a:solidFill>
              </a:endParaRPr>
            </a:p>
          </p:txBody>
        </p:sp>
        <p:sp>
          <p:nvSpPr>
            <p:cNvPr id="7181" name="Rectangle 14"/>
            <p:cNvSpPr>
              <a:spLocks/>
            </p:cNvSpPr>
            <p:nvPr userDrawn="1"/>
          </p:nvSpPr>
          <p:spPr bwMode="auto">
            <a:xfrm rot="10800000">
              <a:off x="6791568" y="6332112"/>
              <a:ext cx="969744" cy="49215"/>
            </a:xfrm>
            <a:prstGeom prst="rect">
              <a:avLst/>
            </a:prstGeom>
            <a:solidFill>
              <a:srgbClr val="1C849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solidFill>
                  <a:srgbClr val="FFFFFF"/>
                </a:solidFill>
              </a:endParaRPr>
            </a:p>
          </p:txBody>
        </p:sp>
        <p:sp>
          <p:nvSpPr>
            <p:cNvPr id="7182" name="Rectangle 15"/>
            <p:cNvSpPr>
              <a:spLocks/>
            </p:cNvSpPr>
            <p:nvPr userDrawn="1"/>
          </p:nvSpPr>
          <p:spPr bwMode="auto">
            <a:xfrm rot="10800000">
              <a:off x="-6350" y="6332115"/>
              <a:ext cx="6797675" cy="49213"/>
            </a:xfrm>
            <a:prstGeom prst="rect">
              <a:avLst/>
            </a:prstGeom>
            <a:solidFill>
              <a:srgbClr val="29C6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es-ES">
                <a:solidFill>
                  <a:srgbClr val="FFFFFF"/>
                </a:solidFill>
              </a:endParaRPr>
            </a:p>
          </p:txBody>
        </p:sp>
      </p:grp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 flipH="1">
            <a:off x="-1" y="0"/>
            <a:ext cx="8424000" cy="8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Autofit/>
          </a:bodyPr>
          <a:lstStyle/>
          <a:p>
            <a:pPr lvl="0"/>
            <a:r>
              <a:rPr lang="en-GB" dirty="0" smtClean="0"/>
              <a:t>Titular de la </a:t>
            </a:r>
            <a:r>
              <a:rPr lang="en-GB" dirty="0" err="1" smtClean="0"/>
              <a:t>diapositiva</a:t>
            </a:r>
            <a:r>
              <a:rPr lang="en-GB" dirty="0" smtClean="0"/>
              <a:t> (24 </a:t>
            </a:r>
            <a:r>
              <a:rPr lang="en-GB" dirty="0" err="1" smtClean="0"/>
              <a:t>puntos</a:t>
            </a:r>
            <a:r>
              <a:rPr lang="en-GB" dirty="0" smtClean="0"/>
              <a:t>)</a:t>
            </a:r>
            <a:endParaRPr lang="en-US" sz="2400" dirty="0">
              <a:solidFill>
                <a:srgbClr val="072534"/>
              </a:solidFill>
              <a:latin typeface="Trebuchet MS" pitchFamily="34" charset="0"/>
              <a:ea typeface="ヒラギノ角ゴ Pro W3" charset="-128"/>
              <a:sym typeface="Trebuchet MS" pitchFamily="34" charset="0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856" y="6492968"/>
            <a:ext cx="907616" cy="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upo 17"/>
          <p:cNvGrpSpPr/>
          <p:nvPr userDrawn="1"/>
        </p:nvGrpSpPr>
        <p:grpSpPr>
          <a:xfrm>
            <a:off x="20267" y="6446089"/>
            <a:ext cx="2103461" cy="419839"/>
            <a:chOff x="68592" y="6424152"/>
            <a:chExt cx="2103461" cy="419839"/>
          </a:xfrm>
        </p:grpSpPr>
        <p:grpSp>
          <p:nvGrpSpPr>
            <p:cNvPr id="19" name="Group 5"/>
            <p:cNvGrpSpPr>
              <a:grpSpLocks/>
            </p:cNvGrpSpPr>
            <p:nvPr userDrawn="1"/>
          </p:nvGrpSpPr>
          <p:grpSpPr bwMode="auto">
            <a:xfrm>
              <a:off x="152926" y="6424152"/>
              <a:ext cx="938213" cy="177800"/>
              <a:chOff x="0" y="0"/>
              <a:chExt cx="591" cy="111"/>
            </a:xfrm>
          </p:grpSpPr>
          <p:sp>
            <p:nvSpPr>
              <p:cNvPr id="21" name="AutoShape 3"/>
              <p:cNvSpPr>
                <a:spLocks/>
              </p:cNvSpPr>
              <p:nvPr/>
            </p:nvSpPr>
            <p:spPr bwMode="auto">
              <a:xfrm>
                <a:off x="0" y="0"/>
                <a:ext cx="546" cy="9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21600"/>
                  <a:gd name="T154" fmla="*/ 0 h 21600"/>
                  <a:gd name="T155" fmla="*/ 21600 w 21600"/>
                  <a:gd name="T156" fmla="*/ 21600 h 216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21600" h="21600">
                    <a:moveTo>
                      <a:pt x="2236" y="9904"/>
                    </a:moveTo>
                    <a:cubicBezTo>
                      <a:pt x="2490" y="10359"/>
                      <a:pt x="2636" y="10997"/>
                      <a:pt x="2734" y="11787"/>
                    </a:cubicBezTo>
                    <a:cubicBezTo>
                      <a:pt x="2833" y="12577"/>
                      <a:pt x="2864" y="13428"/>
                      <a:pt x="2864" y="14460"/>
                    </a:cubicBezTo>
                    <a:cubicBezTo>
                      <a:pt x="2864" y="16952"/>
                      <a:pt x="2688" y="18501"/>
                      <a:pt x="2444" y="19473"/>
                    </a:cubicBezTo>
                    <a:cubicBezTo>
                      <a:pt x="2174" y="20567"/>
                      <a:pt x="1764" y="21175"/>
                      <a:pt x="1105" y="21175"/>
                    </a:cubicBezTo>
                    <a:lnTo>
                      <a:pt x="0" y="21175"/>
                    </a:lnTo>
                    <a:lnTo>
                      <a:pt x="623" y="395"/>
                    </a:lnTo>
                    <a:lnTo>
                      <a:pt x="1717" y="395"/>
                    </a:lnTo>
                    <a:cubicBezTo>
                      <a:pt x="2226" y="395"/>
                      <a:pt x="2480" y="942"/>
                      <a:pt x="2636" y="1671"/>
                    </a:cubicBezTo>
                    <a:cubicBezTo>
                      <a:pt x="2823" y="2552"/>
                      <a:pt x="2885" y="3797"/>
                      <a:pt x="2885" y="4982"/>
                    </a:cubicBezTo>
                    <a:cubicBezTo>
                      <a:pt x="2885" y="7017"/>
                      <a:pt x="2703" y="8871"/>
                      <a:pt x="2236" y="9904"/>
                    </a:cubicBezTo>
                    <a:close/>
                    <a:moveTo>
                      <a:pt x="908" y="17742"/>
                    </a:moveTo>
                    <a:lnTo>
                      <a:pt x="1188" y="17742"/>
                    </a:lnTo>
                    <a:cubicBezTo>
                      <a:pt x="1484" y="17742"/>
                      <a:pt x="1645" y="17529"/>
                      <a:pt x="1775" y="17134"/>
                    </a:cubicBezTo>
                    <a:cubicBezTo>
                      <a:pt x="1920" y="16679"/>
                      <a:pt x="2039" y="15919"/>
                      <a:pt x="2039" y="14643"/>
                    </a:cubicBezTo>
                    <a:cubicBezTo>
                      <a:pt x="2039" y="13792"/>
                      <a:pt x="1987" y="13155"/>
                      <a:pt x="1899" y="12760"/>
                    </a:cubicBezTo>
                    <a:cubicBezTo>
                      <a:pt x="1800" y="12304"/>
                      <a:pt x="1650" y="12091"/>
                      <a:pt x="1437" y="12091"/>
                    </a:cubicBezTo>
                    <a:lnTo>
                      <a:pt x="1079" y="12091"/>
                    </a:lnTo>
                    <a:lnTo>
                      <a:pt x="908" y="17742"/>
                    </a:lnTo>
                    <a:close/>
                    <a:moveTo>
                      <a:pt x="1183" y="8658"/>
                    </a:moveTo>
                    <a:lnTo>
                      <a:pt x="1365" y="8658"/>
                    </a:lnTo>
                    <a:cubicBezTo>
                      <a:pt x="1645" y="8658"/>
                      <a:pt x="1800" y="8324"/>
                      <a:pt x="1909" y="7838"/>
                    </a:cubicBezTo>
                    <a:cubicBezTo>
                      <a:pt x="2018" y="7352"/>
                      <a:pt x="2081" y="6623"/>
                      <a:pt x="2081" y="5742"/>
                    </a:cubicBezTo>
                    <a:cubicBezTo>
                      <a:pt x="2081" y="5134"/>
                      <a:pt x="2055" y="4739"/>
                      <a:pt x="1998" y="4405"/>
                    </a:cubicBezTo>
                    <a:cubicBezTo>
                      <a:pt x="1935" y="4071"/>
                      <a:pt x="1831" y="3828"/>
                      <a:pt x="1603" y="3828"/>
                    </a:cubicBezTo>
                    <a:lnTo>
                      <a:pt x="1328" y="3828"/>
                    </a:lnTo>
                    <a:lnTo>
                      <a:pt x="1183" y="8658"/>
                    </a:lnTo>
                    <a:close/>
                    <a:moveTo>
                      <a:pt x="4140" y="17742"/>
                    </a:moveTo>
                    <a:lnTo>
                      <a:pt x="5749" y="17742"/>
                    </a:lnTo>
                    <a:lnTo>
                      <a:pt x="5650" y="21175"/>
                    </a:lnTo>
                    <a:lnTo>
                      <a:pt x="3227" y="21175"/>
                    </a:lnTo>
                    <a:lnTo>
                      <a:pt x="3850" y="395"/>
                    </a:lnTo>
                    <a:lnTo>
                      <a:pt x="6247" y="395"/>
                    </a:lnTo>
                    <a:lnTo>
                      <a:pt x="6081" y="3828"/>
                    </a:lnTo>
                    <a:lnTo>
                      <a:pt x="4556" y="3828"/>
                    </a:lnTo>
                    <a:lnTo>
                      <a:pt x="4405" y="8871"/>
                    </a:lnTo>
                    <a:lnTo>
                      <a:pt x="5624" y="8871"/>
                    </a:lnTo>
                    <a:lnTo>
                      <a:pt x="5515" y="12425"/>
                    </a:lnTo>
                    <a:lnTo>
                      <a:pt x="4296" y="12425"/>
                    </a:lnTo>
                    <a:lnTo>
                      <a:pt x="4140" y="17742"/>
                    </a:lnTo>
                    <a:close/>
                    <a:moveTo>
                      <a:pt x="8540" y="395"/>
                    </a:moveTo>
                    <a:lnTo>
                      <a:pt x="9298" y="11878"/>
                    </a:lnTo>
                    <a:lnTo>
                      <a:pt x="10792" y="395"/>
                    </a:lnTo>
                    <a:lnTo>
                      <a:pt x="11456" y="395"/>
                    </a:lnTo>
                    <a:lnTo>
                      <a:pt x="10834" y="21175"/>
                    </a:lnTo>
                    <a:lnTo>
                      <a:pt x="10092" y="21175"/>
                    </a:lnTo>
                    <a:lnTo>
                      <a:pt x="10450" y="9053"/>
                    </a:lnTo>
                    <a:lnTo>
                      <a:pt x="9495" y="16436"/>
                    </a:lnTo>
                    <a:lnTo>
                      <a:pt x="8872" y="16436"/>
                    </a:lnTo>
                    <a:lnTo>
                      <a:pt x="8354" y="8658"/>
                    </a:lnTo>
                    <a:lnTo>
                      <a:pt x="7975" y="21175"/>
                    </a:lnTo>
                    <a:lnTo>
                      <a:pt x="7295" y="21175"/>
                    </a:lnTo>
                    <a:lnTo>
                      <a:pt x="7918" y="395"/>
                    </a:lnTo>
                    <a:lnTo>
                      <a:pt x="8540" y="395"/>
                    </a:lnTo>
                    <a:close/>
                    <a:moveTo>
                      <a:pt x="11685" y="13640"/>
                    </a:moveTo>
                    <a:cubicBezTo>
                      <a:pt x="11685" y="10451"/>
                      <a:pt x="11820" y="7321"/>
                      <a:pt x="12058" y="4921"/>
                    </a:cubicBezTo>
                    <a:cubicBezTo>
                      <a:pt x="12380" y="1701"/>
                      <a:pt x="12893" y="0"/>
                      <a:pt x="13610" y="0"/>
                    </a:cubicBezTo>
                    <a:cubicBezTo>
                      <a:pt x="14429" y="0"/>
                      <a:pt x="14990" y="2521"/>
                      <a:pt x="14990" y="7959"/>
                    </a:cubicBezTo>
                    <a:cubicBezTo>
                      <a:pt x="14990" y="11149"/>
                      <a:pt x="14855" y="14278"/>
                      <a:pt x="14616" y="16678"/>
                    </a:cubicBezTo>
                    <a:cubicBezTo>
                      <a:pt x="14295" y="19899"/>
                      <a:pt x="13781" y="21600"/>
                      <a:pt x="13065" y="21600"/>
                    </a:cubicBezTo>
                    <a:cubicBezTo>
                      <a:pt x="12245" y="21600"/>
                      <a:pt x="11685" y="19078"/>
                      <a:pt x="11685" y="13640"/>
                    </a:cubicBezTo>
                    <a:close/>
                    <a:moveTo>
                      <a:pt x="12790" y="6775"/>
                    </a:moveTo>
                    <a:cubicBezTo>
                      <a:pt x="12619" y="8688"/>
                      <a:pt x="12520" y="11180"/>
                      <a:pt x="12520" y="13640"/>
                    </a:cubicBezTo>
                    <a:cubicBezTo>
                      <a:pt x="12520" y="16770"/>
                      <a:pt x="12764" y="17894"/>
                      <a:pt x="13127" y="17894"/>
                    </a:cubicBezTo>
                    <a:cubicBezTo>
                      <a:pt x="13469" y="17894"/>
                      <a:pt x="13713" y="16709"/>
                      <a:pt x="13885" y="14825"/>
                    </a:cubicBezTo>
                    <a:cubicBezTo>
                      <a:pt x="14056" y="12912"/>
                      <a:pt x="14154" y="10420"/>
                      <a:pt x="14154" y="7960"/>
                    </a:cubicBezTo>
                    <a:cubicBezTo>
                      <a:pt x="14154" y="4830"/>
                      <a:pt x="13911" y="3706"/>
                      <a:pt x="13547" y="3706"/>
                    </a:cubicBezTo>
                    <a:cubicBezTo>
                      <a:pt x="13205" y="3706"/>
                      <a:pt x="12961" y="4891"/>
                      <a:pt x="12790" y="6775"/>
                    </a:cubicBezTo>
                    <a:close/>
                    <a:moveTo>
                      <a:pt x="18098" y="10177"/>
                    </a:moveTo>
                    <a:cubicBezTo>
                      <a:pt x="17963" y="11271"/>
                      <a:pt x="17745" y="12182"/>
                      <a:pt x="17459" y="12851"/>
                    </a:cubicBezTo>
                    <a:lnTo>
                      <a:pt x="18009" y="21175"/>
                    </a:lnTo>
                    <a:lnTo>
                      <a:pt x="17143" y="21175"/>
                    </a:lnTo>
                    <a:lnTo>
                      <a:pt x="16728" y="13641"/>
                    </a:lnTo>
                    <a:lnTo>
                      <a:pt x="16251" y="13641"/>
                    </a:lnTo>
                    <a:lnTo>
                      <a:pt x="16027" y="21175"/>
                    </a:lnTo>
                    <a:lnTo>
                      <a:pt x="15218" y="21175"/>
                    </a:lnTo>
                    <a:lnTo>
                      <a:pt x="15841" y="395"/>
                    </a:lnTo>
                    <a:lnTo>
                      <a:pt x="17050" y="395"/>
                    </a:lnTo>
                    <a:cubicBezTo>
                      <a:pt x="17491" y="395"/>
                      <a:pt x="17797" y="942"/>
                      <a:pt x="17989" y="1914"/>
                    </a:cubicBezTo>
                    <a:cubicBezTo>
                      <a:pt x="18202" y="2977"/>
                      <a:pt x="18290" y="4526"/>
                      <a:pt x="18290" y="6319"/>
                    </a:cubicBezTo>
                    <a:cubicBezTo>
                      <a:pt x="18290" y="7807"/>
                      <a:pt x="18227" y="9114"/>
                      <a:pt x="18098" y="10177"/>
                    </a:cubicBezTo>
                    <a:close/>
                    <a:moveTo>
                      <a:pt x="16354" y="10208"/>
                    </a:moveTo>
                    <a:lnTo>
                      <a:pt x="16666" y="10208"/>
                    </a:lnTo>
                    <a:cubicBezTo>
                      <a:pt x="16915" y="10208"/>
                      <a:pt x="17138" y="9934"/>
                      <a:pt x="17288" y="9114"/>
                    </a:cubicBezTo>
                    <a:cubicBezTo>
                      <a:pt x="17408" y="8476"/>
                      <a:pt x="17486" y="7443"/>
                      <a:pt x="17486" y="6349"/>
                    </a:cubicBezTo>
                    <a:cubicBezTo>
                      <a:pt x="17486" y="5651"/>
                      <a:pt x="17454" y="5012"/>
                      <a:pt x="17382" y="4587"/>
                    </a:cubicBezTo>
                    <a:cubicBezTo>
                      <a:pt x="17299" y="4101"/>
                      <a:pt x="17169" y="3828"/>
                      <a:pt x="16951" y="3828"/>
                    </a:cubicBezTo>
                    <a:lnTo>
                      <a:pt x="16546" y="3828"/>
                    </a:lnTo>
                    <a:lnTo>
                      <a:pt x="16354" y="10208"/>
                    </a:lnTo>
                    <a:close/>
                    <a:moveTo>
                      <a:pt x="19493" y="17742"/>
                    </a:moveTo>
                    <a:lnTo>
                      <a:pt x="21102" y="17742"/>
                    </a:lnTo>
                    <a:lnTo>
                      <a:pt x="21003" y="21175"/>
                    </a:lnTo>
                    <a:lnTo>
                      <a:pt x="18580" y="21175"/>
                    </a:lnTo>
                    <a:lnTo>
                      <a:pt x="19203" y="395"/>
                    </a:lnTo>
                    <a:lnTo>
                      <a:pt x="21600" y="395"/>
                    </a:lnTo>
                    <a:lnTo>
                      <a:pt x="21434" y="3828"/>
                    </a:lnTo>
                    <a:lnTo>
                      <a:pt x="19909" y="3828"/>
                    </a:lnTo>
                    <a:lnTo>
                      <a:pt x="19758" y="8871"/>
                    </a:lnTo>
                    <a:lnTo>
                      <a:pt x="20977" y="8871"/>
                    </a:lnTo>
                    <a:lnTo>
                      <a:pt x="20868" y="12425"/>
                    </a:lnTo>
                    <a:lnTo>
                      <a:pt x="19649" y="12425"/>
                    </a:lnTo>
                    <a:lnTo>
                      <a:pt x="19493" y="17742"/>
                    </a:lnTo>
                    <a:close/>
                    <a:moveTo>
                      <a:pt x="19493" y="17742"/>
                    </a:moveTo>
                  </a:path>
                </a:pathLst>
              </a:custGeom>
              <a:solidFill>
                <a:srgbClr val="1193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AutoShape 4"/>
              <p:cNvSpPr>
                <a:spLocks/>
              </p:cNvSpPr>
              <p:nvPr/>
            </p:nvSpPr>
            <p:spPr bwMode="auto">
              <a:xfrm>
                <a:off x="533" y="98"/>
                <a:ext cx="58" cy="13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600"/>
                  <a:gd name="T19" fmla="*/ 0 h 21600"/>
                  <a:gd name="T20" fmla="*/ 21600 w 21600"/>
                  <a:gd name="T21" fmla="*/ 21600 h 2160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600" h="21600">
                    <a:moveTo>
                      <a:pt x="0" y="21600"/>
                    </a:moveTo>
                    <a:lnTo>
                      <a:pt x="870" y="0"/>
                    </a:lnTo>
                    <a:lnTo>
                      <a:pt x="21600" y="0"/>
                    </a:lnTo>
                    <a:lnTo>
                      <a:pt x="20730" y="21600"/>
                    </a:lnTo>
                    <a:lnTo>
                      <a:pt x="0" y="21600"/>
                    </a:lnTo>
                    <a:close/>
                    <a:moveTo>
                      <a:pt x="0" y="21600"/>
                    </a:moveTo>
                  </a:path>
                </a:pathLst>
              </a:custGeom>
              <a:solidFill>
                <a:srgbClr val="7DFE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s-ES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0" name="22 CuadroTexto"/>
            <p:cNvSpPr txBox="1"/>
            <p:nvPr userDrawn="1"/>
          </p:nvSpPr>
          <p:spPr>
            <a:xfrm>
              <a:off x="68592" y="6597770"/>
              <a:ext cx="210346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000" i="1" kern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DISCOVER, DISRUPT, DELIVER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96918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6" r:id="rId1"/>
    <p:sldLayoutId id="2147483797" r:id="rId2"/>
  </p:sldLayoutIdLst>
  <p:transition/>
  <p:hf hdr="0" ftr="0" dt="0"/>
  <p:txStyles>
    <p:titleStyle>
      <a:lvl1pPr marL="174625" indent="0" algn="l" rtl="0" eaLnBrk="0" fontAlgn="base" hangingPunct="0">
        <a:spcBef>
          <a:spcPct val="0"/>
        </a:spcBef>
        <a:spcAft>
          <a:spcPct val="0"/>
        </a:spcAft>
        <a:defRPr lang="en-US" sz="2400" kern="1200" dirty="0">
          <a:solidFill>
            <a:schemeClr val="tx1"/>
          </a:solidFill>
          <a:latin typeface="Trebuchet MS" pitchFamily="34" charset="0"/>
          <a:ea typeface="ヒラギノ角ゴ Pro W3" charset="-128"/>
          <a:cs typeface="+mn-cs"/>
          <a:sym typeface="Trebuchet MS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pitchFamily="12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marL="342900" indent="-342900" algn="ctr" rtl="0" eaLnBrk="0" fontAlgn="base" hangingPunct="0">
        <a:spcBef>
          <a:spcPct val="0"/>
        </a:spcBef>
        <a:spcAft>
          <a:spcPct val="0"/>
        </a:spcAft>
        <a:defRPr sz="18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1pPr>
      <a:lvl2pPr marL="742950" indent="-28575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3pPr>
      <a:lvl4pPr marL="16002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4pPr>
      <a:lvl5pPr marL="2057400" indent="-228600"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pitchFamily="12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Agrupar 15"/>
          <p:cNvGrpSpPr>
            <a:grpSpLocks/>
          </p:cNvGrpSpPr>
          <p:nvPr/>
        </p:nvGrpSpPr>
        <p:grpSpPr bwMode="auto">
          <a:xfrm>
            <a:off x="2832100" y="3335338"/>
            <a:ext cx="893763" cy="165100"/>
            <a:chOff x="3224213" y="4270375"/>
            <a:chExt cx="1308100" cy="241300"/>
          </a:xfrm>
        </p:grpSpPr>
        <p:sp>
          <p:nvSpPr>
            <p:cNvPr id="15" name="AutoShape 4"/>
            <p:cNvSpPr>
              <a:spLocks/>
            </p:cNvSpPr>
            <p:nvPr/>
          </p:nvSpPr>
          <p:spPr bwMode="auto">
            <a:xfrm>
              <a:off x="3224213" y="4270375"/>
              <a:ext cx="1208191" cy="20881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1600"/>
                <a:gd name="T154" fmla="*/ 0 h 21600"/>
                <a:gd name="T155" fmla="*/ 21600 w 21600"/>
                <a:gd name="T156" fmla="*/ 21600 h 216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1600" h="21600">
                  <a:moveTo>
                    <a:pt x="2236" y="9904"/>
                  </a:moveTo>
                  <a:cubicBezTo>
                    <a:pt x="2490" y="10359"/>
                    <a:pt x="2636" y="10997"/>
                    <a:pt x="2734" y="11787"/>
                  </a:cubicBezTo>
                  <a:cubicBezTo>
                    <a:pt x="2833" y="12577"/>
                    <a:pt x="2864" y="13428"/>
                    <a:pt x="2864" y="14460"/>
                  </a:cubicBezTo>
                  <a:cubicBezTo>
                    <a:pt x="2864" y="16952"/>
                    <a:pt x="2688" y="18501"/>
                    <a:pt x="2444" y="19473"/>
                  </a:cubicBezTo>
                  <a:cubicBezTo>
                    <a:pt x="2174" y="20567"/>
                    <a:pt x="1764" y="21175"/>
                    <a:pt x="1105" y="21175"/>
                  </a:cubicBezTo>
                  <a:lnTo>
                    <a:pt x="0" y="21175"/>
                  </a:lnTo>
                  <a:lnTo>
                    <a:pt x="623" y="395"/>
                  </a:lnTo>
                  <a:lnTo>
                    <a:pt x="1717" y="395"/>
                  </a:lnTo>
                  <a:cubicBezTo>
                    <a:pt x="2226" y="395"/>
                    <a:pt x="2480" y="942"/>
                    <a:pt x="2636" y="1671"/>
                  </a:cubicBezTo>
                  <a:cubicBezTo>
                    <a:pt x="2823" y="2552"/>
                    <a:pt x="2885" y="3797"/>
                    <a:pt x="2885" y="4982"/>
                  </a:cubicBezTo>
                  <a:cubicBezTo>
                    <a:pt x="2885" y="7017"/>
                    <a:pt x="2703" y="8871"/>
                    <a:pt x="2236" y="9904"/>
                  </a:cubicBezTo>
                  <a:close/>
                  <a:moveTo>
                    <a:pt x="908" y="17742"/>
                  </a:moveTo>
                  <a:lnTo>
                    <a:pt x="1188" y="17742"/>
                  </a:lnTo>
                  <a:cubicBezTo>
                    <a:pt x="1484" y="17742"/>
                    <a:pt x="1645" y="17529"/>
                    <a:pt x="1775" y="17134"/>
                  </a:cubicBezTo>
                  <a:cubicBezTo>
                    <a:pt x="1920" y="16679"/>
                    <a:pt x="2039" y="15919"/>
                    <a:pt x="2039" y="14643"/>
                  </a:cubicBezTo>
                  <a:cubicBezTo>
                    <a:pt x="2039" y="13792"/>
                    <a:pt x="1987" y="13155"/>
                    <a:pt x="1899" y="12760"/>
                  </a:cubicBezTo>
                  <a:cubicBezTo>
                    <a:pt x="1800" y="12304"/>
                    <a:pt x="1650" y="12091"/>
                    <a:pt x="1437" y="12091"/>
                  </a:cubicBezTo>
                  <a:lnTo>
                    <a:pt x="1079" y="12091"/>
                  </a:lnTo>
                  <a:lnTo>
                    <a:pt x="908" y="17742"/>
                  </a:lnTo>
                  <a:close/>
                  <a:moveTo>
                    <a:pt x="1183" y="8658"/>
                  </a:moveTo>
                  <a:lnTo>
                    <a:pt x="1365" y="8658"/>
                  </a:lnTo>
                  <a:cubicBezTo>
                    <a:pt x="1645" y="8658"/>
                    <a:pt x="1800" y="8324"/>
                    <a:pt x="1909" y="7838"/>
                  </a:cubicBezTo>
                  <a:cubicBezTo>
                    <a:pt x="2018" y="7352"/>
                    <a:pt x="2081" y="6623"/>
                    <a:pt x="2081" y="5742"/>
                  </a:cubicBezTo>
                  <a:cubicBezTo>
                    <a:pt x="2081" y="5134"/>
                    <a:pt x="2055" y="4739"/>
                    <a:pt x="1998" y="4405"/>
                  </a:cubicBezTo>
                  <a:cubicBezTo>
                    <a:pt x="1935" y="4071"/>
                    <a:pt x="1831" y="3828"/>
                    <a:pt x="1603" y="3828"/>
                  </a:cubicBezTo>
                  <a:lnTo>
                    <a:pt x="1328" y="3828"/>
                  </a:lnTo>
                  <a:lnTo>
                    <a:pt x="1183" y="8658"/>
                  </a:lnTo>
                  <a:close/>
                  <a:moveTo>
                    <a:pt x="4140" y="17742"/>
                  </a:moveTo>
                  <a:lnTo>
                    <a:pt x="5749" y="17742"/>
                  </a:lnTo>
                  <a:lnTo>
                    <a:pt x="5650" y="21175"/>
                  </a:lnTo>
                  <a:lnTo>
                    <a:pt x="3227" y="21175"/>
                  </a:lnTo>
                  <a:lnTo>
                    <a:pt x="3850" y="395"/>
                  </a:lnTo>
                  <a:lnTo>
                    <a:pt x="6247" y="395"/>
                  </a:lnTo>
                  <a:lnTo>
                    <a:pt x="6081" y="3828"/>
                  </a:lnTo>
                  <a:lnTo>
                    <a:pt x="4556" y="3828"/>
                  </a:lnTo>
                  <a:lnTo>
                    <a:pt x="4405" y="8871"/>
                  </a:lnTo>
                  <a:lnTo>
                    <a:pt x="5624" y="8871"/>
                  </a:lnTo>
                  <a:lnTo>
                    <a:pt x="5515" y="12425"/>
                  </a:lnTo>
                  <a:lnTo>
                    <a:pt x="4296" y="12425"/>
                  </a:lnTo>
                  <a:lnTo>
                    <a:pt x="4140" y="17742"/>
                  </a:lnTo>
                  <a:close/>
                  <a:moveTo>
                    <a:pt x="8540" y="395"/>
                  </a:moveTo>
                  <a:lnTo>
                    <a:pt x="9298" y="11878"/>
                  </a:lnTo>
                  <a:lnTo>
                    <a:pt x="10792" y="395"/>
                  </a:lnTo>
                  <a:lnTo>
                    <a:pt x="11456" y="395"/>
                  </a:lnTo>
                  <a:lnTo>
                    <a:pt x="10834" y="21175"/>
                  </a:lnTo>
                  <a:lnTo>
                    <a:pt x="10092" y="21175"/>
                  </a:lnTo>
                  <a:lnTo>
                    <a:pt x="10450" y="9053"/>
                  </a:lnTo>
                  <a:lnTo>
                    <a:pt x="9495" y="16436"/>
                  </a:lnTo>
                  <a:lnTo>
                    <a:pt x="8872" y="16436"/>
                  </a:lnTo>
                  <a:lnTo>
                    <a:pt x="8354" y="8658"/>
                  </a:lnTo>
                  <a:lnTo>
                    <a:pt x="7975" y="21175"/>
                  </a:lnTo>
                  <a:lnTo>
                    <a:pt x="7295" y="21175"/>
                  </a:lnTo>
                  <a:lnTo>
                    <a:pt x="7918" y="395"/>
                  </a:lnTo>
                  <a:lnTo>
                    <a:pt x="8540" y="395"/>
                  </a:lnTo>
                  <a:close/>
                  <a:moveTo>
                    <a:pt x="11685" y="13640"/>
                  </a:moveTo>
                  <a:cubicBezTo>
                    <a:pt x="11685" y="10451"/>
                    <a:pt x="11820" y="7321"/>
                    <a:pt x="12058" y="4921"/>
                  </a:cubicBezTo>
                  <a:cubicBezTo>
                    <a:pt x="12380" y="1701"/>
                    <a:pt x="12893" y="0"/>
                    <a:pt x="13610" y="0"/>
                  </a:cubicBezTo>
                  <a:cubicBezTo>
                    <a:pt x="14429" y="0"/>
                    <a:pt x="14990" y="2521"/>
                    <a:pt x="14990" y="7959"/>
                  </a:cubicBezTo>
                  <a:cubicBezTo>
                    <a:pt x="14990" y="11149"/>
                    <a:pt x="14855" y="14278"/>
                    <a:pt x="14616" y="16678"/>
                  </a:cubicBezTo>
                  <a:cubicBezTo>
                    <a:pt x="14295" y="19899"/>
                    <a:pt x="13781" y="21600"/>
                    <a:pt x="13065" y="21600"/>
                  </a:cubicBezTo>
                  <a:cubicBezTo>
                    <a:pt x="12245" y="21600"/>
                    <a:pt x="11685" y="19078"/>
                    <a:pt x="11685" y="13640"/>
                  </a:cubicBezTo>
                  <a:close/>
                  <a:moveTo>
                    <a:pt x="12790" y="6775"/>
                  </a:moveTo>
                  <a:cubicBezTo>
                    <a:pt x="12619" y="8688"/>
                    <a:pt x="12520" y="11180"/>
                    <a:pt x="12520" y="13640"/>
                  </a:cubicBezTo>
                  <a:cubicBezTo>
                    <a:pt x="12520" y="16770"/>
                    <a:pt x="12764" y="17894"/>
                    <a:pt x="13127" y="17894"/>
                  </a:cubicBezTo>
                  <a:cubicBezTo>
                    <a:pt x="13469" y="17894"/>
                    <a:pt x="13713" y="16709"/>
                    <a:pt x="13885" y="14825"/>
                  </a:cubicBezTo>
                  <a:cubicBezTo>
                    <a:pt x="14056" y="12912"/>
                    <a:pt x="14154" y="10420"/>
                    <a:pt x="14154" y="7960"/>
                  </a:cubicBezTo>
                  <a:cubicBezTo>
                    <a:pt x="14154" y="4830"/>
                    <a:pt x="13911" y="3706"/>
                    <a:pt x="13547" y="3706"/>
                  </a:cubicBezTo>
                  <a:cubicBezTo>
                    <a:pt x="13205" y="3706"/>
                    <a:pt x="12961" y="4891"/>
                    <a:pt x="12790" y="6775"/>
                  </a:cubicBezTo>
                  <a:close/>
                  <a:moveTo>
                    <a:pt x="18098" y="10177"/>
                  </a:moveTo>
                  <a:cubicBezTo>
                    <a:pt x="17963" y="11271"/>
                    <a:pt x="17745" y="12182"/>
                    <a:pt x="17459" y="12851"/>
                  </a:cubicBezTo>
                  <a:lnTo>
                    <a:pt x="18010" y="21175"/>
                  </a:lnTo>
                  <a:lnTo>
                    <a:pt x="17143" y="21175"/>
                  </a:lnTo>
                  <a:lnTo>
                    <a:pt x="16728" y="13641"/>
                  </a:lnTo>
                  <a:lnTo>
                    <a:pt x="16251" y="13641"/>
                  </a:lnTo>
                  <a:lnTo>
                    <a:pt x="16027" y="21175"/>
                  </a:lnTo>
                  <a:lnTo>
                    <a:pt x="15218" y="21175"/>
                  </a:lnTo>
                  <a:lnTo>
                    <a:pt x="15841" y="395"/>
                  </a:lnTo>
                  <a:lnTo>
                    <a:pt x="17050" y="395"/>
                  </a:lnTo>
                  <a:cubicBezTo>
                    <a:pt x="17491" y="395"/>
                    <a:pt x="17797" y="942"/>
                    <a:pt x="17989" y="1914"/>
                  </a:cubicBezTo>
                  <a:cubicBezTo>
                    <a:pt x="18201" y="2977"/>
                    <a:pt x="18290" y="4526"/>
                    <a:pt x="18290" y="6319"/>
                  </a:cubicBezTo>
                  <a:cubicBezTo>
                    <a:pt x="18290" y="7807"/>
                    <a:pt x="18227" y="9114"/>
                    <a:pt x="18098" y="10177"/>
                  </a:cubicBezTo>
                  <a:close/>
                  <a:moveTo>
                    <a:pt x="16354" y="10208"/>
                  </a:moveTo>
                  <a:lnTo>
                    <a:pt x="16666" y="10208"/>
                  </a:lnTo>
                  <a:cubicBezTo>
                    <a:pt x="16915" y="10208"/>
                    <a:pt x="17138" y="9934"/>
                    <a:pt x="17288" y="9114"/>
                  </a:cubicBezTo>
                  <a:cubicBezTo>
                    <a:pt x="17408" y="8476"/>
                    <a:pt x="17485" y="7443"/>
                    <a:pt x="17485" y="6349"/>
                  </a:cubicBezTo>
                  <a:cubicBezTo>
                    <a:pt x="17485" y="5651"/>
                    <a:pt x="17454" y="5012"/>
                    <a:pt x="17382" y="4587"/>
                  </a:cubicBezTo>
                  <a:cubicBezTo>
                    <a:pt x="17299" y="4101"/>
                    <a:pt x="17169" y="3828"/>
                    <a:pt x="16951" y="3828"/>
                  </a:cubicBezTo>
                  <a:lnTo>
                    <a:pt x="16546" y="3828"/>
                  </a:lnTo>
                  <a:lnTo>
                    <a:pt x="16354" y="10208"/>
                  </a:lnTo>
                  <a:close/>
                  <a:moveTo>
                    <a:pt x="19493" y="17742"/>
                  </a:moveTo>
                  <a:lnTo>
                    <a:pt x="21102" y="17742"/>
                  </a:lnTo>
                  <a:lnTo>
                    <a:pt x="21003" y="21175"/>
                  </a:lnTo>
                  <a:lnTo>
                    <a:pt x="18580" y="21175"/>
                  </a:lnTo>
                  <a:lnTo>
                    <a:pt x="19203" y="395"/>
                  </a:lnTo>
                  <a:lnTo>
                    <a:pt x="21600" y="395"/>
                  </a:lnTo>
                  <a:lnTo>
                    <a:pt x="21434" y="3828"/>
                  </a:lnTo>
                  <a:lnTo>
                    <a:pt x="19909" y="3828"/>
                  </a:lnTo>
                  <a:lnTo>
                    <a:pt x="19758" y="8871"/>
                  </a:lnTo>
                  <a:lnTo>
                    <a:pt x="20977" y="8871"/>
                  </a:lnTo>
                  <a:lnTo>
                    <a:pt x="20868" y="12425"/>
                  </a:lnTo>
                  <a:lnTo>
                    <a:pt x="19649" y="12425"/>
                  </a:lnTo>
                  <a:lnTo>
                    <a:pt x="19493" y="17742"/>
                  </a:lnTo>
                  <a:close/>
                  <a:moveTo>
                    <a:pt x="19493" y="17742"/>
                  </a:moveTo>
                </a:path>
              </a:pathLst>
            </a:cu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1pPr>
              <a:lvl2pPr marL="37931725" indent="-37474525"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2pPr>
              <a:lvl3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3pPr>
              <a:lvl4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4pPr>
              <a:lvl5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" sz="1800"/>
            </a:p>
          </p:txBody>
        </p:sp>
        <p:sp>
          <p:nvSpPr>
            <p:cNvPr id="16" name="AutoShape 5"/>
            <p:cNvSpPr>
              <a:spLocks/>
            </p:cNvSpPr>
            <p:nvPr/>
          </p:nvSpPr>
          <p:spPr bwMode="auto">
            <a:xfrm>
              <a:off x="4404523" y="4483833"/>
              <a:ext cx="127790" cy="278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0" y="21600"/>
                  </a:moveTo>
                  <a:lnTo>
                    <a:pt x="870" y="0"/>
                  </a:lnTo>
                  <a:lnTo>
                    <a:pt x="21600" y="0"/>
                  </a:lnTo>
                  <a:lnTo>
                    <a:pt x="20730" y="2160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1pPr>
              <a:lvl2pPr marL="37931725" indent="-37474525"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2pPr>
              <a:lvl3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3pPr>
              <a:lvl4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4pPr>
              <a:lvl5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es-ES" sz="1800"/>
            </a:p>
          </p:txBody>
        </p:sp>
      </p:grpSp>
      <p:pic>
        <p:nvPicPr>
          <p:cNvPr id="2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84"/>
            <a:ext cx="9144000" cy="6858000"/>
          </a:xfrm>
          <a:prstGeom prst="rect">
            <a:avLst/>
          </a:prstGeom>
        </p:spPr>
      </p:pic>
      <p:sp>
        <p:nvSpPr>
          <p:cNvPr id="11" name="AutoShape 7"/>
          <p:cNvSpPr>
            <a:spLocks/>
          </p:cNvSpPr>
          <p:nvPr/>
        </p:nvSpPr>
        <p:spPr bwMode="auto">
          <a:xfrm>
            <a:off x="228600" y="381000"/>
            <a:ext cx="3724275" cy="3344863"/>
          </a:xfrm>
          <a:prstGeom prst="roundRect">
            <a:avLst>
              <a:gd name="adj" fmla="val 2796"/>
            </a:avLst>
          </a:prstGeom>
          <a:solidFill>
            <a:srgbClr val="072534">
              <a:alpha val="59999"/>
            </a:srgbClr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1pPr>
            <a:lvl2pPr marL="37931725" indent="-37474525"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2pPr>
            <a:lvl3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3pPr>
            <a:lvl4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4pPr>
            <a:lvl5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s-ES" sz="1800" dirty="0" smtClean="0"/>
              <a:t>x</a:t>
            </a:r>
            <a:endParaRPr lang="es-ES" sz="1800" dirty="0"/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588" y="595313"/>
            <a:ext cx="1163637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Rectangle 9"/>
          <p:cNvSpPr>
            <a:spLocks/>
          </p:cNvSpPr>
          <p:nvPr/>
        </p:nvSpPr>
        <p:spPr bwMode="auto">
          <a:xfrm>
            <a:off x="403225" y="1447800"/>
            <a:ext cx="34067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2363" bIns="0"/>
          <a:lstStyle>
            <a:lvl1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1pPr>
            <a:lvl2pPr marL="37931725" indent="-37474525"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2pPr>
            <a:lvl3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3pPr>
            <a:lvl4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4pPr>
            <a:lvl5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 b="1" dirty="0" err="1" smtClean="0">
                <a:solidFill>
                  <a:srgbClr val="FFFFFF"/>
                </a:solidFill>
                <a:latin typeface="Trebuchet MS" panose="020B0603020202020204" pitchFamily="34" charset="0"/>
                <a:ea typeface="ヒラギノ角ゴ Pro W3" pitchFamily="105" charset="-128"/>
                <a:sym typeface="Trebuchet MS" panose="020B0603020202020204" pitchFamily="34" charset="0"/>
              </a:rPr>
              <a:t>Seguridad</a:t>
            </a:r>
            <a:r>
              <a:rPr lang="en-US" sz="2200" b="1" dirty="0" smtClean="0">
                <a:solidFill>
                  <a:srgbClr val="FFFFFF"/>
                </a:solidFill>
                <a:latin typeface="Trebuchet MS" panose="020B0603020202020204" pitchFamily="34" charset="0"/>
                <a:ea typeface="ヒラギノ角ゴ Pro W3" pitchFamily="105" charset="-128"/>
                <a:sym typeface="Trebuchet MS" panose="020B0603020202020204" pitchFamily="34" charset="0"/>
              </a:rPr>
              <a:t> ante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 b="1" dirty="0" err="1">
                <a:solidFill>
                  <a:srgbClr val="FFFFFF"/>
                </a:solidFill>
                <a:latin typeface="Trebuchet MS" panose="020B0603020202020204" pitchFamily="34" charset="0"/>
                <a:ea typeface="ヒラギノ角ゴ Pro W3" pitchFamily="105" charset="-128"/>
                <a:sym typeface="Trebuchet MS" panose="020B0603020202020204" pitchFamily="34" charset="0"/>
              </a:rPr>
              <a:t>r</a:t>
            </a:r>
            <a:r>
              <a:rPr lang="en-US" sz="2200" b="1" dirty="0" err="1" smtClean="0">
                <a:solidFill>
                  <a:srgbClr val="FFFFFF"/>
                </a:solidFill>
                <a:latin typeface="Trebuchet MS" panose="020B0603020202020204" pitchFamily="34" charset="0"/>
                <a:ea typeface="ヒラギノ角ゴ Pro W3" pitchFamily="105" charset="-128"/>
                <a:sym typeface="Trebuchet MS" panose="020B0603020202020204" pitchFamily="34" charset="0"/>
              </a:rPr>
              <a:t>obo</a:t>
            </a:r>
            <a:r>
              <a:rPr lang="en-US" sz="2200" b="1" dirty="0" smtClean="0">
                <a:solidFill>
                  <a:srgbClr val="FFFFFF"/>
                </a:solidFill>
                <a:latin typeface="Trebuchet MS" panose="020B0603020202020204" pitchFamily="34" charset="0"/>
                <a:ea typeface="ヒラギノ角ゴ Pro W3" pitchFamily="105" charset="-128"/>
                <a:sym typeface="Trebuchet MS" panose="020B0603020202020204" pitchFamily="34" charset="0"/>
              </a:rPr>
              <a:t> de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 b="1" dirty="0" err="1" smtClean="0">
                <a:solidFill>
                  <a:srgbClr val="FFFFFF"/>
                </a:solidFill>
                <a:latin typeface="Trebuchet MS" panose="020B0603020202020204" pitchFamily="34" charset="0"/>
                <a:ea typeface="ヒラギノ角ゴ Pro W3" pitchFamily="105" charset="-128"/>
                <a:sym typeface="Trebuchet MS" panose="020B0603020202020204" pitchFamily="34" charset="0"/>
              </a:rPr>
              <a:t>viviendas</a:t>
            </a:r>
            <a:r>
              <a:rPr lang="en-US" sz="2200" b="1" dirty="0" smtClean="0">
                <a:solidFill>
                  <a:srgbClr val="FFC000"/>
                </a:solidFill>
                <a:latin typeface="Trebuchet MS" panose="020B0603020202020204" pitchFamily="34" charset="0"/>
                <a:ea typeface="ヒラギノ角ゴ Pro W3" pitchFamily="105" charset="-128"/>
                <a:sym typeface="Trebuchet MS" panose="020B0603020202020204" pitchFamily="34" charset="0"/>
              </a:rPr>
              <a:t>_</a:t>
            </a:r>
            <a:endParaRPr lang="en-US" sz="2200" b="1" dirty="0">
              <a:solidFill>
                <a:srgbClr val="FFC000"/>
              </a:solidFill>
              <a:latin typeface="Trebuchet MS" panose="020B0603020202020204" pitchFamily="34" charset="0"/>
              <a:ea typeface="ヒラギノ角ゴ Pro W3" pitchFamily="105" charset="-128"/>
              <a:sym typeface="Trebuchet MS" panose="020B0603020202020204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  <a:latin typeface="Trebuchet MS" panose="020B0603020202020204" pitchFamily="34" charset="0"/>
                <a:ea typeface="ヒラギノ角ゴ Pro W3" pitchFamily="105" charset="-128"/>
                <a:sym typeface="Trebuchet MS" panose="020B0603020202020204" pitchFamily="34" charset="0"/>
              </a:rPr>
              <a:t> </a:t>
            </a:r>
          </a:p>
        </p:txBody>
      </p:sp>
      <p:sp>
        <p:nvSpPr>
          <p:cNvPr id="11270" name="Rectangle 11"/>
          <p:cNvSpPr>
            <a:spLocks/>
          </p:cNvSpPr>
          <p:nvPr/>
        </p:nvSpPr>
        <p:spPr bwMode="auto">
          <a:xfrm>
            <a:off x="415925" y="2954338"/>
            <a:ext cx="18034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52363" bIns="0"/>
          <a:lstStyle>
            <a:lvl1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1pPr>
            <a:lvl2pPr marL="37931725" indent="-37474525"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2pPr>
            <a:lvl3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3pPr>
            <a:lvl4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4pPr>
            <a:lvl5pPr eaLnBrk="0" hangingPunct="0"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rgbClr val="000000"/>
                </a:solidFill>
                <a:latin typeface="Arial" panose="020B0604020202020204" pitchFamily="34" charset="0"/>
                <a:ea typeface="ヒラギノ角ゴ ProN W3" pitchFamily="105" charset="-128"/>
                <a:sym typeface="Gill Sans" pitchFamily="105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 dirty="0" err="1" smtClean="0">
                <a:solidFill>
                  <a:srgbClr val="FFFFFF"/>
                </a:solidFill>
                <a:latin typeface="Trebuchet MS" panose="020B0603020202020204" pitchFamily="34" charset="0"/>
                <a:ea typeface="ヒラギノ角ゴ Pro W3" pitchFamily="105" charset="-128"/>
                <a:sym typeface="Trebuchet MS" panose="020B0603020202020204" pitchFamily="34" charset="0"/>
              </a:rPr>
              <a:t>Dirección</a:t>
            </a:r>
            <a:r>
              <a:rPr lang="en-US" sz="1200" dirty="0" smtClean="0">
                <a:solidFill>
                  <a:srgbClr val="FFFFFF"/>
                </a:solidFill>
                <a:latin typeface="Trebuchet MS" panose="020B0603020202020204" pitchFamily="34" charset="0"/>
                <a:ea typeface="ヒラギノ角ゴ Pro W3" pitchFamily="105" charset="-128"/>
                <a:sym typeface="Trebuchet MS" panose="020B0603020202020204" pitchFamily="34" charset="0"/>
              </a:rPr>
              <a:t>  de Seguridad  Corporativa</a:t>
            </a:r>
            <a:endParaRPr lang="en-US" sz="1200" dirty="0">
              <a:solidFill>
                <a:srgbClr val="FFFFFF"/>
              </a:solidFill>
              <a:latin typeface="Trebuchet MS" panose="020B0603020202020204" pitchFamily="34" charset="0"/>
              <a:ea typeface="ヒラギノ角ゴ Pro W3" pitchFamily="105" charset="-128"/>
              <a:sym typeface="Trebuchet MS" panose="020B0603020202020204" pitchFamily="34" charset="0"/>
            </a:endParaRPr>
          </a:p>
        </p:txBody>
      </p:sp>
      <p:grpSp>
        <p:nvGrpSpPr>
          <p:cNvPr id="10" name="Agrupar 15"/>
          <p:cNvGrpSpPr>
            <a:grpSpLocks/>
          </p:cNvGrpSpPr>
          <p:nvPr/>
        </p:nvGrpSpPr>
        <p:grpSpPr bwMode="auto">
          <a:xfrm>
            <a:off x="2771800" y="3284984"/>
            <a:ext cx="893763" cy="165100"/>
            <a:chOff x="3224213" y="4270375"/>
            <a:chExt cx="1308100" cy="241300"/>
          </a:xfrm>
        </p:grpSpPr>
        <p:sp>
          <p:nvSpPr>
            <p:cNvPr id="12" name="AutoShape 4"/>
            <p:cNvSpPr>
              <a:spLocks/>
            </p:cNvSpPr>
            <p:nvPr/>
          </p:nvSpPr>
          <p:spPr bwMode="auto">
            <a:xfrm>
              <a:off x="3224213" y="4270375"/>
              <a:ext cx="1208191" cy="20881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w 21600"/>
                <a:gd name="T61" fmla="*/ 0 h 21600"/>
                <a:gd name="T62" fmla="*/ 0 w 21600"/>
                <a:gd name="T63" fmla="*/ 0 h 21600"/>
                <a:gd name="T64" fmla="*/ 0 w 21600"/>
                <a:gd name="T65" fmla="*/ 0 h 21600"/>
                <a:gd name="T66" fmla="*/ 0 w 21600"/>
                <a:gd name="T67" fmla="*/ 0 h 21600"/>
                <a:gd name="T68" fmla="*/ 0 w 21600"/>
                <a:gd name="T69" fmla="*/ 0 h 21600"/>
                <a:gd name="T70" fmla="*/ 0 w 21600"/>
                <a:gd name="T71" fmla="*/ 0 h 21600"/>
                <a:gd name="T72" fmla="*/ 0 w 21600"/>
                <a:gd name="T73" fmla="*/ 0 h 21600"/>
                <a:gd name="T74" fmla="*/ 0 w 21600"/>
                <a:gd name="T75" fmla="*/ 0 h 21600"/>
                <a:gd name="T76" fmla="*/ 0 w 21600"/>
                <a:gd name="T77" fmla="*/ 0 h 21600"/>
                <a:gd name="T78" fmla="*/ 0 w 21600"/>
                <a:gd name="T79" fmla="*/ 0 h 21600"/>
                <a:gd name="T80" fmla="*/ 0 w 21600"/>
                <a:gd name="T81" fmla="*/ 0 h 21600"/>
                <a:gd name="T82" fmla="*/ 0 w 21600"/>
                <a:gd name="T83" fmla="*/ 0 h 21600"/>
                <a:gd name="T84" fmla="*/ 0 w 21600"/>
                <a:gd name="T85" fmla="*/ 0 h 21600"/>
                <a:gd name="T86" fmla="*/ 0 w 21600"/>
                <a:gd name="T87" fmla="*/ 0 h 21600"/>
                <a:gd name="T88" fmla="*/ 0 w 21600"/>
                <a:gd name="T89" fmla="*/ 0 h 21600"/>
                <a:gd name="T90" fmla="*/ 0 w 21600"/>
                <a:gd name="T91" fmla="*/ 0 h 21600"/>
                <a:gd name="T92" fmla="*/ 0 w 21600"/>
                <a:gd name="T93" fmla="*/ 0 h 21600"/>
                <a:gd name="T94" fmla="*/ 0 w 21600"/>
                <a:gd name="T95" fmla="*/ 0 h 21600"/>
                <a:gd name="T96" fmla="*/ 0 w 21600"/>
                <a:gd name="T97" fmla="*/ 0 h 21600"/>
                <a:gd name="T98" fmla="*/ 0 w 21600"/>
                <a:gd name="T99" fmla="*/ 0 h 21600"/>
                <a:gd name="T100" fmla="*/ 0 w 21600"/>
                <a:gd name="T101" fmla="*/ 0 h 216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1600"/>
                <a:gd name="T154" fmla="*/ 0 h 21600"/>
                <a:gd name="T155" fmla="*/ 21600 w 21600"/>
                <a:gd name="T156" fmla="*/ 21600 h 216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1600" h="21600">
                  <a:moveTo>
                    <a:pt x="2236" y="9904"/>
                  </a:moveTo>
                  <a:cubicBezTo>
                    <a:pt x="2490" y="10359"/>
                    <a:pt x="2636" y="10997"/>
                    <a:pt x="2734" y="11787"/>
                  </a:cubicBezTo>
                  <a:cubicBezTo>
                    <a:pt x="2833" y="12577"/>
                    <a:pt x="2864" y="13428"/>
                    <a:pt x="2864" y="14460"/>
                  </a:cubicBezTo>
                  <a:cubicBezTo>
                    <a:pt x="2864" y="16952"/>
                    <a:pt x="2688" y="18501"/>
                    <a:pt x="2444" y="19473"/>
                  </a:cubicBezTo>
                  <a:cubicBezTo>
                    <a:pt x="2174" y="20567"/>
                    <a:pt x="1764" y="21175"/>
                    <a:pt x="1105" y="21175"/>
                  </a:cubicBezTo>
                  <a:lnTo>
                    <a:pt x="0" y="21175"/>
                  </a:lnTo>
                  <a:lnTo>
                    <a:pt x="623" y="395"/>
                  </a:lnTo>
                  <a:lnTo>
                    <a:pt x="1717" y="395"/>
                  </a:lnTo>
                  <a:cubicBezTo>
                    <a:pt x="2226" y="395"/>
                    <a:pt x="2480" y="942"/>
                    <a:pt x="2636" y="1671"/>
                  </a:cubicBezTo>
                  <a:cubicBezTo>
                    <a:pt x="2823" y="2552"/>
                    <a:pt x="2885" y="3797"/>
                    <a:pt x="2885" y="4982"/>
                  </a:cubicBezTo>
                  <a:cubicBezTo>
                    <a:pt x="2885" y="7017"/>
                    <a:pt x="2703" y="8871"/>
                    <a:pt x="2236" y="9904"/>
                  </a:cubicBezTo>
                  <a:close/>
                  <a:moveTo>
                    <a:pt x="908" y="17742"/>
                  </a:moveTo>
                  <a:lnTo>
                    <a:pt x="1188" y="17742"/>
                  </a:lnTo>
                  <a:cubicBezTo>
                    <a:pt x="1484" y="17742"/>
                    <a:pt x="1645" y="17529"/>
                    <a:pt x="1775" y="17134"/>
                  </a:cubicBezTo>
                  <a:cubicBezTo>
                    <a:pt x="1920" y="16679"/>
                    <a:pt x="2039" y="15919"/>
                    <a:pt x="2039" y="14643"/>
                  </a:cubicBezTo>
                  <a:cubicBezTo>
                    <a:pt x="2039" y="13792"/>
                    <a:pt x="1987" y="13155"/>
                    <a:pt x="1899" y="12760"/>
                  </a:cubicBezTo>
                  <a:cubicBezTo>
                    <a:pt x="1800" y="12304"/>
                    <a:pt x="1650" y="12091"/>
                    <a:pt x="1437" y="12091"/>
                  </a:cubicBezTo>
                  <a:lnTo>
                    <a:pt x="1079" y="12091"/>
                  </a:lnTo>
                  <a:lnTo>
                    <a:pt x="908" y="17742"/>
                  </a:lnTo>
                  <a:close/>
                  <a:moveTo>
                    <a:pt x="1183" y="8658"/>
                  </a:moveTo>
                  <a:lnTo>
                    <a:pt x="1365" y="8658"/>
                  </a:lnTo>
                  <a:cubicBezTo>
                    <a:pt x="1645" y="8658"/>
                    <a:pt x="1800" y="8324"/>
                    <a:pt x="1909" y="7838"/>
                  </a:cubicBezTo>
                  <a:cubicBezTo>
                    <a:pt x="2018" y="7352"/>
                    <a:pt x="2081" y="6623"/>
                    <a:pt x="2081" y="5742"/>
                  </a:cubicBezTo>
                  <a:cubicBezTo>
                    <a:pt x="2081" y="5134"/>
                    <a:pt x="2055" y="4739"/>
                    <a:pt x="1998" y="4405"/>
                  </a:cubicBezTo>
                  <a:cubicBezTo>
                    <a:pt x="1935" y="4071"/>
                    <a:pt x="1831" y="3828"/>
                    <a:pt x="1603" y="3828"/>
                  </a:cubicBezTo>
                  <a:lnTo>
                    <a:pt x="1328" y="3828"/>
                  </a:lnTo>
                  <a:lnTo>
                    <a:pt x="1183" y="8658"/>
                  </a:lnTo>
                  <a:close/>
                  <a:moveTo>
                    <a:pt x="4140" y="17742"/>
                  </a:moveTo>
                  <a:lnTo>
                    <a:pt x="5749" y="17742"/>
                  </a:lnTo>
                  <a:lnTo>
                    <a:pt x="5650" y="21175"/>
                  </a:lnTo>
                  <a:lnTo>
                    <a:pt x="3227" y="21175"/>
                  </a:lnTo>
                  <a:lnTo>
                    <a:pt x="3850" y="395"/>
                  </a:lnTo>
                  <a:lnTo>
                    <a:pt x="6247" y="395"/>
                  </a:lnTo>
                  <a:lnTo>
                    <a:pt x="6081" y="3828"/>
                  </a:lnTo>
                  <a:lnTo>
                    <a:pt x="4556" y="3828"/>
                  </a:lnTo>
                  <a:lnTo>
                    <a:pt x="4405" y="8871"/>
                  </a:lnTo>
                  <a:lnTo>
                    <a:pt x="5624" y="8871"/>
                  </a:lnTo>
                  <a:lnTo>
                    <a:pt x="5515" y="12425"/>
                  </a:lnTo>
                  <a:lnTo>
                    <a:pt x="4296" y="12425"/>
                  </a:lnTo>
                  <a:lnTo>
                    <a:pt x="4140" y="17742"/>
                  </a:lnTo>
                  <a:close/>
                  <a:moveTo>
                    <a:pt x="8540" y="395"/>
                  </a:moveTo>
                  <a:lnTo>
                    <a:pt x="9298" y="11878"/>
                  </a:lnTo>
                  <a:lnTo>
                    <a:pt x="10792" y="395"/>
                  </a:lnTo>
                  <a:lnTo>
                    <a:pt x="11456" y="395"/>
                  </a:lnTo>
                  <a:lnTo>
                    <a:pt x="10834" y="21175"/>
                  </a:lnTo>
                  <a:lnTo>
                    <a:pt x="10092" y="21175"/>
                  </a:lnTo>
                  <a:lnTo>
                    <a:pt x="10450" y="9053"/>
                  </a:lnTo>
                  <a:lnTo>
                    <a:pt x="9495" y="16436"/>
                  </a:lnTo>
                  <a:lnTo>
                    <a:pt x="8872" y="16436"/>
                  </a:lnTo>
                  <a:lnTo>
                    <a:pt x="8354" y="8658"/>
                  </a:lnTo>
                  <a:lnTo>
                    <a:pt x="7975" y="21175"/>
                  </a:lnTo>
                  <a:lnTo>
                    <a:pt x="7295" y="21175"/>
                  </a:lnTo>
                  <a:lnTo>
                    <a:pt x="7918" y="395"/>
                  </a:lnTo>
                  <a:lnTo>
                    <a:pt x="8540" y="395"/>
                  </a:lnTo>
                  <a:close/>
                  <a:moveTo>
                    <a:pt x="11685" y="13640"/>
                  </a:moveTo>
                  <a:cubicBezTo>
                    <a:pt x="11685" y="10451"/>
                    <a:pt x="11820" y="7321"/>
                    <a:pt x="12058" y="4921"/>
                  </a:cubicBezTo>
                  <a:cubicBezTo>
                    <a:pt x="12380" y="1701"/>
                    <a:pt x="12893" y="0"/>
                    <a:pt x="13610" y="0"/>
                  </a:cubicBezTo>
                  <a:cubicBezTo>
                    <a:pt x="14429" y="0"/>
                    <a:pt x="14990" y="2521"/>
                    <a:pt x="14990" y="7959"/>
                  </a:cubicBezTo>
                  <a:cubicBezTo>
                    <a:pt x="14990" y="11149"/>
                    <a:pt x="14855" y="14278"/>
                    <a:pt x="14616" y="16678"/>
                  </a:cubicBezTo>
                  <a:cubicBezTo>
                    <a:pt x="14295" y="19899"/>
                    <a:pt x="13781" y="21600"/>
                    <a:pt x="13065" y="21600"/>
                  </a:cubicBezTo>
                  <a:cubicBezTo>
                    <a:pt x="12245" y="21600"/>
                    <a:pt x="11685" y="19078"/>
                    <a:pt x="11685" y="13640"/>
                  </a:cubicBezTo>
                  <a:close/>
                  <a:moveTo>
                    <a:pt x="12790" y="6775"/>
                  </a:moveTo>
                  <a:cubicBezTo>
                    <a:pt x="12619" y="8688"/>
                    <a:pt x="12520" y="11180"/>
                    <a:pt x="12520" y="13640"/>
                  </a:cubicBezTo>
                  <a:cubicBezTo>
                    <a:pt x="12520" y="16770"/>
                    <a:pt x="12764" y="17894"/>
                    <a:pt x="13127" y="17894"/>
                  </a:cubicBezTo>
                  <a:cubicBezTo>
                    <a:pt x="13469" y="17894"/>
                    <a:pt x="13713" y="16709"/>
                    <a:pt x="13885" y="14825"/>
                  </a:cubicBezTo>
                  <a:cubicBezTo>
                    <a:pt x="14056" y="12912"/>
                    <a:pt x="14154" y="10420"/>
                    <a:pt x="14154" y="7960"/>
                  </a:cubicBezTo>
                  <a:cubicBezTo>
                    <a:pt x="14154" y="4830"/>
                    <a:pt x="13911" y="3706"/>
                    <a:pt x="13547" y="3706"/>
                  </a:cubicBezTo>
                  <a:cubicBezTo>
                    <a:pt x="13205" y="3706"/>
                    <a:pt x="12961" y="4891"/>
                    <a:pt x="12790" y="6775"/>
                  </a:cubicBezTo>
                  <a:close/>
                  <a:moveTo>
                    <a:pt x="18098" y="10177"/>
                  </a:moveTo>
                  <a:cubicBezTo>
                    <a:pt x="17963" y="11271"/>
                    <a:pt x="17745" y="12182"/>
                    <a:pt x="17459" y="12851"/>
                  </a:cubicBezTo>
                  <a:lnTo>
                    <a:pt x="18010" y="21175"/>
                  </a:lnTo>
                  <a:lnTo>
                    <a:pt x="17143" y="21175"/>
                  </a:lnTo>
                  <a:lnTo>
                    <a:pt x="16728" y="13641"/>
                  </a:lnTo>
                  <a:lnTo>
                    <a:pt x="16251" y="13641"/>
                  </a:lnTo>
                  <a:lnTo>
                    <a:pt x="16027" y="21175"/>
                  </a:lnTo>
                  <a:lnTo>
                    <a:pt x="15218" y="21175"/>
                  </a:lnTo>
                  <a:lnTo>
                    <a:pt x="15841" y="395"/>
                  </a:lnTo>
                  <a:lnTo>
                    <a:pt x="17050" y="395"/>
                  </a:lnTo>
                  <a:cubicBezTo>
                    <a:pt x="17491" y="395"/>
                    <a:pt x="17797" y="942"/>
                    <a:pt x="17989" y="1914"/>
                  </a:cubicBezTo>
                  <a:cubicBezTo>
                    <a:pt x="18201" y="2977"/>
                    <a:pt x="18290" y="4526"/>
                    <a:pt x="18290" y="6319"/>
                  </a:cubicBezTo>
                  <a:cubicBezTo>
                    <a:pt x="18290" y="7807"/>
                    <a:pt x="18227" y="9114"/>
                    <a:pt x="18098" y="10177"/>
                  </a:cubicBezTo>
                  <a:close/>
                  <a:moveTo>
                    <a:pt x="16354" y="10208"/>
                  </a:moveTo>
                  <a:lnTo>
                    <a:pt x="16666" y="10208"/>
                  </a:lnTo>
                  <a:cubicBezTo>
                    <a:pt x="16915" y="10208"/>
                    <a:pt x="17138" y="9934"/>
                    <a:pt x="17288" y="9114"/>
                  </a:cubicBezTo>
                  <a:cubicBezTo>
                    <a:pt x="17408" y="8476"/>
                    <a:pt x="17485" y="7443"/>
                    <a:pt x="17485" y="6349"/>
                  </a:cubicBezTo>
                  <a:cubicBezTo>
                    <a:pt x="17485" y="5651"/>
                    <a:pt x="17454" y="5012"/>
                    <a:pt x="17382" y="4587"/>
                  </a:cubicBezTo>
                  <a:cubicBezTo>
                    <a:pt x="17299" y="4101"/>
                    <a:pt x="17169" y="3828"/>
                    <a:pt x="16951" y="3828"/>
                  </a:cubicBezTo>
                  <a:lnTo>
                    <a:pt x="16546" y="3828"/>
                  </a:lnTo>
                  <a:lnTo>
                    <a:pt x="16354" y="10208"/>
                  </a:lnTo>
                  <a:close/>
                  <a:moveTo>
                    <a:pt x="19493" y="17742"/>
                  </a:moveTo>
                  <a:lnTo>
                    <a:pt x="21102" y="17742"/>
                  </a:lnTo>
                  <a:lnTo>
                    <a:pt x="21003" y="21175"/>
                  </a:lnTo>
                  <a:lnTo>
                    <a:pt x="18580" y="21175"/>
                  </a:lnTo>
                  <a:lnTo>
                    <a:pt x="19203" y="395"/>
                  </a:lnTo>
                  <a:lnTo>
                    <a:pt x="21600" y="395"/>
                  </a:lnTo>
                  <a:lnTo>
                    <a:pt x="21434" y="3828"/>
                  </a:lnTo>
                  <a:lnTo>
                    <a:pt x="19909" y="3828"/>
                  </a:lnTo>
                  <a:lnTo>
                    <a:pt x="19758" y="8871"/>
                  </a:lnTo>
                  <a:lnTo>
                    <a:pt x="20977" y="8871"/>
                  </a:lnTo>
                  <a:lnTo>
                    <a:pt x="20868" y="12425"/>
                  </a:lnTo>
                  <a:lnTo>
                    <a:pt x="19649" y="12425"/>
                  </a:lnTo>
                  <a:lnTo>
                    <a:pt x="19493" y="17742"/>
                  </a:lnTo>
                  <a:close/>
                  <a:moveTo>
                    <a:pt x="19493" y="17742"/>
                  </a:moveTo>
                </a:path>
              </a:pathLst>
            </a:custGeom>
            <a:solidFill>
              <a:srgbClr val="FFFFFF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1pPr>
              <a:lvl2pPr marL="37931725" indent="-37474525"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2pPr>
              <a:lvl3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3pPr>
              <a:lvl4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4pPr>
              <a:lvl5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9pPr>
            </a:lstStyle>
            <a:p>
              <a:pPr eaLnBrk="1" hangingPunct="1"/>
              <a:endParaRPr lang="es-ES" sz="1800"/>
            </a:p>
          </p:txBody>
        </p:sp>
        <p:sp>
          <p:nvSpPr>
            <p:cNvPr id="13" name="AutoShape 5"/>
            <p:cNvSpPr>
              <a:spLocks/>
            </p:cNvSpPr>
            <p:nvPr/>
          </p:nvSpPr>
          <p:spPr bwMode="auto">
            <a:xfrm>
              <a:off x="4404523" y="4483833"/>
              <a:ext cx="127790" cy="2784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1600"/>
                <a:gd name="T19" fmla="*/ 0 h 21600"/>
                <a:gd name="T20" fmla="*/ 21600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0" y="21600"/>
                  </a:moveTo>
                  <a:lnTo>
                    <a:pt x="870" y="0"/>
                  </a:lnTo>
                  <a:lnTo>
                    <a:pt x="21600" y="0"/>
                  </a:lnTo>
                  <a:lnTo>
                    <a:pt x="20730" y="2160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solidFill>
              <a:schemeClr val="bg1"/>
            </a:solidFill>
            <a:ln w="25400">
              <a:noFill/>
              <a:miter lim="800000"/>
              <a:headEnd/>
              <a:tailEnd/>
            </a:ln>
          </p:spPr>
          <p:txBody>
            <a:bodyPr lIns="0" tIns="0" rIns="0" bIns="0"/>
            <a:lstStyle>
              <a:lvl1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1pPr>
              <a:lvl2pPr marL="37931725" indent="-37474525"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2pPr>
              <a:lvl3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3pPr>
              <a:lvl4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4pPr>
              <a:lvl5pPr eaLnBrk="0" hangingPunct="0"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rgbClr val="000000"/>
                  </a:solidFill>
                  <a:latin typeface="Arial" panose="020B0604020202020204" pitchFamily="34" charset="0"/>
                  <a:ea typeface="ヒラギノ角ゴ ProN W3" pitchFamily="105" charset="-128"/>
                  <a:sym typeface="Gill Sans" pitchFamily="105" charset="0"/>
                </a:defRPr>
              </a:lvl9pPr>
            </a:lstStyle>
            <a:p>
              <a:pPr eaLnBrk="1" hangingPunct="1"/>
              <a:endParaRPr lang="es-ES" sz="1800"/>
            </a:p>
          </p:txBody>
        </p:sp>
      </p:grpSp>
    </p:spTree>
    <p:extLst>
      <p:ext uri="{BB962C8B-B14F-4D97-AF65-F5344CB8AC3E}">
        <p14:creationId xmlns:p14="http://schemas.microsoft.com/office/powerpoint/2010/main" val="379394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F8B9A-560A-470D-9EA6-79F5999904E6}" type="slidenum">
              <a:rPr lang="en-US" smtClean="0">
                <a:solidFill>
                  <a:srgbClr val="00C6DA"/>
                </a:solidFill>
              </a:rPr>
              <a:pPr/>
              <a:t>2</a:t>
            </a:fld>
            <a:endParaRPr lang="en-US" dirty="0">
              <a:solidFill>
                <a:srgbClr val="00C6DA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 flipH="1">
            <a:off x="-1" y="0"/>
            <a:ext cx="8424000" cy="828000"/>
          </a:xfrm>
        </p:spPr>
        <p:txBody>
          <a:bodyPr/>
          <a:lstStyle/>
          <a:p>
            <a:r>
              <a:rPr lang="en-US" dirty="0" err="1" smtClean="0"/>
              <a:t>Formas</a:t>
            </a:r>
            <a:r>
              <a:rPr lang="en-US" dirty="0" smtClean="0"/>
              <a:t> de </a:t>
            </a:r>
            <a:r>
              <a:rPr lang="en-US" dirty="0" err="1" smtClean="0"/>
              <a:t>Robo</a:t>
            </a:r>
            <a:endParaRPr lang="en-US" dirty="0"/>
          </a:p>
        </p:txBody>
      </p:sp>
      <p:sp>
        <p:nvSpPr>
          <p:cNvPr id="7" name="6 CuadroTexto"/>
          <p:cNvSpPr txBox="1"/>
          <p:nvPr/>
        </p:nvSpPr>
        <p:spPr>
          <a:xfrm>
            <a:off x="611435" y="1772816"/>
            <a:ext cx="271992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PE" sz="1600" dirty="0" smtClean="0">
                <a:solidFill>
                  <a:srgbClr val="FFC000"/>
                </a:solidFill>
              </a:rPr>
              <a:t>Prueba del Lazo</a:t>
            </a:r>
            <a:endParaRPr lang="es-PE" sz="1600" dirty="0"/>
          </a:p>
          <a:p>
            <a:pPr algn="just"/>
            <a:endParaRPr lang="es-PE" sz="1600" dirty="0" smtClean="0"/>
          </a:p>
          <a:p>
            <a:r>
              <a:rPr lang="es-PE" sz="1600" dirty="0" smtClean="0"/>
              <a:t>Los </a:t>
            </a:r>
            <a:r>
              <a:rPr lang="es-PE" sz="1600" dirty="0"/>
              <a:t>delincuentes atan en alguna reja visible una pequeña cuerda (no importa el color</a:t>
            </a:r>
            <a:r>
              <a:rPr lang="es-PE" sz="1600" dirty="0" smtClean="0"/>
              <a:t>), que pende sin </a:t>
            </a:r>
            <a:r>
              <a:rPr lang="es-PE" sz="1600" dirty="0"/>
              <a:t>ser alertado por sus </a:t>
            </a:r>
            <a:r>
              <a:rPr lang="es-PE" sz="1600" dirty="0" smtClean="0"/>
              <a:t>dueños. Si </a:t>
            </a:r>
            <a:r>
              <a:rPr lang="es-PE" sz="1600" dirty="0"/>
              <a:t>nadie lo </a:t>
            </a:r>
            <a:r>
              <a:rPr lang="es-PE" sz="1600" dirty="0" smtClean="0"/>
              <a:t>remueve, </a:t>
            </a:r>
            <a:r>
              <a:rPr lang="es-PE" sz="1600" dirty="0"/>
              <a:t>para los ladrones será la </a:t>
            </a:r>
            <a:r>
              <a:rPr lang="es-PE" sz="1600" dirty="0" smtClean="0"/>
              <a:t>prueba clave, de que los dueños están de vacaciones.</a:t>
            </a:r>
            <a:endParaRPr lang="es-PE" sz="1600" dirty="0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628800"/>
            <a:ext cx="5088565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9259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F8B9A-560A-470D-9EA6-79F5999904E6}" type="slidenum">
              <a:rPr lang="en-US" smtClean="0">
                <a:solidFill>
                  <a:srgbClr val="00C6DA"/>
                </a:solidFill>
              </a:rPr>
              <a:pPr/>
              <a:t>3</a:t>
            </a:fld>
            <a:endParaRPr lang="en-US" dirty="0">
              <a:solidFill>
                <a:srgbClr val="00C6DA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 flipH="1">
            <a:off x="-1" y="0"/>
            <a:ext cx="8424000" cy="828000"/>
          </a:xfrm>
        </p:spPr>
        <p:txBody>
          <a:bodyPr/>
          <a:lstStyle/>
          <a:p>
            <a:r>
              <a:rPr lang="en-US" dirty="0" err="1" smtClean="0"/>
              <a:t>Formas</a:t>
            </a:r>
            <a:r>
              <a:rPr lang="en-US" dirty="0" smtClean="0"/>
              <a:t> de </a:t>
            </a:r>
            <a:r>
              <a:rPr lang="en-US" dirty="0" err="1" smtClean="0"/>
              <a:t>Robo</a:t>
            </a:r>
            <a:endParaRPr lang="en-US" dirty="0"/>
          </a:p>
        </p:txBody>
      </p:sp>
      <p:sp>
        <p:nvSpPr>
          <p:cNvPr id="7" name="6 CuadroTexto"/>
          <p:cNvSpPr txBox="1"/>
          <p:nvPr/>
        </p:nvSpPr>
        <p:spPr>
          <a:xfrm>
            <a:off x="5364088" y="1556792"/>
            <a:ext cx="30963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s-PE" sz="1600" dirty="0" smtClean="0"/>
          </a:p>
          <a:p>
            <a:pPr algn="just"/>
            <a:r>
              <a:rPr lang="es-PE" sz="1600" dirty="0" smtClean="0">
                <a:solidFill>
                  <a:srgbClr val="FFC000"/>
                </a:solidFill>
              </a:rPr>
              <a:t>Una Raya en el Portón</a:t>
            </a:r>
            <a:endParaRPr lang="es-PE" sz="1600" dirty="0">
              <a:solidFill>
                <a:srgbClr val="FFC000"/>
              </a:solidFill>
            </a:endParaRPr>
          </a:p>
          <a:p>
            <a:pPr algn="just"/>
            <a:endParaRPr lang="es-PE" sz="1600" dirty="0" smtClean="0"/>
          </a:p>
          <a:p>
            <a:pPr algn="just"/>
            <a:r>
              <a:rPr lang="es-PE" sz="1600" dirty="0"/>
              <a:t>Generalmente utilizan una tiza de color blanco o rojo. Los marcadores de casas dibujan una pequeña raya en uno de sus costados. La marca se asemeja tal vez a una travesura de chicos, pero para los delincuentes significa que el domicilio está desocupado desde hace meses</a:t>
            </a:r>
            <a:r>
              <a:rPr lang="es-PE" sz="1600" dirty="0" smtClean="0"/>
              <a:t>.</a:t>
            </a:r>
          </a:p>
          <a:p>
            <a:r>
              <a:rPr lang="es-PE" sz="1600" dirty="0" smtClean="0"/>
              <a:t>Apena veamos estas señale debemos limpiarlas.</a:t>
            </a:r>
            <a:endParaRPr lang="es-PE" sz="1600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68" y="1700808"/>
            <a:ext cx="4608896" cy="345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457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F8B9A-560A-470D-9EA6-79F5999904E6}" type="slidenum">
              <a:rPr lang="en-US" smtClean="0">
                <a:solidFill>
                  <a:srgbClr val="00C6DA"/>
                </a:solidFill>
              </a:rPr>
              <a:pPr/>
              <a:t>4</a:t>
            </a:fld>
            <a:endParaRPr lang="en-US" dirty="0">
              <a:solidFill>
                <a:srgbClr val="00C6DA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 flipH="1">
            <a:off x="-1" y="0"/>
            <a:ext cx="8424000" cy="828000"/>
          </a:xfrm>
        </p:spPr>
        <p:txBody>
          <a:bodyPr/>
          <a:lstStyle/>
          <a:p>
            <a:r>
              <a:rPr lang="en-US" dirty="0" err="1" smtClean="0"/>
              <a:t>Marcas</a:t>
            </a:r>
            <a:r>
              <a:rPr lang="en-US" dirty="0" smtClean="0"/>
              <a:t> </a:t>
            </a:r>
            <a:r>
              <a:rPr lang="en-US" dirty="0" err="1" smtClean="0"/>
              <a:t>usadas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los </a:t>
            </a:r>
            <a:r>
              <a:rPr lang="en-US" dirty="0" err="1" smtClean="0"/>
              <a:t>delincuentes</a:t>
            </a:r>
            <a:endParaRPr lang="en-US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7526" y="943779"/>
            <a:ext cx="5592786" cy="536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457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F8B9A-560A-470D-9EA6-79F5999904E6}" type="slidenum">
              <a:rPr lang="en-US" smtClean="0">
                <a:solidFill>
                  <a:srgbClr val="00C6DA"/>
                </a:solidFill>
              </a:rPr>
              <a:pPr/>
              <a:t>5</a:t>
            </a:fld>
            <a:endParaRPr lang="en-US" dirty="0">
              <a:solidFill>
                <a:srgbClr val="00C6DA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 flipH="1">
            <a:off x="-1" y="0"/>
            <a:ext cx="8424000" cy="828000"/>
          </a:xfrm>
        </p:spPr>
        <p:txBody>
          <a:bodyPr/>
          <a:lstStyle/>
          <a:p>
            <a:r>
              <a:rPr lang="en-US" dirty="0" smtClean="0"/>
              <a:t>Para </a:t>
            </a:r>
            <a:r>
              <a:rPr lang="en-US" dirty="0" err="1" smtClean="0"/>
              <a:t>tener</a:t>
            </a:r>
            <a:r>
              <a:rPr lang="en-US" dirty="0" smtClean="0"/>
              <a:t> en </a:t>
            </a:r>
            <a:r>
              <a:rPr lang="en-US" dirty="0" err="1" smtClean="0"/>
              <a:t>cuenta</a:t>
            </a:r>
            <a:endParaRPr lang="en-US" dirty="0"/>
          </a:p>
        </p:txBody>
      </p:sp>
      <p:sp>
        <p:nvSpPr>
          <p:cNvPr id="8" name="7 CuadroTexto"/>
          <p:cNvSpPr txBox="1"/>
          <p:nvPr/>
        </p:nvSpPr>
        <p:spPr>
          <a:xfrm>
            <a:off x="412704" y="1124744"/>
            <a:ext cx="83357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1600" dirty="0" smtClean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s-PE" sz="1600" dirty="0" smtClean="0"/>
              <a:t>Solo en Lima hay 1263 rejas, las cuales deberían ayudar a minimizar los robos.</a:t>
            </a:r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s-PE" sz="1600" dirty="0" smtClean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s-PE" sz="1600" dirty="0" smtClean="0"/>
              <a:t>93% de los limeños no cuentan con alarma de protección, ni cámaras de seguridad.</a:t>
            </a:r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s-PE" sz="1600" dirty="0" smtClean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s-PE" sz="1600" b="1" dirty="0" smtClean="0"/>
              <a:t>180 mil armas circulan sin control ni permiso en el país</a:t>
            </a:r>
            <a:r>
              <a:rPr lang="es-PE" sz="1600" b="1" i="1" dirty="0" smtClean="0"/>
              <a:t>.</a:t>
            </a:r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s-PE" sz="1600" dirty="0" smtClean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s-PE" sz="1600" dirty="0" smtClean="0"/>
              <a:t>Desde 20 soles al mes se puede contratar un seguro de vivienda.</a:t>
            </a:r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s-PE" sz="1600" dirty="0"/>
          </a:p>
          <a:p>
            <a:pPr algn="just">
              <a:buClr>
                <a:srgbClr val="FFC000"/>
              </a:buClr>
            </a:pPr>
            <a:endParaRPr lang="es-PE" sz="1600" dirty="0"/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28678"/>
            <a:ext cx="3059832" cy="2462073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679" y="3631223"/>
            <a:ext cx="2880320" cy="2462073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628678"/>
            <a:ext cx="3203847" cy="246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359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F8B9A-560A-470D-9EA6-79F5999904E6}" type="slidenum">
              <a:rPr lang="en-US" smtClean="0">
                <a:solidFill>
                  <a:srgbClr val="00C6DA"/>
                </a:solidFill>
              </a:rPr>
              <a:pPr/>
              <a:t>6</a:t>
            </a:fld>
            <a:endParaRPr lang="en-US" dirty="0">
              <a:solidFill>
                <a:srgbClr val="00C6DA"/>
              </a:solidFill>
            </a:endParaRP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 flipH="1">
            <a:off x="-1" y="0"/>
            <a:ext cx="8424000" cy="828000"/>
          </a:xfrm>
        </p:spPr>
        <p:txBody>
          <a:bodyPr/>
          <a:lstStyle/>
          <a:p>
            <a:r>
              <a:rPr lang="en-US" dirty="0" err="1" smtClean="0"/>
              <a:t>Sugerencias</a:t>
            </a:r>
            <a:r>
              <a:rPr lang="en-US" dirty="0" smtClean="0"/>
              <a:t> de </a:t>
            </a:r>
            <a:r>
              <a:rPr lang="en-US" dirty="0" err="1" smtClean="0"/>
              <a:t>Prevención</a:t>
            </a:r>
            <a:endParaRPr lang="en-US"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" y="908720"/>
            <a:ext cx="2995862" cy="1881122"/>
          </a:xfrm>
          <a:prstGeom prst="rect">
            <a:avLst/>
          </a:prstGeom>
        </p:spPr>
      </p:pic>
      <p:sp>
        <p:nvSpPr>
          <p:cNvPr id="9" name="8 CuadroTexto"/>
          <p:cNvSpPr txBox="1"/>
          <p:nvPr/>
        </p:nvSpPr>
        <p:spPr>
          <a:xfrm>
            <a:off x="4572000" y="732174"/>
            <a:ext cx="4176464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dirty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s-PE" sz="1600" dirty="0"/>
              <a:t>Evite publicar en redes sociales sus viajes o salidas al cine o a cenar, esto puede poner en alerta a los delincuentes</a:t>
            </a:r>
            <a:r>
              <a:rPr lang="es-PE" sz="1600" dirty="0" smtClean="0"/>
              <a:t>.</a:t>
            </a:r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s-PE" sz="1600" dirty="0" smtClean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s-PE" sz="1600" dirty="0"/>
              <a:t>Refuerce la seguridad de su puerta mediante chapas, alarmas o cercos </a:t>
            </a:r>
            <a:r>
              <a:rPr lang="es-PE" sz="1600" dirty="0" smtClean="0"/>
              <a:t>eléctricos.</a:t>
            </a:r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s-PE" sz="1600" dirty="0" smtClean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s-PE" sz="1600" dirty="0"/>
              <a:t>Evite aceptar a desconocidos en las redes sociales, puede estar sufriendo </a:t>
            </a:r>
            <a:r>
              <a:rPr lang="es-PE" sz="1600" dirty="0" smtClean="0"/>
              <a:t>reglaje.</a:t>
            </a:r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s-PE" sz="1600" dirty="0" smtClean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s-PE" sz="1600" dirty="0"/>
              <a:t>Verifique el perímetro de su casa y vea con que casas colinda, conozca a sus vecinos</a:t>
            </a:r>
            <a:r>
              <a:rPr lang="es-PE" sz="1600" dirty="0" smtClean="0"/>
              <a:t>.</a:t>
            </a:r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endParaRPr lang="es-PE" sz="1600" dirty="0" smtClean="0"/>
          </a:p>
          <a:p>
            <a:pPr marL="285750" indent="-285750" algn="just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s-PE" sz="1600" dirty="0"/>
              <a:t>Si viaja no de deje objetos de valor ni dinero expuesto, de no tener otra opción tome medidas para que no sea tan evidente que no esta en casa. </a:t>
            </a:r>
            <a:endParaRPr lang="es-PE" dirty="0"/>
          </a:p>
        </p:txBody>
      </p:sp>
      <p:pic>
        <p:nvPicPr>
          <p:cNvPr id="5" name="4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736" y="908720"/>
            <a:ext cx="1847850" cy="2893411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" y="2715099"/>
            <a:ext cx="1616987" cy="3594222"/>
          </a:xfrm>
          <a:prstGeom prst="rect">
            <a:avLst/>
          </a:prstGeom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728906"/>
            <a:ext cx="2972172" cy="1783303"/>
          </a:xfrm>
          <a:prstGeom prst="rect">
            <a:avLst/>
          </a:prstGeom>
        </p:spPr>
      </p:pic>
      <p:pic>
        <p:nvPicPr>
          <p:cNvPr id="10" name="9 Imagen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395738"/>
            <a:ext cx="2997946" cy="1913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3737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 noChangeAspect="1"/>
          </p:cNvGrpSpPr>
          <p:nvPr/>
        </p:nvGrpSpPr>
        <p:grpSpPr bwMode="auto">
          <a:xfrm>
            <a:off x="2897989" y="2996952"/>
            <a:ext cx="3402203" cy="933831"/>
            <a:chOff x="0" y="0"/>
            <a:chExt cx="4984" cy="1367"/>
          </a:xfrm>
          <a:solidFill>
            <a:schemeClr val="tx2"/>
          </a:solidFill>
        </p:grpSpPr>
        <p:sp>
          <p:nvSpPr>
            <p:cNvPr id="5" name="AutoShape 1"/>
            <p:cNvSpPr>
              <a:spLocks/>
            </p:cNvSpPr>
            <p:nvPr/>
          </p:nvSpPr>
          <p:spPr bwMode="auto">
            <a:xfrm>
              <a:off x="0" y="1301"/>
              <a:ext cx="4984" cy="6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5442" y="0"/>
                    <a:pt x="0" y="4833"/>
                    <a:pt x="0" y="10815"/>
                  </a:cubicBezTo>
                  <a:cubicBezTo>
                    <a:pt x="0" y="16784"/>
                    <a:pt x="5442" y="21600"/>
                    <a:pt x="10800" y="21600"/>
                  </a:cubicBezTo>
                  <a:cubicBezTo>
                    <a:pt x="16158" y="21600"/>
                    <a:pt x="21600" y="16782"/>
                    <a:pt x="21600" y="10815"/>
                  </a:cubicBezTo>
                  <a:cubicBezTo>
                    <a:pt x="21600" y="4833"/>
                    <a:pt x="16158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 dirty="0"/>
            </a:p>
          </p:txBody>
        </p:sp>
        <p:sp>
          <p:nvSpPr>
            <p:cNvPr id="6" name="AutoShape 2"/>
            <p:cNvSpPr>
              <a:spLocks/>
            </p:cNvSpPr>
            <p:nvPr/>
          </p:nvSpPr>
          <p:spPr bwMode="auto">
            <a:xfrm>
              <a:off x="385" y="0"/>
              <a:ext cx="1194" cy="1067"/>
            </a:xfrm>
            <a:custGeom>
              <a:avLst/>
              <a:gdLst/>
              <a:ahLst/>
              <a:cxnLst/>
              <a:rect l="0" t="0" r="r" b="b"/>
              <a:pathLst>
                <a:path w="21395" h="21529">
                  <a:moveTo>
                    <a:pt x="5970" y="20537"/>
                  </a:moveTo>
                  <a:cubicBezTo>
                    <a:pt x="6617" y="19926"/>
                    <a:pt x="7120" y="19044"/>
                    <a:pt x="7528" y="17921"/>
                  </a:cubicBezTo>
                  <a:cubicBezTo>
                    <a:pt x="7987" y="16642"/>
                    <a:pt x="8532" y="14946"/>
                    <a:pt x="9021" y="13410"/>
                  </a:cubicBezTo>
                  <a:cubicBezTo>
                    <a:pt x="9411" y="12177"/>
                    <a:pt x="9764" y="11052"/>
                    <a:pt x="10010" y="10325"/>
                  </a:cubicBezTo>
                  <a:cubicBezTo>
                    <a:pt x="11766" y="5092"/>
                    <a:pt x="12534" y="2877"/>
                    <a:pt x="13929" y="1776"/>
                  </a:cubicBezTo>
                  <a:lnTo>
                    <a:pt x="17760" y="1776"/>
                  </a:lnTo>
                  <a:cubicBezTo>
                    <a:pt x="19854" y="1705"/>
                    <a:pt x="20746" y="1120"/>
                    <a:pt x="21395" y="204"/>
                  </a:cubicBezTo>
                  <a:lnTo>
                    <a:pt x="21249" y="0"/>
                  </a:lnTo>
                  <a:cubicBezTo>
                    <a:pt x="20729" y="310"/>
                    <a:pt x="19589" y="375"/>
                    <a:pt x="18628" y="382"/>
                  </a:cubicBezTo>
                  <a:lnTo>
                    <a:pt x="9160" y="382"/>
                  </a:lnTo>
                  <a:cubicBezTo>
                    <a:pt x="3845" y="382"/>
                    <a:pt x="586" y="2347"/>
                    <a:pt x="52" y="5300"/>
                  </a:cubicBezTo>
                  <a:cubicBezTo>
                    <a:pt x="-205" y="6714"/>
                    <a:pt x="490" y="8268"/>
                    <a:pt x="2028" y="8450"/>
                  </a:cubicBezTo>
                  <a:lnTo>
                    <a:pt x="2165" y="8332"/>
                  </a:lnTo>
                  <a:cubicBezTo>
                    <a:pt x="1968" y="7935"/>
                    <a:pt x="1891" y="7287"/>
                    <a:pt x="1898" y="6894"/>
                  </a:cubicBezTo>
                  <a:cubicBezTo>
                    <a:pt x="1975" y="3635"/>
                    <a:pt x="5017" y="1781"/>
                    <a:pt x="9782" y="1781"/>
                  </a:cubicBezTo>
                  <a:lnTo>
                    <a:pt x="12418" y="1781"/>
                  </a:lnTo>
                  <a:cubicBezTo>
                    <a:pt x="10883" y="2792"/>
                    <a:pt x="9602" y="4128"/>
                    <a:pt x="8620" y="6645"/>
                  </a:cubicBezTo>
                  <a:cubicBezTo>
                    <a:pt x="8315" y="7427"/>
                    <a:pt x="7185" y="10671"/>
                    <a:pt x="6270" y="13410"/>
                  </a:cubicBezTo>
                  <a:lnTo>
                    <a:pt x="6267" y="13410"/>
                  </a:lnTo>
                  <a:cubicBezTo>
                    <a:pt x="5912" y="14479"/>
                    <a:pt x="5591" y="15464"/>
                    <a:pt x="5357" y="16197"/>
                  </a:cubicBezTo>
                  <a:cubicBezTo>
                    <a:pt x="4638" y="18390"/>
                    <a:pt x="4100" y="19744"/>
                    <a:pt x="3564" y="20533"/>
                  </a:cubicBezTo>
                  <a:cubicBezTo>
                    <a:pt x="3341" y="20861"/>
                    <a:pt x="3112" y="21088"/>
                    <a:pt x="2873" y="21240"/>
                  </a:cubicBezTo>
                  <a:lnTo>
                    <a:pt x="3004" y="21516"/>
                  </a:lnTo>
                  <a:cubicBezTo>
                    <a:pt x="4239" y="21600"/>
                    <a:pt x="5205" y="21258"/>
                    <a:pt x="5970" y="20537"/>
                  </a:cubicBezTo>
                  <a:close/>
                  <a:moveTo>
                    <a:pt x="5970" y="2053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 dirty="0"/>
            </a:p>
          </p:txBody>
        </p:sp>
        <p:sp>
          <p:nvSpPr>
            <p:cNvPr id="7" name="AutoShape 3"/>
            <p:cNvSpPr>
              <a:spLocks/>
            </p:cNvSpPr>
            <p:nvPr/>
          </p:nvSpPr>
          <p:spPr bwMode="auto">
            <a:xfrm>
              <a:off x="999" y="74"/>
              <a:ext cx="834" cy="875"/>
            </a:xfrm>
            <a:custGeom>
              <a:avLst/>
              <a:gdLst/>
              <a:ahLst/>
              <a:cxnLst/>
              <a:rect l="0" t="0" r="r" b="b"/>
              <a:pathLst>
                <a:path w="21576" h="21600">
                  <a:moveTo>
                    <a:pt x="10949" y="14484"/>
                  </a:moveTo>
                  <a:cubicBezTo>
                    <a:pt x="9154" y="16565"/>
                    <a:pt x="6989" y="18219"/>
                    <a:pt x="5063" y="18243"/>
                  </a:cubicBezTo>
                  <a:cubicBezTo>
                    <a:pt x="4094" y="18251"/>
                    <a:pt x="3658" y="17716"/>
                    <a:pt x="3662" y="16628"/>
                  </a:cubicBezTo>
                  <a:cubicBezTo>
                    <a:pt x="3662" y="15986"/>
                    <a:pt x="3823" y="15066"/>
                    <a:pt x="3953" y="14601"/>
                  </a:cubicBezTo>
                  <a:cubicBezTo>
                    <a:pt x="4030" y="14564"/>
                    <a:pt x="4108" y="14519"/>
                    <a:pt x="4184" y="14484"/>
                  </a:cubicBezTo>
                  <a:cubicBezTo>
                    <a:pt x="6313" y="13463"/>
                    <a:pt x="8444" y="12299"/>
                    <a:pt x="10367" y="10385"/>
                  </a:cubicBezTo>
                  <a:cubicBezTo>
                    <a:pt x="11471" y="9251"/>
                    <a:pt x="12230" y="8113"/>
                    <a:pt x="12254" y="6932"/>
                  </a:cubicBezTo>
                  <a:cubicBezTo>
                    <a:pt x="12278" y="5813"/>
                    <a:pt x="11550" y="5231"/>
                    <a:pt x="10099" y="5222"/>
                  </a:cubicBezTo>
                  <a:cubicBezTo>
                    <a:pt x="8005" y="5199"/>
                    <a:pt x="5473" y="6568"/>
                    <a:pt x="3846" y="8238"/>
                  </a:cubicBezTo>
                  <a:cubicBezTo>
                    <a:pt x="2194" y="9964"/>
                    <a:pt x="831" y="12241"/>
                    <a:pt x="269" y="14484"/>
                  </a:cubicBezTo>
                  <a:lnTo>
                    <a:pt x="266" y="14484"/>
                  </a:lnTo>
                  <a:cubicBezTo>
                    <a:pt x="101" y="15162"/>
                    <a:pt x="6" y="15831"/>
                    <a:pt x="0" y="16489"/>
                  </a:cubicBezTo>
                  <a:cubicBezTo>
                    <a:pt x="-24" y="18483"/>
                    <a:pt x="960" y="20067"/>
                    <a:pt x="3659" y="19993"/>
                  </a:cubicBezTo>
                  <a:cubicBezTo>
                    <a:pt x="6538" y="19913"/>
                    <a:pt x="9354" y="17779"/>
                    <a:pt x="10816" y="16248"/>
                  </a:cubicBezTo>
                  <a:cubicBezTo>
                    <a:pt x="10625" y="16902"/>
                    <a:pt x="10508" y="17507"/>
                    <a:pt x="10508" y="18030"/>
                  </a:cubicBezTo>
                  <a:cubicBezTo>
                    <a:pt x="10508" y="19802"/>
                    <a:pt x="11438" y="21054"/>
                    <a:pt x="13249" y="21600"/>
                  </a:cubicBezTo>
                  <a:lnTo>
                    <a:pt x="13623" y="21429"/>
                  </a:lnTo>
                  <a:cubicBezTo>
                    <a:pt x="13464" y="20948"/>
                    <a:pt x="13418" y="20451"/>
                    <a:pt x="13464" y="19883"/>
                  </a:cubicBezTo>
                  <a:cubicBezTo>
                    <a:pt x="13580" y="18353"/>
                    <a:pt x="14153" y="16646"/>
                    <a:pt x="15018" y="14484"/>
                  </a:cubicBezTo>
                  <a:cubicBezTo>
                    <a:pt x="15125" y="14217"/>
                    <a:pt x="15239" y="13935"/>
                    <a:pt x="15359" y="13647"/>
                  </a:cubicBezTo>
                  <a:cubicBezTo>
                    <a:pt x="17339" y="8817"/>
                    <a:pt x="20285" y="3268"/>
                    <a:pt x="21576" y="0"/>
                  </a:cubicBezTo>
                  <a:lnTo>
                    <a:pt x="18492" y="553"/>
                  </a:lnTo>
                  <a:cubicBezTo>
                    <a:pt x="18020" y="663"/>
                    <a:pt x="17735" y="1006"/>
                    <a:pt x="17575" y="1333"/>
                  </a:cubicBezTo>
                  <a:cubicBezTo>
                    <a:pt x="16090" y="4341"/>
                    <a:pt x="14556" y="7556"/>
                    <a:pt x="12667" y="11732"/>
                  </a:cubicBezTo>
                  <a:cubicBezTo>
                    <a:pt x="12461" y="12176"/>
                    <a:pt x="12243" y="12645"/>
                    <a:pt x="12027" y="13120"/>
                  </a:cubicBezTo>
                  <a:cubicBezTo>
                    <a:pt x="11688" y="13589"/>
                    <a:pt x="11324" y="14049"/>
                    <a:pt x="10949" y="14484"/>
                  </a:cubicBezTo>
                  <a:close/>
                  <a:moveTo>
                    <a:pt x="9141" y="6659"/>
                  </a:moveTo>
                  <a:cubicBezTo>
                    <a:pt x="9611" y="6666"/>
                    <a:pt x="9798" y="6974"/>
                    <a:pt x="9793" y="7382"/>
                  </a:cubicBezTo>
                  <a:cubicBezTo>
                    <a:pt x="9784" y="9265"/>
                    <a:pt x="7358" y="11677"/>
                    <a:pt x="4248" y="13449"/>
                  </a:cubicBezTo>
                  <a:cubicBezTo>
                    <a:pt x="5029" y="10515"/>
                    <a:pt x="7214" y="6650"/>
                    <a:pt x="9141" y="6659"/>
                  </a:cubicBezTo>
                  <a:close/>
                  <a:moveTo>
                    <a:pt x="9141" y="665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 dirty="0"/>
            </a:p>
          </p:txBody>
        </p:sp>
        <p:sp>
          <p:nvSpPr>
            <p:cNvPr id="8" name="AutoShape 4"/>
            <p:cNvSpPr>
              <a:spLocks/>
            </p:cNvSpPr>
            <p:nvPr/>
          </p:nvSpPr>
          <p:spPr bwMode="auto">
            <a:xfrm>
              <a:off x="3663" y="74"/>
              <a:ext cx="127" cy="138"/>
            </a:xfrm>
            <a:custGeom>
              <a:avLst/>
              <a:gdLst/>
              <a:ahLst/>
              <a:cxnLst/>
              <a:rect l="0" t="0" r="r" b="b"/>
              <a:pathLst>
                <a:path w="19707" h="21441">
                  <a:moveTo>
                    <a:pt x="7700" y="21440"/>
                  </a:moveTo>
                  <a:cubicBezTo>
                    <a:pt x="13021" y="21318"/>
                    <a:pt x="18274" y="16447"/>
                    <a:pt x="19468" y="10529"/>
                  </a:cubicBezTo>
                  <a:cubicBezTo>
                    <a:pt x="20652" y="4587"/>
                    <a:pt x="17306" y="-78"/>
                    <a:pt x="12011" y="1"/>
                  </a:cubicBezTo>
                  <a:cubicBezTo>
                    <a:pt x="6681" y="89"/>
                    <a:pt x="1429" y="4982"/>
                    <a:pt x="242" y="10883"/>
                  </a:cubicBezTo>
                  <a:cubicBezTo>
                    <a:pt x="-948" y="16814"/>
                    <a:pt x="2365" y="21522"/>
                    <a:pt x="7700" y="21440"/>
                  </a:cubicBezTo>
                  <a:close/>
                  <a:moveTo>
                    <a:pt x="7700" y="2144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 dirty="0"/>
            </a:p>
          </p:txBody>
        </p:sp>
        <p:sp>
          <p:nvSpPr>
            <p:cNvPr id="9" name="AutoShape 5"/>
            <p:cNvSpPr>
              <a:spLocks/>
            </p:cNvSpPr>
            <p:nvPr/>
          </p:nvSpPr>
          <p:spPr bwMode="auto">
            <a:xfrm>
              <a:off x="3376" y="296"/>
              <a:ext cx="1268" cy="656"/>
            </a:xfrm>
            <a:custGeom>
              <a:avLst/>
              <a:gdLst/>
              <a:ahLst/>
              <a:cxnLst/>
              <a:rect l="0" t="0" r="r" b="b"/>
              <a:pathLst>
                <a:path w="21600" h="21590">
                  <a:moveTo>
                    <a:pt x="12617" y="8655"/>
                  </a:moveTo>
                  <a:cubicBezTo>
                    <a:pt x="14535" y="2084"/>
                    <a:pt x="17148" y="0"/>
                    <a:pt x="19757" y="187"/>
                  </a:cubicBezTo>
                  <a:cubicBezTo>
                    <a:pt x="20546" y="241"/>
                    <a:pt x="21285" y="616"/>
                    <a:pt x="21600" y="1128"/>
                  </a:cubicBezTo>
                  <a:cubicBezTo>
                    <a:pt x="20997" y="3546"/>
                    <a:pt x="20011" y="7932"/>
                    <a:pt x="19275" y="12129"/>
                  </a:cubicBezTo>
                  <a:lnTo>
                    <a:pt x="19273" y="12129"/>
                  </a:lnTo>
                  <a:cubicBezTo>
                    <a:pt x="19164" y="12755"/>
                    <a:pt x="19061" y="13367"/>
                    <a:pt x="18963" y="13981"/>
                  </a:cubicBezTo>
                  <a:cubicBezTo>
                    <a:pt x="18738" y="15399"/>
                    <a:pt x="18234" y="19678"/>
                    <a:pt x="18595" y="21402"/>
                  </a:cubicBezTo>
                  <a:lnTo>
                    <a:pt x="18368" y="21590"/>
                  </a:lnTo>
                  <a:cubicBezTo>
                    <a:pt x="17339" y="21188"/>
                    <a:pt x="16620" y="19842"/>
                    <a:pt x="16649" y="17468"/>
                  </a:cubicBezTo>
                  <a:cubicBezTo>
                    <a:pt x="16658" y="16619"/>
                    <a:pt x="16772" y="15350"/>
                    <a:pt x="16837" y="14578"/>
                  </a:cubicBezTo>
                  <a:cubicBezTo>
                    <a:pt x="15709" y="17704"/>
                    <a:pt x="14263" y="19530"/>
                    <a:pt x="13010" y="19535"/>
                  </a:cubicBezTo>
                  <a:cubicBezTo>
                    <a:pt x="11843" y="19535"/>
                    <a:pt x="11314" y="18072"/>
                    <a:pt x="11314" y="16100"/>
                  </a:cubicBezTo>
                  <a:cubicBezTo>
                    <a:pt x="11314" y="15894"/>
                    <a:pt x="11317" y="15691"/>
                    <a:pt x="11326" y="15478"/>
                  </a:cubicBezTo>
                  <a:cubicBezTo>
                    <a:pt x="10308" y="17609"/>
                    <a:pt x="8859" y="19473"/>
                    <a:pt x="7342" y="19561"/>
                  </a:cubicBezTo>
                  <a:cubicBezTo>
                    <a:pt x="5889" y="19640"/>
                    <a:pt x="5179" y="18258"/>
                    <a:pt x="4997" y="16337"/>
                  </a:cubicBezTo>
                  <a:cubicBezTo>
                    <a:pt x="4021" y="18160"/>
                    <a:pt x="2838" y="19480"/>
                    <a:pt x="1689" y="19530"/>
                  </a:cubicBezTo>
                  <a:cubicBezTo>
                    <a:pt x="569" y="19578"/>
                    <a:pt x="0" y="18484"/>
                    <a:pt x="0" y="16711"/>
                  </a:cubicBezTo>
                  <a:cubicBezTo>
                    <a:pt x="0" y="15687"/>
                    <a:pt x="227" y="13957"/>
                    <a:pt x="601" y="12151"/>
                  </a:cubicBezTo>
                  <a:cubicBezTo>
                    <a:pt x="605" y="12145"/>
                    <a:pt x="605" y="12138"/>
                    <a:pt x="605" y="12129"/>
                  </a:cubicBezTo>
                  <a:cubicBezTo>
                    <a:pt x="1205" y="9273"/>
                    <a:pt x="2166" y="5406"/>
                    <a:pt x="2972" y="2101"/>
                  </a:cubicBezTo>
                  <a:cubicBezTo>
                    <a:pt x="3101" y="1559"/>
                    <a:pt x="3322" y="1209"/>
                    <a:pt x="3612" y="1059"/>
                  </a:cubicBezTo>
                  <a:cubicBezTo>
                    <a:pt x="3881" y="924"/>
                    <a:pt x="5778" y="304"/>
                    <a:pt x="5778" y="304"/>
                  </a:cubicBezTo>
                  <a:cubicBezTo>
                    <a:pt x="4628" y="4943"/>
                    <a:pt x="3671" y="8895"/>
                    <a:pt x="2981" y="12129"/>
                  </a:cubicBezTo>
                  <a:cubicBezTo>
                    <a:pt x="2924" y="12400"/>
                    <a:pt x="2871" y="12660"/>
                    <a:pt x="2816" y="12909"/>
                  </a:cubicBezTo>
                  <a:cubicBezTo>
                    <a:pt x="2535" y="14369"/>
                    <a:pt x="2377" y="15497"/>
                    <a:pt x="2381" y="16028"/>
                  </a:cubicBezTo>
                  <a:cubicBezTo>
                    <a:pt x="2388" y="16667"/>
                    <a:pt x="2598" y="16989"/>
                    <a:pt x="2905" y="16938"/>
                  </a:cubicBezTo>
                  <a:cubicBezTo>
                    <a:pt x="3448" y="16922"/>
                    <a:pt x="4253" y="15833"/>
                    <a:pt x="4980" y="14172"/>
                  </a:cubicBezTo>
                  <a:cubicBezTo>
                    <a:pt x="5014" y="13538"/>
                    <a:pt x="5084" y="12848"/>
                    <a:pt x="5188" y="12129"/>
                  </a:cubicBezTo>
                  <a:cubicBezTo>
                    <a:pt x="5540" y="9563"/>
                    <a:pt x="6303" y="6523"/>
                    <a:pt x="7535" y="3915"/>
                  </a:cubicBezTo>
                  <a:cubicBezTo>
                    <a:pt x="8803" y="1233"/>
                    <a:pt x="10393" y="20"/>
                    <a:pt x="11646" y="0"/>
                  </a:cubicBezTo>
                  <a:cubicBezTo>
                    <a:pt x="12594" y="-10"/>
                    <a:pt x="13657" y="311"/>
                    <a:pt x="13650" y="2108"/>
                  </a:cubicBezTo>
                  <a:cubicBezTo>
                    <a:pt x="13648" y="3656"/>
                    <a:pt x="12632" y="5142"/>
                    <a:pt x="11551" y="5942"/>
                  </a:cubicBezTo>
                  <a:lnTo>
                    <a:pt x="11366" y="5613"/>
                  </a:lnTo>
                  <a:cubicBezTo>
                    <a:pt x="11796" y="4840"/>
                    <a:pt x="12108" y="3618"/>
                    <a:pt x="12108" y="2757"/>
                  </a:cubicBezTo>
                  <a:cubicBezTo>
                    <a:pt x="12108" y="2021"/>
                    <a:pt x="11912" y="1638"/>
                    <a:pt x="11471" y="1638"/>
                  </a:cubicBezTo>
                  <a:cubicBezTo>
                    <a:pt x="10120" y="1651"/>
                    <a:pt x="8225" y="7226"/>
                    <a:pt x="7629" y="12129"/>
                  </a:cubicBezTo>
                  <a:cubicBezTo>
                    <a:pt x="7511" y="13096"/>
                    <a:pt x="7444" y="14039"/>
                    <a:pt x="7437" y="14905"/>
                  </a:cubicBezTo>
                  <a:cubicBezTo>
                    <a:pt x="7434" y="16280"/>
                    <a:pt x="7745" y="17044"/>
                    <a:pt x="8317" y="17030"/>
                  </a:cubicBezTo>
                  <a:cubicBezTo>
                    <a:pt x="9312" y="17006"/>
                    <a:pt x="10301" y="15355"/>
                    <a:pt x="10990" y="14056"/>
                  </a:cubicBezTo>
                  <a:cubicBezTo>
                    <a:pt x="11110" y="13824"/>
                    <a:pt x="11389" y="13199"/>
                    <a:pt x="11665" y="12523"/>
                  </a:cubicBezTo>
                  <a:cubicBezTo>
                    <a:pt x="11688" y="12394"/>
                    <a:pt x="11713" y="12259"/>
                    <a:pt x="11739" y="12129"/>
                  </a:cubicBezTo>
                  <a:cubicBezTo>
                    <a:pt x="11991" y="10858"/>
                    <a:pt x="12318" y="9675"/>
                    <a:pt x="12617" y="8655"/>
                  </a:cubicBezTo>
                  <a:close/>
                  <a:moveTo>
                    <a:pt x="13657" y="15715"/>
                  </a:moveTo>
                  <a:cubicBezTo>
                    <a:pt x="13648" y="16527"/>
                    <a:pt x="13901" y="16883"/>
                    <a:pt x="14339" y="16667"/>
                  </a:cubicBezTo>
                  <a:cubicBezTo>
                    <a:pt x="15148" y="16280"/>
                    <a:pt x="15994" y="14456"/>
                    <a:pt x="16734" y="12129"/>
                  </a:cubicBezTo>
                  <a:cubicBezTo>
                    <a:pt x="17141" y="10850"/>
                    <a:pt x="17517" y="9416"/>
                    <a:pt x="17834" y="7988"/>
                  </a:cubicBezTo>
                  <a:cubicBezTo>
                    <a:pt x="18407" y="5411"/>
                    <a:pt x="19138" y="2556"/>
                    <a:pt x="19293" y="1929"/>
                  </a:cubicBezTo>
                  <a:cubicBezTo>
                    <a:pt x="18870" y="1739"/>
                    <a:pt x="18371" y="1774"/>
                    <a:pt x="17748" y="2348"/>
                  </a:cubicBezTo>
                  <a:cubicBezTo>
                    <a:pt x="16262" y="3701"/>
                    <a:pt x="14772" y="8344"/>
                    <a:pt x="14072" y="12129"/>
                  </a:cubicBezTo>
                  <a:cubicBezTo>
                    <a:pt x="13818" y="13501"/>
                    <a:pt x="13669" y="14771"/>
                    <a:pt x="13657" y="15715"/>
                  </a:cubicBezTo>
                  <a:close/>
                  <a:moveTo>
                    <a:pt x="13657" y="1571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 dirty="0"/>
            </a:p>
          </p:txBody>
        </p:sp>
        <p:sp>
          <p:nvSpPr>
            <p:cNvPr id="10" name="AutoShape 6"/>
            <p:cNvSpPr>
              <a:spLocks/>
            </p:cNvSpPr>
            <p:nvPr/>
          </p:nvSpPr>
          <p:spPr bwMode="auto">
            <a:xfrm>
              <a:off x="1655" y="8"/>
              <a:ext cx="1760" cy="1053"/>
            </a:xfrm>
            <a:custGeom>
              <a:avLst/>
              <a:gdLst/>
              <a:ahLst/>
              <a:cxnLst/>
              <a:rect l="0" t="0" r="r" b="b"/>
              <a:pathLst>
                <a:path w="21539" h="21515">
                  <a:moveTo>
                    <a:pt x="7491" y="13337"/>
                  </a:moveTo>
                  <a:cubicBezTo>
                    <a:pt x="8008" y="10925"/>
                    <a:pt x="8452" y="8830"/>
                    <a:pt x="8822" y="7255"/>
                  </a:cubicBezTo>
                  <a:cubicBezTo>
                    <a:pt x="9624" y="7255"/>
                    <a:pt x="10766" y="7301"/>
                    <a:pt x="11406" y="7054"/>
                  </a:cubicBezTo>
                  <a:cubicBezTo>
                    <a:pt x="10139" y="7995"/>
                    <a:pt x="9029" y="10770"/>
                    <a:pt x="8634" y="13337"/>
                  </a:cubicBezTo>
                  <a:lnTo>
                    <a:pt x="8632" y="13337"/>
                  </a:lnTo>
                  <a:cubicBezTo>
                    <a:pt x="8504" y="14165"/>
                    <a:pt x="8452" y="14974"/>
                    <a:pt x="8493" y="15689"/>
                  </a:cubicBezTo>
                  <a:cubicBezTo>
                    <a:pt x="8569" y="16986"/>
                    <a:pt x="9020" y="17874"/>
                    <a:pt x="10016" y="17883"/>
                  </a:cubicBezTo>
                  <a:cubicBezTo>
                    <a:pt x="11515" y="17894"/>
                    <a:pt x="12830" y="15556"/>
                    <a:pt x="13620" y="13337"/>
                  </a:cubicBezTo>
                  <a:lnTo>
                    <a:pt x="13622" y="13337"/>
                  </a:lnTo>
                  <a:cubicBezTo>
                    <a:pt x="13842" y="12731"/>
                    <a:pt x="14016" y="12131"/>
                    <a:pt x="14148" y="11591"/>
                  </a:cubicBezTo>
                  <a:cubicBezTo>
                    <a:pt x="14501" y="10156"/>
                    <a:pt x="14729" y="8924"/>
                    <a:pt x="14770" y="7700"/>
                  </a:cubicBezTo>
                  <a:cubicBezTo>
                    <a:pt x="15223" y="7564"/>
                    <a:pt x="15659" y="7435"/>
                    <a:pt x="15874" y="7383"/>
                  </a:cubicBezTo>
                  <a:cubicBezTo>
                    <a:pt x="16300" y="7279"/>
                    <a:pt x="16216" y="8057"/>
                    <a:pt x="16086" y="8657"/>
                  </a:cubicBezTo>
                  <a:cubicBezTo>
                    <a:pt x="15778" y="10097"/>
                    <a:pt x="15381" y="11801"/>
                    <a:pt x="15012" y="13337"/>
                  </a:cubicBezTo>
                  <a:cubicBezTo>
                    <a:pt x="14447" y="15689"/>
                    <a:pt x="13949" y="17660"/>
                    <a:pt x="13945" y="17703"/>
                  </a:cubicBezTo>
                  <a:lnTo>
                    <a:pt x="15440" y="17700"/>
                  </a:lnTo>
                  <a:cubicBezTo>
                    <a:pt x="15961" y="15877"/>
                    <a:pt x="16321" y="14575"/>
                    <a:pt x="16715" y="13337"/>
                  </a:cubicBezTo>
                  <a:cubicBezTo>
                    <a:pt x="16808" y="13049"/>
                    <a:pt x="16902" y="12761"/>
                    <a:pt x="17002" y="12470"/>
                  </a:cubicBezTo>
                  <a:cubicBezTo>
                    <a:pt x="17620" y="10664"/>
                    <a:pt x="19007" y="7684"/>
                    <a:pt x="19563" y="7674"/>
                  </a:cubicBezTo>
                  <a:cubicBezTo>
                    <a:pt x="19757" y="7671"/>
                    <a:pt x="19810" y="7893"/>
                    <a:pt x="19770" y="8207"/>
                  </a:cubicBezTo>
                  <a:cubicBezTo>
                    <a:pt x="19701" y="8990"/>
                    <a:pt x="18934" y="11226"/>
                    <a:pt x="18405" y="13337"/>
                  </a:cubicBezTo>
                  <a:lnTo>
                    <a:pt x="18404" y="13337"/>
                  </a:lnTo>
                  <a:cubicBezTo>
                    <a:pt x="18113" y="14499"/>
                    <a:pt x="17894" y="15622"/>
                    <a:pt x="17905" y="16447"/>
                  </a:cubicBezTo>
                  <a:cubicBezTo>
                    <a:pt x="17919" y="17951"/>
                    <a:pt x="18401" y="18861"/>
                    <a:pt x="19232" y="19201"/>
                  </a:cubicBezTo>
                  <a:lnTo>
                    <a:pt x="19398" y="19041"/>
                  </a:lnTo>
                  <a:cubicBezTo>
                    <a:pt x="19298" y="18719"/>
                    <a:pt x="19284" y="18299"/>
                    <a:pt x="19280" y="17817"/>
                  </a:cubicBezTo>
                  <a:cubicBezTo>
                    <a:pt x="19266" y="16587"/>
                    <a:pt x="19742" y="14620"/>
                    <a:pt x="20083" y="13337"/>
                  </a:cubicBezTo>
                  <a:cubicBezTo>
                    <a:pt x="20168" y="13017"/>
                    <a:pt x="20248" y="12734"/>
                    <a:pt x="20308" y="12516"/>
                  </a:cubicBezTo>
                  <a:cubicBezTo>
                    <a:pt x="20771" y="10865"/>
                    <a:pt x="21589" y="8459"/>
                    <a:pt x="21537" y="7146"/>
                  </a:cubicBezTo>
                  <a:cubicBezTo>
                    <a:pt x="21512" y="6495"/>
                    <a:pt x="21215" y="5918"/>
                    <a:pt x="20563" y="5918"/>
                  </a:cubicBezTo>
                  <a:cubicBezTo>
                    <a:pt x="19345" y="5910"/>
                    <a:pt x="18131" y="7893"/>
                    <a:pt x="17115" y="10541"/>
                  </a:cubicBezTo>
                  <a:cubicBezTo>
                    <a:pt x="17494" y="8995"/>
                    <a:pt x="17814" y="7541"/>
                    <a:pt x="17803" y="6862"/>
                  </a:cubicBezTo>
                  <a:cubicBezTo>
                    <a:pt x="17789" y="6220"/>
                    <a:pt x="17580" y="5960"/>
                    <a:pt x="17127" y="5968"/>
                  </a:cubicBezTo>
                  <a:cubicBezTo>
                    <a:pt x="16804" y="5971"/>
                    <a:pt x="16368" y="6185"/>
                    <a:pt x="15937" y="6373"/>
                  </a:cubicBezTo>
                  <a:cubicBezTo>
                    <a:pt x="15338" y="6633"/>
                    <a:pt x="14699" y="6908"/>
                    <a:pt x="14002" y="7158"/>
                  </a:cubicBezTo>
                  <a:cubicBezTo>
                    <a:pt x="13574" y="7260"/>
                    <a:pt x="13432" y="7379"/>
                    <a:pt x="13439" y="7632"/>
                  </a:cubicBezTo>
                  <a:cubicBezTo>
                    <a:pt x="13481" y="9565"/>
                    <a:pt x="13129" y="11667"/>
                    <a:pt x="12631" y="13337"/>
                  </a:cubicBezTo>
                  <a:lnTo>
                    <a:pt x="12630" y="13337"/>
                  </a:lnTo>
                  <a:cubicBezTo>
                    <a:pt x="12080" y="15175"/>
                    <a:pt x="11359" y="16493"/>
                    <a:pt x="10781" y="16493"/>
                  </a:cubicBezTo>
                  <a:cubicBezTo>
                    <a:pt x="10306" y="16497"/>
                    <a:pt x="10194" y="15915"/>
                    <a:pt x="10194" y="15118"/>
                  </a:cubicBezTo>
                  <a:cubicBezTo>
                    <a:pt x="10194" y="14581"/>
                    <a:pt x="10244" y="13974"/>
                    <a:pt x="10334" y="13337"/>
                  </a:cubicBezTo>
                  <a:lnTo>
                    <a:pt x="10335" y="13337"/>
                  </a:lnTo>
                  <a:cubicBezTo>
                    <a:pt x="10720" y="10644"/>
                    <a:pt x="11827" y="7450"/>
                    <a:pt x="12919" y="6847"/>
                  </a:cubicBezTo>
                  <a:cubicBezTo>
                    <a:pt x="13033" y="6786"/>
                    <a:pt x="13154" y="6744"/>
                    <a:pt x="13232" y="6709"/>
                  </a:cubicBezTo>
                  <a:lnTo>
                    <a:pt x="13398" y="5949"/>
                  </a:lnTo>
                  <a:cubicBezTo>
                    <a:pt x="13111" y="6048"/>
                    <a:pt x="12437" y="6068"/>
                    <a:pt x="12079" y="6072"/>
                  </a:cubicBezTo>
                  <a:cubicBezTo>
                    <a:pt x="11718" y="6076"/>
                    <a:pt x="9120" y="6078"/>
                    <a:pt x="9120" y="6078"/>
                  </a:cubicBezTo>
                  <a:cubicBezTo>
                    <a:pt x="9902" y="2958"/>
                    <a:pt x="11001" y="941"/>
                    <a:pt x="12603" y="834"/>
                  </a:cubicBezTo>
                  <a:cubicBezTo>
                    <a:pt x="13603" y="765"/>
                    <a:pt x="14270" y="1396"/>
                    <a:pt x="14328" y="2357"/>
                  </a:cubicBezTo>
                  <a:cubicBezTo>
                    <a:pt x="14373" y="3171"/>
                    <a:pt x="14232" y="3820"/>
                    <a:pt x="13851" y="4498"/>
                  </a:cubicBezTo>
                  <a:lnTo>
                    <a:pt x="13961" y="4685"/>
                  </a:lnTo>
                  <a:cubicBezTo>
                    <a:pt x="14832" y="3984"/>
                    <a:pt x="15439" y="2808"/>
                    <a:pt x="15445" y="2003"/>
                  </a:cubicBezTo>
                  <a:cubicBezTo>
                    <a:pt x="15452" y="749"/>
                    <a:pt x="14560" y="-19"/>
                    <a:pt x="13126" y="1"/>
                  </a:cubicBezTo>
                  <a:cubicBezTo>
                    <a:pt x="11306" y="27"/>
                    <a:pt x="9056" y="720"/>
                    <a:pt x="7484" y="6163"/>
                  </a:cubicBezTo>
                  <a:cubicBezTo>
                    <a:pt x="7020" y="6289"/>
                    <a:pt x="6593" y="6590"/>
                    <a:pt x="6235" y="7214"/>
                  </a:cubicBezTo>
                  <a:lnTo>
                    <a:pt x="6303" y="7466"/>
                  </a:lnTo>
                  <a:cubicBezTo>
                    <a:pt x="6554" y="7317"/>
                    <a:pt x="6855" y="7272"/>
                    <a:pt x="7200" y="7283"/>
                  </a:cubicBezTo>
                  <a:cubicBezTo>
                    <a:pt x="6980" y="8181"/>
                    <a:pt x="6547" y="10125"/>
                    <a:pt x="6104" y="12108"/>
                  </a:cubicBezTo>
                  <a:cubicBezTo>
                    <a:pt x="5905" y="12553"/>
                    <a:pt x="5703" y="12959"/>
                    <a:pt x="5503" y="13338"/>
                  </a:cubicBezTo>
                  <a:cubicBezTo>
                    <a:pt x="4390" y="15436"/>
                    <a:pt x="3310" y="16427"/>
                    <a:pt x="2485" y="16447"/>
                  </a:cubicBezTo>
                  <a:cubicBezTo>
                    <a:pt x="1952" y="16458"/>
                    <a:pt x="1738" y="15969"/>
                    <a:pt x="1734" y="15111"/>
                  </a:cubicBezTo>
                  <a:cubicBezTo>
                    <a:pt x="1731" y="14576"/>
                    <a:pt x="1809" y="13822"/>
                    <a:pt x="1873" y="13434"/>
                  </a:cubicBezTo>
                  <a:cubicBezTo>
                    <a:pt x="1906" y="13404"/>
                    <a:pt x="1943" y="13367"/>
                    <a:pt x="1980" y="13337"/>
                  </a:cubicBezTo>
                  <a:cubicBezTo>
                    <a:pt x="2996" y="12530"/>
                    <a:pt x="3992" y="11531"/>
                    <a:pt x="4902" y="9948"/>
                  </a:cubicBezTo>
                  <a:cubicBezTo>
                    <a:pt x="5424" y="9010"/>
                    <a:pt x="5781" y="8068"/>
                    <a:pt x="5795" y="7092"/>
                  </a:cubicBezTo>
                  <a:cubicBezTo>
                    <a:pt x="5804" y="6166"/>
                    <a:pt x="5462" y="5684"/>
                    <a:pt x="4773" y="5677"/>
                  </a:cubicBezTo>
                  <a:cubicBezTo>
                    <a:pt x="3784" y="5658"/>
                    <a:pt x="2589" y="6790"/>
                    <a:pt x="1819" y="8172"/>
                  </a:cubicBezTo>
                  <a:cubicBezTo>
                    <a:pt x="1037" y="9600"/>
                    <a:pt x="393" y="11482"/>
                    <a:pt x="130" y="13337"/>
                  </a:cubicBezTo>
                  <a:lnTo>
                    <a:pt x="128" y="13337"/>
                  </a:lnTo>
                  <a:cubicBezTo>
                    <a:pt x="48" y="13898"/>
                    <a:pt x="3" y="14452"/>
                    <a:pt x="0" y="14996"/>
                  </a:cubicBezTo>
                  <a:cubicBezTo>
                    <a:pt x="-11" y="16600"/>
                    <a:pt x="498" y="17956"/>
                    <a:pt x="1802" y="17895"/>
                  </a:cubicBezTo>
                  <a:cubicBezTo>
                    <a:pt x="3190" y="17824"/>
                    <a:pt x="4466" y="16466"/>
                    <a:pt x="5564" y="14538"/>
                  </a:cubicBezTo>
                  <a:cubicBezTo>
                    <a:pt x="5286" y="15776"/>
                    <a:pt x="5047" y="16840"/>
                    <a:pt x="4910" y="17414"/>
                  </a:cubicBezTo>
                  <a:cubicBezTo>
                    <a:pt x="4607" y="18678"/>
                    <a:pt x="4364" y="19754"/>
                    <a:pt x="4003" y="20554"/>
                  </a:cubicBezTo>
                  <a:cubicBezTo>
                    <a:pt x="3876" y="20840"/>
                    <a:pt x="3732" y="21089"/>
                    <a:pt x="3569" y="21302"/>
                  </a:cubicBezTo>
                  <a:lnTo>
                    <a:pt x="3640" y="21505"/>
                  </a:lnTo>
                  <a:cubicBezTo>
                    <a:pt x="4419" y="21581"/>
                    <a:pt x="4986" y="21239"/>
                    <a:pt x="5445" y="20554"/>
                  </a:cubicBezTo>
                  <a:lnTo>
                    <a:pt x="5449" y="20554"/>
                  </a:lnTo>
                  <a:cubicBezTo>
                    <a:pt x="6073" y="19613"/>
                    <a:pt x="6489" y="18033"/>
                    <a:pt x="6925" y="15987"/>
                  </a:cubicBezTo>
                  <a:cubicBezTo>
                    <a:pt x="7122" y="15072"/>
                    <a:pt x="7310" y="14179"/>
                    <a:pt x="7491" y="13337"/>
                  </a:cubicBezTo>
                  <a:close/>
                  <a:moveTo>
                    <a:pt x="4323" y="6865"/>
                  </a:moveTo>
                  <a:cubicBezTo>
                    <a:pt x="4547" y="6871"/>
                    <a:pt x="4632" y="7126"/>
                    <a:pt x="4632" y="7462"/>
                  </a:cubicBezTo>
                  <a:cubicBezTo>
                    <a:pt x="4625" y="9020"/>
                    <a:pt x="3479" y="11016"/>
                    <a:pt x="2012" y="12481"/>
                  </a:cubicBezTo>
                  <a:cubicBezTo>
                    <a:pt x="2380" y="10055"/>
                    <a:pt x="3411" y="6858"/>
                    <a:pt x="4323" y="6865"/>
                  </a:cubicBezTo>
                  <a:close/>
                  <a:moveTo>
                    <a:pt x="4323" y="686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8976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lefónica">
  <a:themeElements>
    <a:clrScheme name="Telefónica">
      <a:dk1>
        <a:srgbClr val="003245"/>
      </a:dk1>
      <a:lt1>
        <a:srgbClr val="FFFFFF"/>
      </a:lt1>
      <a:dk2>
        <a:srgbClr val="003245"/>
      </a:dk2>
      <a:lt2>
        <a:srgbClr val="FFFFFF"/>
      </a:lt2>
      <a:accent1>
        <a:srgbClr val="003245"/>
      </a:accent1>
      <a:accent2>
        <a:srgbClr val="006476"/>
      </a:accent2>
      <a:accent3>
        <a:srgbClr val="008597"/>
      </a:accent3>
      <a:accent4>
        <a:srgbClr val="0095A7"/>
      </a:accent4>
      <a:accent5>
        <a:srgbClr val="4BACC6"/>
      </a:accent5>
      <a:accent6>
        <a:srgbClr val="00C6DA"/>
      </a:accent6>
      <a:hlink>
        <a:srgbClr val="00C6DA"/>
      </a:hlink>
      <a:folHlink>
        <a:srgbClr val="00C6DA"/>
      </a:folHlink>
    </a:clrScheme>
    <a:fontScheme name="Telefónica">
      <a:majorFont>
        <a:latin typeface="Trebuchet MS"/>
        <a:ea typeface="ヒラギノ角ゴ ProN W3"/>
        <a:cs typeface="ヒラギノ角ゴ ProN W3"/>
      </a:majorFont>
      <a:minorFont>
        <a:latin typeface="Trebuchet M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75000"/>
          </a:scheme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>
            <a:ln>
              <a:noFill/>
            </a:ln>
            <a:solidFill>
              <a:schemeClr val="bg2"/>
            </a:solidFill>
            <a:effectLst/>
            <a:latin typeface="Trebuchet MS" panose="020B0603020202020204" pitchFamily="34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SeparataAzu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ierre Telefonica">
  <a:themeElements>
    <a:clrScheme name="Telefónica">
      <a:dk1>
        <a:srgbClr val="003245"/>
      </a:dk1>
      <a:lt1>
        <a:srgbClr val="FFFFFF"/>
      </a:lt1>
      <a:dk2>
        <a:srgbClr val="003245"/>
      </a:dk2>
      <a:lt2>
        <a:srgbClr val="FFFFFF"/>
      </a:lt2>
      <a:accent1>
        <a:srgbClr val="003245"/>
      </a:accent1>
      <a:accent2>
        <a:srgbClr val="006476"/>
      </a:accent2>
      <a:accent3>
        <a:srgbClr val="008597"/>
      </a:accent3>
      <a:accent4>
        <a:srgbClr val="0095A7"/>
      </a:accent4>
      <a:accent5>
        <a:srgbClr val="4BACC6"/>
      </a:accent5>
      <a:accent6>
        <a:srgbClr val="00C6DA"/>
      </a:accent6>
      <a:hlink>
        <a:srgbClr val="00C6DA"/>
      </a:hlink>
      <a:folHlink>
        <a:srgbClr val="00C6DA"/>
      </a:folHlink>
    </a:clrScheme>
    <a:fontScheme name="Telefónica">
      <a:majorFont>
        <a:latin typeface="Trebuchet MS"/>
        <a:ea typeface="ヒラギノ角ゴ ProN W3"/>
        <a:cs typeface="ヒラギノ角ゴ ProN W3"/>
      </a:majorFont>
      <a:minorFont>
        <a:latin typeface="Trebuchet M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75000"/>
          </a:scheme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>
            <a:ln>
              <a:noFill/>
            </a:ln>
            <a:solidFill>
              <a:schemeClr val="bg2"/>
            </a:solidFill>
            <a:effectLst/>
            <a:latin typeface="Trebuchet MS" panose="020B0603020202020204" pitchFamily="34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ítulo y subtítu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lefónica">
  <a:themeElements>
    <a:clrScheme name="Telefónica">
      <a:dk1>
        <a:srgbClr val="003245"/>
      </a:dk1>
      <a:lt1>
        <a:srgbClr val="FFFFFF"/>
      </a:lt1>
      <a:dk2>
        <a:srgbClr val="003245"/>
      </a:dk2>
      <a:lt2>
        <a:srgbClr val="FFFFFF"/>
      </a:lt2>
      <a:accent1>
        <a:srgbClr val="003245"/>
      </a:accent1>
      <a:accent2>
        <a:srgbClr val="006476"/>
      </a:accent2>
      <a:accent3>
        <a:srgbClr val="008597"/>
      </a:accent3>
      <a:accent4>
        <a:srgbClr val="0095A7"/>
      </a:accent4>
      <a:accent5>
        <a:srgbClr val="4BACC6"/>
      </a:accent5>
      <a:accent6>
        <a:srgbClr val="00C6DA"/>
      </a:accent6>
      <a:hlink>
        <a:srgbClr val="00C6DA"/>
      </a:hlink>
      <a:folHlink>
        <a:srgbClr val="00C6DA"/>
      </a:folHlink>
    </a:clrScheme>
    <a:fontScheme name="Telefónica">
      <a:majorFont>
        <a:latin typeface="Trebuchet MS"/>
        <a:ea typeface="ヒラギノ角ゴ ProN W3"/>
        <a:cs typeface="ヒラギノ角ゴ ProN W3"/>
      </a:majorFont>
      <a:minorFont>
        <a:latin typeface="Trebuchet M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75000"/>
          </a:scheme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>
            <a:ln>
              <a:noFill/>
            </a:ln>
            <a:solidFill>
              <a:schemeClr val="bg2"/>
            </a:solidFill>
            <a:effectLst/>
            <a:latin typeface="Trebuchet MS" panose="020B0603020202020204" pitchFamily="34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SeparataAzu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elefónica">
  <a:themeElements>
    <a:clrScheme name="Telefónica">
      <a:dk1>
        <a:srgbClr val="003245"/>
      </a:dk1>
      <a:lt1>
        <a:srgbClr val="FFFFFF"/>
      </a:lt1>
      <a:dk2>
        <a:srgbClr val="003245"/>
      </a:dk2>
      <a:lt2>
        <a:srgbClr val="FFFFFF"/>
      </a:lt2>
      <a:accent1>
        <a:srgbClr val="003245"/>
      </a:accent1>
      <a:accent2>
        <a:srgbClr val="006476"/>
      </a:accent2>
      <a:accent3>
        <a:srgbClr val="008597"/>
      </a:accent3>
      <a:accent4>
        <a:srgbClr val="0095A7"/>
      </a:accent4>
      <a:accent5>
        <a:srgbClr val="4BACC6"/>
      </a:accent5>
      <a:accent6>
        <a:srgbClr val="00C6DA"/>
      </a:accent6>
      <a:hlink>
        <a:srgbClr val="00C6DA"/>
      </a:hlink>
      <a:folHlink>
        <a:srgbClr val="00C6DA"/>
      </a:folHlink>
    </a:clrScheme>
    <a:fontScheme name="Telefónica">
      <a:majorFont>
        <a:latin typeface="Trebuchet MS"/>
        <a:ea typeface="ヒラギノ角ゴ ProN W3"/>
        <a:cs typeface="ヒラギノ角ゴ ProN W3"/>
      </a:majorFont>
      <a:minorFont>
        <a:latin typeface="Trebuchet M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75000"/>
          </a:scheme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>
            <a:ln>
              <a:noFill/>
            </a:ln>
            <a:solidFill>
              <a:schemeClr val="bg2"/>
            </a:solidFill>
            <a:effectLst/>
            <a:latin typeface="Trebuchet MS" panose="020B0603020202020204" pitchFamily="34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SeparataAzu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Telefónica">
  <a:themeElements>
    <a:clrScheme name="Telefónica">
      <a:dk1>
        <a:srgbClr val="003245"/>
      </a:dk1>
      <a:lt1>
        <a:srgbClr val="FFFFFF"/>
      </a:lt1>
      <a:dk2>
        <a:srgbClr val="003245"/>
      </a:dk2>
      <a:lt2>
        <a:srgbClr val="FFFFFF"/>
      </a:lt2>
      <a:accent1>
        <a:srgbClr val="003245"/>
      </a:accent1>
      <a:accent2>
        <a:srgbClr val="006476"/>
      </a:accent2>
      <a:accent3>
        <a:srgbClr val="008597"/>
      </a:accent3>
      <a:accent4>
        <a:srgbClr val="0095A7"/>
      </a:accent4>
      <a:accent5>
        <a:srgbClr val="4BACC6"/>
      </a:accent5>
      <a:accent6>
        <a:srgbClr val="00C6DA"/>
      </a:accent6>
      <a:hlink>
        <a:srgbClr val="00C6DA"/>
      </a:hlink>
      <a:folHlink>
        <a:srgbClr val="00C6DA"/>
      </a:folHlink>
    </a:clrScheme>
    <a:fontScheme name="Telefónica">
      <a:majorFont>
        <a:latin typeface="Trebuchet MS"/>
        <a:ea typeface="ヒラギノ角ゴ ProN W3"/>
        <a:cs typeface="ヒラギノ角ゴ ProN W3"/>
      </a:majorFont>
      <a:minorFont>
        <a:latin typeface="Trebuchet M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75000"/>
          </a:scheme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>
            <a:ln>
              <a:noFill/>
            </a:ln>
            <a:solidFill>
              <a:schemeClr val="bg2"/>
            </a:solidFill>
            <a:effectLst/>
            <a:latin typeface="Trebuchet MS" panose="020B0603020202020204" pitchFamily="34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SeparataAzu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iseño personalizado">
  <a:themeElements>
    <a:clrScheme name="Diseño personalizado 1">
      <a:dk1>
        <a:srgbClr val="123E51"/>
      </a:dk1>
      <a:lt1>
        <a:srgbClr val="FFFFFF"/>
      </a:lt1>
      <a:dk2>
        <a:srgbClr val="00C6D7"/>
      </a:dk2>
      <a:lt2>
        <a:srgbClr val="929292"/>
      </a:lt2>
      <a:accent1>
        <a:srgbClr val="123E51"/>
      </a:accent1>
      <a:accent2>
        <a:srgbClr val="00C6D7"/>
      </a:accent2>
      <a:accent3>
        <a:srgbClr val="FFFFFF"/>
      </a:accent3>
      <a:accent4>
        <a:srgbClr val="0E3444"/>
      </a:accent4>
      <a:accent5>
        <a:srgbClr val="AAAFB3"/>
      </a:accent5>
      <a:accent6>
        <a:srgbClr val="00B3C3"/>
      </a:accent6>
      <a:hlink>
        <a:srgbClr val="D8EDF9"/>
      </a:hlink>
      <a:folHlink>
        <a:srgbClr val="929292"/>
      </a:folHlink>
    </a:clrScheme>
    <a:fontScheme name="Diseño personaliz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>
          <a:gsLst>
            <a:gs pos="47000">
              <a:schemeClr val="tx1"/>
            </a:gs>
            <a:gs pos="100000">
              <a:schemeClr val="tx1">
                <a:lumMod val="50000"/>
                <a:lumOff val="50000"/>
              </a:schemeClr>
            </a:gs>
          </a:gsLst>
          <a:lin ang="2700000" scaled="0"/>
        </a:gra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sng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  <a:ea typeface="ヒラギノ角ゴ ProN W3" charset="-128"/>
            <a:sym typeface="Gill Sans" charset="0"/>
          </a:defRPr>
        </a:defPPr>
      </a:lstStyle>
    </a:spDef>
    <a:lnDef>
      <a:spPr bwMode="auto">
        <a:ln>
          <a:headEnd type="none" w="med" len="med"/>
          <a:tailEnd type="none" w="med" len="med"/>
        </a:ln>
        <a:extLst/>
      </a:spPr>
      <a:bodyPr/>
      <a:lstStyle/>
      <a:style>
        <a:lnRef idx="3">
          <a:schemeClr val="accent2"/>
        </a:lnRef>
        <a:fillRef idx="0">
          <a:schemeClr val="accent2"/>
        </a:fillRef>
        <a:effectRef idx="2">
          <a:schemeClr val="accent2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sz="1800" dirty="0" err="1" smtClean="0">
            <a:solidFill>
              <a:schemeClr val="tx1"/>
            </a:solidFill>
          </a:defRPr>
        </a:defPPr>
      </a:lstStyle>
    </a:txDef>
  </a:objectDefaults>
  <a:extraClrSchemeLst>
    <a:extraClrScheme>
      <a:clrScheme name="Diseño personalizado 1">
        <a:dk1>
          <a:srgbClr val="123E51"/>
        </a:dk1>
        <a:lt1>
          <a:srgbClr val="FFFFFF"/>
        </a:lt1>
        <a:dk2>
          <a:srgbClr val="00C6D7"/>
        </a:dk2>
        <a:lt2>
          <a:srgbClr val="929292"/>
        </a:lt2>
        <a:accent1>
          <a:srgbClr val="123E51"/>
        </a:accent1>
        <a:accent2>
          <a:srgbClr val="00C6D7"/>
        </a:accent2>
        <a:accent3>
          <a:srgbClr val="FFFFFF"/>
        </a:accent3>
        <a:accent4>
          <a:srgbClr val="0E3444"/>
        </a:accent4>
        <a:accent5>
          <a:srgbClr val="AAAFB3"/>
        </a:accent5>
        <a:accent6>
          <a:srgbClr val="00B3C3"/>
        </a:accent6>
        <a:hlink>
          <a:srgbClr val="D8EDF9"/>
        </a:hlink>
        <a:folHlink>
          <a:srgbClr val="9292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lefónica - Título y subtítulo">
  <a:themeElements>
    <a:clrScheme name="Telefónica">
      <a:dk1>
        <a:srgbClr val="003245"/>
      </a:dk1>
      <a:lt1>
        <a:srgbClr val="FFFFFF"/>
      </a:lt1>
      <a:dk2>
        <a:srgbClr val="003245"/>
      </a:dk2>
      <a:lt2>
        <a:srgbClr val="FFFFFF"/>
      </a:lt2>
      <a:accent1>
        <a:srgbClr val="003245"/>
      </a:accent1>
      <a:accent2>
        <a:srgbClr val="006476"/>
      </a:accent2>
      <a:accent3>
        <a:srgbClr val="008597"/>
      </a:accent3>
      <a:accent4>
        <a:srgbClr val="0095A7"/>
      </a:accent4>
      <a:accent5>
        <a:srgbClr val="4BACC6"/>
      </a:accent5>
      <a:accent6>
        <a:srgbClr val="00C6DA"/>
      </a:accent6>
      <a:hlink>
        <a:srgbClr val="00C6DA"/>
      </a:hlink>
      <a:folHlink>
        <a:srgbClr val="00C6DA"/>
      </a:folHlink>
    </a:clrScheme>
    <a:fontScheme name="Telefónica">
      <a:majorFont>
        <a:latin typeface="Trebuchet MS"/>
        <a:ea typeface="ヒラギノ角ゴ ProN W3"/>
        <a:cs typeface="ヒラギノ角ゴ ProN W3"/>
      </a:majorFont>
      <a:minorFont>
        <a:latin typeface="Trebuchet M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6">
            <a:lumMod val="75000"/>
          </a:schemeClr>
        </a:solidFill>
        <a:ln w="25400" cap="flat" cmpd="sng" algn="ctr">
          <a:noFill/>
          <a:prstDash val="solid"/>
          <a:round/>
          <a:headEnd type="none" w="med" len="med"/>
          <a:tailEnd type="none" w="med" len="med"/>
        </a:ln>
        <a:effectLst/>
        <a:ex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dirty="0">
            <a:ln>
              <a:noFill/>
            </a:ln>
            <a:solidFill>
              <a:schemeClr val="bg2"/>
            </a:solidFill>
            <a:effectLst/>
            <a:latin typeface="Trebuchet MS" panose="020B0603020202020204" pitchFamily="34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ítulo y subtítul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7A3EEEEE20405478E8FAB96055DB26E" ma:contentTypeVersion="2" ma:contentTypeDescription="Crear nuevo documento." ma:contentTypeScope="" ma:versionID="2fdd7adad9d2cbe238ab6f2a751f0fa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b32cfd30b83adf7a282b15aced64ac76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Fecha de inicio programada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Fecha de finalización programada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haredContentType xmlns="Microsoft.SharePoint.Taxonomy.ContentTypeSync" SourceId="1919ec54-db02-4435-8143-c79daa6540d7" ContentTypeId="0x0101" PreviousValue="false"/>
</file>

<file path=customXml/itemProps1.xml><?xml version="1.0" encoding="utf-8"?>
<ds:datastoreItem xmlns:ds="http://schemas.openxmlformats.org/officeDocument/2006/customXml" ds:itemID="{C632231C-88F1-4AFB-9D6A-FD4528519BC6}">
  <ds:schemaRefs>
    <ds:schemaRef ds:uri="http://purl.org/dc/dcmitype/"/>
    <ds:schemaRef ds:uri="http://schemas.microsoft.com/sharepoint/v3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F27E430B-3D99-4F9E-8B02-099A332BE4E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6A9C84-28B7-46AB-BACF-C55DF30C66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0541313F-FD36-4FF4-9286-74AD5A81A473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305</Words>
  <Application>Microsoft Office PowerPoint</Application>
  <PresentationFormat>Presentación en pantalla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7</vt:i4>
      </vt:variant>
      <vt:variant>
        <vt:lpstr>Títulos de diapositiva</vt:lpstr>
      </vt:variant>
      <vt:variant>
        <vt:i4>7</vt:i4>
      </vt:variant>
    </vt:vector>
  </HeadingPairs>
  <TitlesOfParts>
    <vt:vector size="14" baseType="lpstr">
      <vt:lpstr>Telefónica</vt:lpstr>
      <vt:lpstr>1_Cierre Telefonica</vt:lpstr>
      <vt:lpstr>1_Telefónica</vt:lpstr>
      <vt:lpstr>3_Telefónica</vt:lpstr>
      <vt:lpstr>2_Telefónica</vt:lpstr>
      <vt:lpstr>Diseño personalizado</vt:lpstr>
      <vt:lpstr>Telefónica - Título y subtítulo</vt:lpstr>
      <vt:lpstr>Presentación de PowerPoint</vt:lpstr>
      <vt:lpstr>Formas de Robo</vt:lpstr>
      <vt:lpstr>Formas de Robo</vt:lpstr>
      <vt:lpstr>Marcas usadas por los delincuentes</vt:lpstr>
      <vt:lpstr>Para tener en cuenta</vt:lpstr>
      <vt:lpstr>Sugerencias de Prevención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Guadalupe Guisado</dc:creator>
  <cp:keywords>Plantillas</cp:keywords>
  <cp:lastModifiedBy>Grupo Telefónica del Perú</cp:lastModifiedBy>
  <cp:revision>199</cp:revision>
  <dcterms:created xsi:type="dcterms:W3CDTF">2013-10-10T14:17:42Z</dcterms:created>
  <dcterms:modified xsi:type="dcterms:W3CDTF">2015-03-05T15:43:33Z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0x01010097A3EEEEE20405478E8FAB96055DB26E</vt:lpwstr>
  </property>
  <property fmtid="{D5CDD505-2E9C-101B-9397-08002B2CF9AE}" pid="3" name="TaxKeyword">
    <vt:lpwstr>1584;#Plantillas|d873851c-62cf-4688-b640-ab5f3fcee787</vt:lpwstr>
  </property>
  <property fmtid="{D5CDD505-2E9C-101B-9397-08002B2CF9AE}" pid="4" name="Clasificaci_x00f3_n">
    <vt:lpwstr/>
  </property>
  <property fmtid="{D5CDD505-2E9C-101B-9397-08002B2CF9AE}" pid="5" name="Clasificación">
    <vt:lpwstr/>
  </property>
</Properties>
</file>