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3" r:id="rId2"/>
    <p:sldId id="324" r:id="rId3"/>
    <p:sldId id="258" r:id="rId4"/>
    <p:sldId id="287" r:id="rId5"/>
    <p:sldId id="263" r:id="rId6"/>
    <p:sldId id="267" r:id="rId7"/>
    <p:sldId id="268" r:id="rId8"/>
    <p:sldId id="270" r:id="rId9"/>
    <p:sldId id="278" r:id="rId10"/>
    <p:sldId id="282" r:id="rId11"/>
    <p:sldId id="286" r:id="rId12"/>
    <p:sldId id="284" r:id="rId13"/>
    <p:sldId id="288" r:id="rId14"/>
    <p:sldId id="295" r:id="rId15"/>
    <p:sldId id="296" r:id="rId16"/>
    <p:sldId id="298" r:id="rId17"/>
    <p:sldId id="303" r:id="rId18"/>
    <p:sldId id="306" r:id="rId19"/>
    <p:sldId id="309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i" initials="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350FA-D1AD-49EE-B024-EF491714E50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CF652-6278-4A52-A3E1-A465D4C93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10121-A18A-46E0-AD13-753071A2A53E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B5B75-01E5-4A93-A2A6-C7435239A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A706-C30C-4A9B-AAEA-1126BFBDBF75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C7D0-CBFC-4070-A8AE-D2556A9B0C79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5C926-C6E1-4E99-BCB1-338E2D060C89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85DEE-4C0D-4288-884C-FDD23BC3FB12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FF6-2E6E-47BE-8C6A-4C96728DAE47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8074-7D3C-4A0B-A509-B96E5D372738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7C59C-8EC0-4945-A93F-DE4971C903BD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268E-5A8F-45A3-8873-20F90123B7DD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A370-2653-4B63-A40C-1FA5E05E67FB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38F0-CE2E-4E42-9602-7DC9FFCCCF2C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0DFF-4EAB-4A33-8185-0565F97A22AC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EEF49-C6AA-4C57-89A6-3E7416A1F315}" type="datetime1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20EFB-391D-4F9F-A08E-1C5B06B81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canyon.com/search?q=Baby%20Shop&amp;f=slc&amp;p=wtiffrw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IMG00152-20131007-12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609602"/>
            <a:ext cx="4114800" cy="3086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4191002"/>
            <a:ext cx="4876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Kami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Take </a:t>
            </a:r>
            <a:r>
              <a:rPr lang="en-US" sz="2000" b="1" dirty="0" smtClean="0">
                <a:hlinkClick r:id="rId3"/>
              </a:rPr>
              <a:t>Baby Shop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ingin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menawarkan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produk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perlengkapan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bayi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Produk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kami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langsung</a:t>
            </a:r>
            <a:r>
              <a:rPr lang="en-US" sz="2000" b="1" dirty="0" smtClean="0"/>
              <a:t> import 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China, </a:t>
            </a:r>
            <a:r>
              <a:rPr lang="en-US" sz="2000" b="1" dirty="0" err="1" smtClean="0"/>
              <a:t>tangan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pertama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Antara</a:t>
            </a:r>
            <a:r>
              <a:rPr lang="en-US" sz="2000" b="1" dirty="0" smtClean="0"/>
              <a:t> lain </a:t>
            </a:r>
            <a:r>
              <a:rPr lang="en-US" sz="2000" b="1" dirty="0" err="1" smtClean="0"/>
              <a:t>berupa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sepatu</a:t>
            </a:r>
            <a:r>
              <a:rPr lang="en-US" sz="2000" b="1" dirty="0" smtClean="0"/>
              <a:t> pre walker, </a:t>
            </a:r>
            <a:r>
              <a:rPr lang="en-US" sz="2000" b="1" dirty="0" err="1" smtClean="0"/>
              <a:t>kaos</a:t>
            </a:r>
            <a:r>
              <a:rPr lang="en-US" sz="2000" b="1" dirty="0" smtClean="0"/>
              <a:t> kaki, sweater, </a:t>
            </a:r>
            <a:r>
              <a:rPr lang="en-US" sz="2000" b="1" dirty="0" err="1" smtClean="0"/>
              <a:t>handuk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selimut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dll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Kami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sertakan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katalog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foto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tentang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produk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kami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Bila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bapak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ibu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berminat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menghubungi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saya</a:t>
            </a:r>
            <a:r>
              <a:rPr lang="en-US" sz="2000" b="1" dirty="0" smtClean="0"/>
              <a:t> 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Eddy </a:t>
            </a:r>
            <a:r>
              <a:rPr lang="en-US" sz="2000" b="1" dirty="0" err="1" smtClean="0"/>
              <a:t>Santoso</a:t>
            </a:r>
            <a:endParaRPr lang="en-US" sz="2000" b="1" dirty="0" smtClean="0"/>
          </a:p>
          <a:p>
            <a:r>
              <a:rPr lang="en-US" sz="2000" b="1" dirty="0" smtClean="0"/>
              <a:t>085781782787</a:t>
            </a:r>
          </a:p>
          <a:p>
            <a:r>
              <a:rPr lang="en-US" sz="2000" b="1" dirty="0" smtClean="0"/>
              <a:t>021-95752650</a:t>
            </a:r>
          </a:p>
          <a:p>
            <a:r>
              <a:rPr lang="en-US" sz="2000" b="1" dirty="0" smtClean="0"/>
              <a:t>Pin BB : 2311F0F2</a:t>
            </a:r>
            <a:endParaRPr lang="en-US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0" y="1828800"/>
            <a:ext cx="2800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Red Polka</a:t>
            </a:r>
          </a:p>
          <a:p>
            <a:r>
              <a:rPr lang="en-US" sz="2000" b="1" dirty="0" err="1" smtClean="0"/>
              <a:t>Harga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33.000,-/</a:t>
            </a:r>
            <a:r>
              <a:rPr lang="en-US" sz="2000" b="1" dirty="0" err="1" smtClean="0"/>
              <a:t>psg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71900" y="5384801"/>
            <a:ext cx="2914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Sporty Grey</a:t>
            </a:r>
          </a:p>
          <a:p>
            <a:r>
              <a:rPr lang="en-US" sz="2000" b="1" dirty="0" err="1" smtClean="0"/>
              <a:t>Harga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34.000,-/</a:t>
            </a:r>
            <a:r>
              <a:rPr lang="en-US" sz="2000" b="1" dirty="0" err="1" smtClean="0"/>
              <a:t>psg</a:t>
            </a:r>
            <a:endParaRPr lang="en-US" sz="2000" b="1" dirty="0"/>
          </a:p>
        </p:txBody>
      </p:sp>
      <p:pic>
        <p:nvPicPr>
          <p:cNvPr id="8" name="Picture 7" descr="MC Blue Boy @ 32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876800"/>
            <a:ext cx="3279494" cy="2540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en-US" dirty="0"/>
          </a:p>
        </p:txBody>
      </p:sp>
      <p:pic>
        <p:nvPicPr>
          <p:cNvPr id="11" name="Picture 10" descr="IMG-20130707-019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2" y="914403"/>
            <a:ext cx="3279913" cy="279399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Selimut HK 3D 2 warna red n pink uk 90cm x 150cm - min 1 sr 6 pcs @ 95,000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762000"/>
            <a:ext cx="5286376" cy="502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6400802"/>
            <a:ext cx="57340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Selimut</a:t>
            </a:r>
            <a:r>
              <a:rPr lang="en-US" sz="2800" b="1" dirty="0" smtClean="0"/>
              <a:t> Hello Kitty</a:t>
            </a:r>
          </a:p>
          <a:p>
            <a:r>
              <a:rPr lang="en-US" sz="2800" b="1" dirty="0" smtClean="0"/>
              <a:t>90 cm X 150 cm</a:t>
            </a:r>
          </a:p>
          <a:p>
            <a:r>
              <a:rPr lang="en-US" sz="2800" b="1" dirty="0" smtClean="0"/>
              <a:t>Min order : 6 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  <a:p>
            <a:r>
              <a:rPr lang="en-US" sz="2800" b="1" dirty="0" err="1" smtClean="0"/>
              <a:t>Warna</a:t>
            </a:r>
            <a:r>
              <a:rPr lang="en-US" sz="2800" b="1" dirty="0" smtClean="0"/>
              <a:t> : Red &amp; Pink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105.000,-/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nktop menyusu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1" y="762000"/>
            <a:ext cx="5278304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6096003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Tank top </a:t>
            </a:r>
            <a:r>
              <a:rPr lang="en-US" sz="2800" b="1" dirty="0" err="1" smtClean="0"/>
              <a:t>menyusui</a:t>
            </a:r>
            <a:r>
              <a:rPr lang="en-US" sz="2800" b="1" dirty="0" smtClean="0"/>
              <a:t>  </a:t>
            </a:r>
          </a:p>
          <a:p>
            <a:r>
              <a:rPr lang="en-US" sz="2800" b="1" dirty="0" smtClean="0"/>
              <a:t>min 1 </a:t>
            </a:r>
            <a:r>
              <a:rPr lang="en-US" sz="2800" b="1" dirty="0" err="1" smtClean="0"/>
              <a:t>seri</a:t>
            </a:r>
            <a:r>
              <a:rPr lang="en-US" sz="2800" b="1" dirty="0" smtClean="0"/>
              <a:t> – 4 </a:t>
            </a:r>
            <a:r>
              <a:rPr lang="en-US" sz="2800" b="1" dirty="0" err="1" smtClean="0"/>
              <a:t>warna</a:t>
            </a:r>
            <a:r>
              <a:rPr lang="en-US" sz="2800" b="1" dirty="0" smtClean="0"/>
              <a:t> </a:t>
            </a:r>
          </a:p>
          <a:p>
            <a:r>
              <a:rPr lang="en-US" sz="2800" b="1" dirty="0" err="1" smtClean="0"/>
              <a:t>Rp</a:t>
            </a:r>
            <a:r>
              <a:rPr lang="en-US" sz="2800" b="1" dirty="0" smtClean="0"/>
              <a:t> 38.000,-/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 descr="KK Baby Pipuc Nano Bear 135,000 per lusin. Uk 0-9M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1" y="838201"/>
            <a:ext cx="5102679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5867403"/>
            <a:ext cx="632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Kaus</a:t>
            </a:r>
            <a:r>
              <a:rPr lang="en-US" sz="2800" b="1" dirty="0" smtClean="0"/>
              <a:t> Kaki baby </a:t>
            </a:r>
            <a:r>
              <a:rPr lang="en-US" sz="2800" b="1" dirty="0" err="1" smtClean="0"/>
              <a:t>Pipuc</a:t>
            </a:r>
            <a:r>
              <a:rPr lang="en-US" sz="2800" b="1" dirty="0" smtClean="0"/>
              <a:t> ( </a:t>
            </a:r>
            <a:r>
              <a:rPr lang="en-US" sz="2800" b="1" dirty="0" err="1" smtClean="0"/>
              <a:t>Nano</a:t>
            </a:r>
            <a:r>
              <a:rPr lang="en-US" sz="2800" b="1" dirty="0" smtClean="0"/>
              <a:t> bear)</a:t>
            </a:r>
          </a:p>
          <a:p>
            <a:r>
              <a:rPr lang="en-US" sz="2800" b="1" dirty="0" smtClean="0"/>
              <a:t>Min order : 1 </a:t>
            </a:r>
            <a:r>
              <a:rPr lang="en-US" sz="2800" b="1" dirty="0" err="1" smtClean="0"/>
              <a:t>lusin</a:t>
            </a:r>
            <a:endParaRPr lang="en-US" sz="2800" b="1" dirty="0" smtClean="0"/>
          </a:p>
          <a:p>
            <a:r>
              <a:rPr lang="en-US" sz="2800" b="1" dirty="0" err="1" smtClean="0"/>
              <a:t>Rp</a:t>
            </a:r>
            <a:r>
              <a:rPr lang="en-US" sz="2800" b="1" dirty="0" smtClean="0"/>
              <a:t> 150.000,-/</a:t>
            </a:r>
            <a:r>
              <a:rPr lang="en-US" sz="2800" b="1" dirty="0" err="1" smtClean="0"/>
              <a:t>lusin</a:t>
            </a:r>
            <a:endParaRPr lang="en-US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KK Boneka Panda n Froggie with  Antislip size 0-9M + Mika Kaki - min 1 lusin hrg 145,000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066800"/>
            <a:ext cx="5181600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6324603"/>
            <a:ext cx="525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Kaus</a:t>
            </a:r>
            <a:r>
              <a:rPr lang="en-US" sz="2800" b="1" dirty="0" smtClean="0"/>
              <a:t> kaki </a:t>
            </a:r>
            <a:r>
              <a:rPr lang="en-US" sz="2800" b="1" dirty="0" err="1" smtClean="0"/>
              <a:t>boneka</a:t>
            </a:r>
            <a:r>
              <a:rPr lang="en-US" sz="2800" b="1" dirty="0" smtClean="0"/>
              <a:t> panda  n </a:t>
            </a:r>
            <a:r>
              <a:rPr lang="en-US" sz="2800" b="1" dirty="0" err="1" smtClean="0"/>
              <a:t>froggie</a:t>
            </a:r>
            <a:endParaRPr lang="en-US" sz="2800" b="1" dirty="0" smtClean="0"/>
          </a:p>
          <a:p>
            <a:r>
              <a:rPr lang="en-US" sz="2800" b="1" dirty="0" smtClean="0"/>
              <a:t>Min 1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(mix motif)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155.000,-/</a:t>
            </a:r>
            <a:r>
              <a:rPr lang="en-US" sz="2800" b="1" dirty="0" err="1" smtClean="0"/>
              <a:t>lusin</a:t>
            </a:r>
            <a:endParaRPr lang="en-US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 descr="Funny rain coat (strawberry, car, duck, rabbit, frog) @ 37,000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600200"/>
            <a:ext cx="4235824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6400803"/>
            <a:ext cx="49720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Funny Rain Coat</a:t>
            </a:r>
          </a:p>
          <a:p>
            <a:r>
              <a:rPr lang="en-US" sz="2800" b="1" dirty="0" smtClean="0"/>
              <a:t>Min order : 1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(mix motif)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39.000,-/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 descr="RESTOK HOT ITEM Play n Hug Skiphop - min 6 pcs @ 59,000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33402"/>
            <a:ext cx="5410200" cy="6194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6197603"/>
            <a:ext cx="48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Play n hug skip hop</a:t>
            </a:r>
          </a:p>
          <a:p>
            <a:r>
              <a:rPr lang="en-US" sz="2800" b="1" dirty="0" smtClean="0"/>
              <a:t>Min order : 6 </a:t>
            </a:r>
            <a:r>
              <a:rPr lang="en-US" sz="2800" b="1" dirty="0" err="1" smtClean="0"/>
              <a:t>pcs</a:t>
            </a:r>
            <a:r>
              <a:rPr lang="en-US" sz="2800" b="1" dirty="0" smtClean="0"/>
              <a:t>/ motif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65.000,-/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629400" y="8657170"/>
            <a:ext cx="1600200" cy="486833"/>
          </a:xfrm>
        </p:spPr>
        <p:txBody>
          <a:bodyPr/>
          <a:lstStyle/>
          <a:p>
            <a:fld id="{1C420EFB-391D-4F9F-A08E-1C5B06B819B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 descr="1357618985_470258215_4-Teether-book-Diju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016000"/>
            <a:ext cx="4114800" cy="469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5943600"/>
            <a:ext cx="5943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Teether</a:t>
            </a:r>
            <a:r>
              <a:rPr lang="en-US" sz="2800" b="1" dirty="0" smtClean="0"/>
              <a:t> book</a:t>
            </a:r>
          </a:p>
          <a:p>
            <a:r>
              <a:rPr lang="en-US" sz="2800" b="1" dirty="0" smtClean="0"/>
              <a:t>Min order : 8 </a:t>
            </a:r>
            <a:r>
              <a:rPr lang="en-US" sz="2800" b="1" dirty="0" err="1" smtClean="0"/>
              <a:t>pcs</a:t>
            </a:r>
            <a:r>
              <a:rPr lang="en-US" sz="2800" b="1" dirty="0" smtClean="0"/>
              <a:t> (2 X 4 motif)p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1 </a:t>
            </a:r>
            <a:r>
              <a:rPr lang="en-US" sz="2800" b="1" dirty="0" err="1" smtClean="0"/>
              <a:t>seri</a:t>
            </a:r>
            <a:r>
              <a:rPr lang="en-US" sz="2800" b="1" dirty="0" smtClean="0"/>
              <a:t> :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29.000,-/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  <a:p>
            <a:r>
              <a:rPr lang="en-US" sz="2800" b="1" dirty="0" smtClean="0"/>
              <a:t>              3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28.000,-/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  <a:p>
            <a:r>
              <a:rPr lang="en-US" sz="2800" b="1" dirty="0" smtClean="0"/>
              <a:t>              6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27.000,-/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  <a:p>
            <a:r>
              <a:rPr lang="en-US" sz="2800" b="1" dirty="0" smtClean="0"/>
              <a:t>             10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26.000,-/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 descr="Walking Assistant Mothercare - min 6 pcs @ 37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90600"/>
            <a:ext cx="48006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6172203"/>
            <a:ext cx="4876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Walking assistant mother care</a:t>
            </a:r>
          </a:p>
          <a:p>
            <a:r>
              <a:rPr lang="en-US" sz="2800" b="1" dirty="0" smtClean="0"/>
              <a:t>Min :  6 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39.000/</a:t>
            </a:r>
            <a:r>
              <a:rPr lang="en-US" sz="2800" b="1" dirty="0" err="1" smtClean="0"/>
              <a:t>pcs</a:t>
            </a:r>
            <a:endParaRPr lang="en-US" sz="28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iphop Bib 19 Motif - min 1 seri 19 pcs @ 20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3"/>
            <a:ext cx="6096000" cy="3838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5105400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Skip hop</a:t>
            </a:r>
          </a:p>
          <a:p>
            <a:r>
              <a:rPr lang="en-US" sz="3600" b="1" dirty="0" smtClean="0"/>
              <a:t>Min : 1 </a:t>
            </a:r>
            <a:r>
              <a:rPr lang="en-US" sz="3600" b="1" dirty="0" err="1" smtClean="0"/>
              <a:t>seri</a:t>
            </a:r>
            <a:r>
              <a:rPr lang="en-US" sz="3600" b="1" dirty="0" smtClean="0"/>
              <a:t> – 19 motif</a:t>
            </a:r>
          </a:p>
          <a:p>
            <a:r>
              <a:rPr lang="en-US" sz="3600" b="1" dirty="0" err="1" smtClean="0"/>
              <a:t>Harga</a:t>
            </a:r>
            <a:r>
              <a:rPr lang="en-US" sz="3600" b="1" dirty="0" smtClean="0"/>
              <a:t> : </a:t>
            </a:r>
            <a:r>
              <a:rPr lang="en-US" sz="3600" b="1" dirty="0" err="1" smtClean="0"/>
              <a:t>Rp</a:t>
            </a:r>
            <a:r>
              <a:rPr lang="en-US" sz="3600" b="1" dirty="0" smtClean="0"/>
              <a:t> 21.000,-/</a:t>
            </a:r>
            <a:r>
              <a:rPr lang="en-US" sz="3600" b="1" dirty="0" err="1" smtClean="0"/>
              <a:t>pcs</a:t>
            </a:r>
            <a:endParaRPr lang="en-US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Soft Pink 3 Button @ 30,500-25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1" y="533400"/>
            <a:ext cx="5548833" cy="553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55626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 : PW 639</a:t>
            </a:r>
          </a:p>
          <a:p>
            <a:r>
              <a:rPr lang="en-US" sz="2400" b="1" dirty="0" smtClean="0"/>
              <a:t>Min 1 </a:t>
            </a:r>
            <a:r>
              <a:rPr lang="en-US" sz="2400" b="1" dirty="0" err="1" smtClean="0"/>
              <a:t>seri</a:t>
            </a:r>
            <a:r>
              <a:rPr lang="en-US" sz="2400" b="1" dirty="0" smtClean="0"/>
              <a:t> = 3 </a:t>
            </a:r>
            <a:r>
              <a:rPr lang="en-US" sz="2400" b="1" dirty="0" err="1" smtClean="0"/>
              <a:t>pasang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tiap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uk</a:t>
            </a:r>
            <a:r>
              <a:rPr lang="en-US" sz="2400" b="1" dirty="0" smtClean="0"/>
              <a:t> 1 </a:t>
            </a:r>
            <a:r>
              <a:rPr lang="en-US" sz="2400" b="1" dirty="0" err="1" smtClean="0"/>
              <a:t>pasang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Size : 0-6 </a:t>
            </a:r>
            <a:r>
              <a:rPr lang="en-US" sz="2400" b="1" dirty="0" err="1" smtClean="0"/>
              <a:t>bln</a:t>
            </a:r>
            <a:r>
              <a:rPr lang="en-US" sz="2400" b="1" dirty="0" smtClean="0"/>
              <a:t>, 6-12 </a:t>
            </a:r>
            <a:r>
              <a:rPr lang="en-US" sz="2400" b="1" dirty="0" err="1" smtClean="0"/>
              <a:t>bln</a:t>
            </a:r>
            <a:r>
              <a:rPr lang="en-US" sz="2400" b="1" dirty="0" smtClean="0"/>
              <a:t>, 12-18 </a:t>
            </a:r>
            <a:r>
              <a:rPr lang="en-US" sz="2400" b="1" dirty="0" err="1" smtClean="0"/>
              <a:t>bln</a:t>
            </a:r>
            <a:endParaRPr lang="en-US" sz="2400" b="1" dirty="0" smtClean="0"/>
          </a:p>
          <a:p>
            <a:r>
              <a:rPr lang="en-US" sz="2400" b="1" dirty="0" err="1" smtClean="0"/>
              <a:t>Harga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32.000,-/</a:t>
            </a:r>
            <a:r>
              <a:rPr lang="en-US" sz="2400" b="1" dirty="0" err="1" smtClean="0"/>
              <a:t>pasang</a:t>
            </a: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228600" y="36957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 descr="SkipHop Plate+bowl Set+Pack - min 1 seri 5 pcs @ 73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143000"/>
            <a:ext cx="5562600" cy="40321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5486403"/>
            <a:ext cx="495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Skip Hop Plate+ bowl</a:t>
            </a:r>
          </a:p>
          <a:p>
            <a:r>
              <a:rPr lang="en-US" sz="3200" b="1" dirty="0" smtClean="0"/>
              <a:t>Min : 1 Seri  - 5 </a:t>
            </a:r>
            <a:r>
              <a:rPr lang="en-US" sz="3200" b="1" dirty="0" err="1" smtClean="0"/>
              <a:t>pcs</a:t>
            </a:r>
            <a:endParaRPr lang="en-US" sz="3200" b="1" dirty="0" smtClean="0"/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73.000,-/</a:t>
            </a:r>
            <a:r>
              <a:rPr lang="en-US" sz="3200" b="1" dirty="0" err="1" smtClean="0"/>
              <a:t>pcs</a:t>
            </a:r>
            <a:endParaRPr lang="en-US" sz="3200" b="1" dirty="0" smtClean="0"/>
          </a:p>
          <a:p>
            <a:endParaRPr lang="en-US" sz="32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3" descr="Poncho Handuk - min 1 seri 12 pcs harga 480,000 per lus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447800"/>
            <a:ext cx="5562600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257800"/>
            <a:ext cx="518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Poncho </a:t>
            </a:r>
            <a:r>
              <a:rPr lang="en-US" sz="3200" b="1" dirty="0" err="1" smtClean="0"/>
              <a:t>handuk</a:t>
            </a:r>
            <a:endParaRPr lang="en-US" sz="3200" b="1" dirty="0" smtClean="0"/>
          </a:p>
          <a:p>
            <a:r>
              <a:rPr lang="en-US" sz="3200" b="1" dirty="0" smtClean="0"/>
              <a:t>Min : 1 </a:t>
            </a:r>
            <a:r>
              <a:rPr lang="en-US" sz="3200" b="1" dirty="0" err="1" smtClean="0"/>
              <a:t>seri</a:t>
            </a:r>
            <a:r>
              <a:rPr lang="en-US" sz="3200" b="1" dirty="0" smtClean="0"/>
              <a:t> – 12 </a:t>
            </a:r>
            <a:r>
              <a:rPr lang="en-US" sz="3200" b="1" dirty="0" err="1" smtClean="0"/>
              <a:t>pcs</a:t>
            </a:r>
            <a:endParaRPr lang="en-US" sz="3200" b="1" dirty="0" smtClean="0"/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480.000,-/</a:t>
            </a:r>
            <a:r>
              <a:rPr lang="en-US" sz="3200" b="1" dirty="0" err="1" smtClean="0"/>
              <a:t>lusin</a:t>
            </a:r>
            <a:endParaRPr lang="en-US" sz="32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t Sweet Purple Flower - min 1 seri 3 pcs @ 40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2" y="762000"/>
            <a:ext cx="5305425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5638800"/>
            <a:ext cx="541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Sweet Purple Flower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40.000,-/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Square Brown - min 1 seri 3 pcs @ 38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838200"/>
            <a:ext cx="501015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5715000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Square Brown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38.000,-/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Snow White Brown - min 1 seri 3 pcs @ 40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838200"/>
            <a:ext cx="512445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58674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Snow white Brown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40.000,-/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Rajut Coklat - min 1 seri 3 pcs @ 39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219200"/>
            <a:ext cx="44958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60960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</a:t>
            </a:r>
            <a:r>
              <a:rPr lang="en-US" sz="3200" b="1" dirty="0" err="1" smtClean="0"/>
              <a:t>Rajut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Coklat</a:t>
            </a:r>
            <a:endParaRPr lang="en-US" sz="3200" b="1" dirty="0" smtClean="0"/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39.000,-/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Mickey's Hug - min 1 seri 3 pcs @ 41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914400"/>
            <a:ext cx="48768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5943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</a:t>
            </a:r>
            <a:r>
              <a:rPr lang="en-US" sz="3200" b="1" dirty="0" err="1" smtClean="0"/>
              <a:t>mickey</a:t>
            </a:r>
            <a:r>
              <a:rPr lang="en-US" sz="3200" b="1" dirty="0" smtClean="0"/>
              <a:t> hugs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41.000,-/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Masculine BW - min 1 seri 3 pcs @ 41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2" y="914400"/>
            <a:ext cx="4314825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57912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</a:t>
            </a:r>
            <a:r>
              <a:rPr lang="en-US" sz="3200" b="1" dirty="0" err="1" smtClean="0"/>
              <a:t>maskuline</a:t>
            </a:r>
            <a:r>
              <a:rPr lang="en-US" sz="3200" b="1" dirty="0" smtClean="0"/>
              <a:t> BW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41.000,-/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Etnik Kotak - min 1 seri 3 pcs @ 42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219200"/>
            <a:ext cx="4572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60960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</a:t>
            </a:r>
            <a:r>
              <a:rPr lang="en-US" sz="3200" b="1" dirty="0" err="1" smtClean="0"/>
              <a:t>etnik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kotak</a:t>
            </a:r>
            <a:endParaRPr lang="en-US" sz="3200" b="1" dirty="0" smtClean="0"/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42.000,-/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t Creme Minnie Star - min 1 seri 3 pcs @ 43,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143000"/>
            <a:ext cx="54102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6019800"/>
            <a:ext cx="510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Boot crème </a:t>
            </a:r>
            <a:r>
              <a:rPr lang="en-US" sz="3200" b="1" dirty="0" err="1" smtClean="0"/>
              <a:t>minnie</a:t>
            </a:r>
            <a:r>
              <a:rPr lang="en-US" sz="3200" b="1" dirty="0" smtClean="0"/>
              <a:t> star</a:t>
            </a:r>
          </a:p>
          <a:p>
            <a:r>
              <a:rPr lang="en-US" sz="3200" b="1" dirty="0" err="1" smtClean="0"/>
              <a:t>Rp</a:t>
            </a:r>
            <a:r>
              <a:rPr lang="en-US" sz="3200" b="1" dirty="0" smtClean="0"/>
              <a:t> 43.500,-/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Minnie Polka @ 30,500-25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685803"/>
            <a:ext cx="5425602" cy="5816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601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Minnie Polka</a:t>
            </a:r>
          </a:p>
          <a:p>
            <a:r>
              <a:rPr lang="en-US" sz="2400" b="1" dirty="0" smtClean="0"/>
              <a:t>Min 1 </a:t>
            </a:r>
            <a:r>
              <a:rPr lang="en-US" sz="2400" b="1" dirty="0" err="1" smtClean="0"/>
              <a:t>seri</a:t>
            </a:r>
            <a:r>
              <a:rPr lang="en-US" sz="2400" b="1" dirty="0" smtClean="0"/>
              <a:t> = 3 </a:t>
            </a:r>
            <a:r>
              <a:rPr lang="en-US" sz="2400" b="1" dirty="0" err="1" smtClean="0"/>
              <a:t>pasang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tiap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uk</a:t>
            </a:r>
            <a:r>
              <a:rPr lang="en-US" sz="2400" b="1" dirty="0" smtClean="0"/>
              <a:t> 1 </a:t>
            </a:r>
            <a:r>
              <a:rPr lang="en-US" sz="2400" b="1" dirty="0" err="1" smtClean="0"/>
              <a:t>pasang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Size : 0-6 </a:t>
            </a:r>
            <a:r>
              <a:rPr lang="en-US" sz="2400" b="1" dirty="0" err="1" smtClean="0"/>
              <a:t>bln</a:t>
            </a:r>
            <a:r>
              <a:rPr lang="en-US" sz="2400" b="1" dirty="0" smtClean="0"/>
              <a:t>, 6-12 </a:t>
            </a:r>
            <a:r>
              <a:rPr lang="en-US" sz="2400" b="1" dirty="0" err="1" smtClean="0"/>
              <a:t>bln</a:t>
            </a:r>
            <a:r>
              <a:rPr lang="en-US" sz="2400" b="1" dirty="0" smtClean="0"/>
              <a:t>, 12-18 </a:t>
            </a:r>
            <a:r>
              <a:rPr lang="en-US" sz="2400" b="1" dirty="0" err="1" smtClean="0"/>
              <a:t>bln</a:t>
            </a:r>
            <a:endParaRPr lang="en-US" sz="2400" b="1" dirty="0" smtClean="0"/>
          </a:p>
          <a:p>
            <a:r>
              <a:rPr lang="en-US" sz="2400" b="1" dirty="0" err="1" smtClean="0"/>
              <a:t>Harga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32.000,-/</a:t>
            </a:r>
            <a:r>
              <a:rPr lang="en-US" sz="2400" b="1" dirty="0" err="1" smtClean="0"/>
              <a:t>pasang</a:t>
            </a: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" name="Picture 3" descr="Turban Balita 4 warna, moq 12 p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1" y="838200"/>
            <a:ext cx="6029325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57150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Turban </a:t>
            </a:r>
            <a:r>
              <a:rPr lang="en-US" sz="3200" b="1" dirty="0" err="1" smtClean="0"/>
              <a:t>Balita</a:t>
            </a:r>
            <a:endParaRPr lang="en-US" sz="3200" b="1" dirty="0" smtClean="0"/>
          </a:p>
          <a:p>
            <a:r>
              <a:rPr lang="en-US" sz="3200" b="1" dirty="0" smtClean="0"/>
              <a:t>Min Order : 12 </a:t>
            </a:r>
            <a:r>
              <a:rPr lang="en-US" sz="3200" b="1" dirty="0" err="1" smtClean="0"/>
              <a:t>pcs</a:t>
            </a:r>
            <a:r>
              <a:rPr lang="en-US" sz="3200" b="1" dirty="0" smtClean="0"/>
              <a:t> (1 </a:t>
            </a:r>
            <a:r>
              <a:rPr lang="en-US" sz="3200" b="1" dirty="0" err="1" smtClean="0"/>
              <a:t>lusin</a:t>
            </a:r>
            <a:r>
              <a:rPr lang="en-US" sz="3200" b="1" dirty="0" smtClean="0"/>
              <a:t>)</a:t>
            </a:r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30.000,-/</a:t>
            </a:r>
            <a:r>
              <a:rPr lang="en-US" sz="3200" b="1" dirty="0" err="1" smtClean="0"/>
              <a:t>pcs</a:t>
            </a:r>
            <a:endParaRPr lang="en-US" sz="32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2000" b="1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z="2000" b="1" smtClean="0"/>
              <a:pPr/>
              <a:t>31</a:t>
            </a:fld>
            <a:endParaRPr lang="en-US" sz="2000" b="1"/>
          </a:p>
        </p:txBody>
      </p:sp>
      <p:sp>
        <p:nvSpPr>
          <p:cNvPr id="4" name="TextBox 3"/>
          <p:cNvSpPr txBox="1"/>
          <p:nvPr/>
        </p:nvSpPr>
        <p:spPr>
          <a:xfrm>
            <a:off x="990600" y="7620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Untuk</a:t>
            </a:r>
            <a:r>
              <a:rPr lang="en-US" sz="2000" b="1" dirty="0" smtClean="0"/>
              <a:t> item </a:t>
            </a:r>
            <a:r>
              <a:rPr lang="en-US" sz="2000" b="1" dirty="0" err="1" smtClean="0"/>
              <a:t>sepatu</a:t>
            </a:r>
            <a:r>
              <a:rPr lang="en-US" sz="2000" b="1" dirty="0" smtClean="0"/>
              <a:t>, min order 1 </a:t>
            </a:r>
            <a:r>
              <a:rPr lang="en-US" sz="2000" b="1" dirty="0" err="1" smtClean="0"/>
              <a:t>seri</a:t>
            </a:r>
            <a:r>
              <a:rPr lang="en-US" sz="2000" b="1" dirty="0" smtClean="0"/>
              <a:t> (3 </a:t>
            </a:r>
            <a:r>
              <a:rPr lang="en-US" sz="2000" b="1" dirty="0" err="1" smtClean="0"/>
              <a:t>psg</a:t>
            </a:r>
            <a:r>
              <a:rPr lang="en-US" sz="2000" b="1" dirty="0" smtClean="0"/>
              <a:t>)</a:t>
            </a:r>
          </a:p>
          <a:p>
            <a:r>
              <a:rPr lang="en-US" sz="2000" b="1" dirty="0" err="1" smtClean="0"/>
              <a:t>Uk</a:t>
            </a:r>
            <a:r>
              <a:rPr lang="en-US" sz="2000" b="1" dirty="0" smtClean="0"/>
              <a:t> : 0-6, 6-12, 12-18 </a:t>
            </a:r>
            <a:r>
              <a:rPr lang="en-US" sz="2000" b="1" dirty="0" err="1" smtClean="0"/>
              <a:t>bulan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2286000"/>
            <a:ext cx="4267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Take Baby Shop</a:t>
            </a:r>
          </a:p>
          <a:p>
            <a:r>
              <a:rPr lang="en-US" sz="2000" b="1" dirty="0" smtClean="0"/>
              <a:t>Eddy </a:t>
            </a:r>
            <a:r>
              <a:rPr lang="en-US" sz="2000" b="1" dirty="0" err="1" smtClean="0"/>
              <a:t>Santoso</a:t>
            </a:r>
            <a:endParaRPr lang="en-US" sz="2000" b="1" dirty="0" smtClean="0"/>
          </a:p>
          <a:p>
            <a:r>
              <a:rPr lang="en-US" sz="2000" b="1" dirty="0" smtClean="0"/>
              <a:t>085781782787</a:t>
            </a:r>
          </a:p>
          <a:p>
            <a:r>
              <a:rPr lang="en-US" sz="2000" b="1" dirty="0" smtClean="0"/>
              <a:t>021-95752650</a:t>
            </a:r>
          </a:p>
          <a:p>
            <a:r>
              <a:rPr lang="en-US" sz="2000" b="1" dirty="0" smtClean="0"/>
              <a:t>Pin BB : 2311F0F2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524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Sistem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pembayaran</a:t>
            </a:r>
            <a:r>
              <a:rPr lang="en-US" sz="2000" b="1" dirty="0" smtClean="0"/>
              <a:t> : CBD (Cash before delivery}</a:t>
            </a:r>
          </a:p>
          <a:p>
            <a:r>
              <a:rPr lang="en-US" sz="2000" b="1" dirty="0" err="1" smtClean="0"/>
              <a:t>Untuk</a:t>
            </a:r>
            <a:r>
              <a:rPr lang="en-US" sz="2000" b="1" dirty="0" smtClean="0"/>
              <a:t> area Jakarta </a:t>
            </a:r>
            <a:r>
              <a:rPr lang="en-US" sz="2000" b="1" dirty="0" err="1" smtClean="0"/>
              <a:t>bisa</a:t>
            </a:r>
            <a:r>
              <a:rPr lang="en-US" sz="2000" b="1" dirty="0" smtClean="0"/>
              <a:t> COD (Cash on delivery)</a:t>
            </a:r>
            <a:endParaRPr 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KK Baby Pipuc Baby Cat 135,000 per lusin. Uk 0-9M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447803"/>
            <a:ext cx="5812416" cy="4546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6248403"/>
            <a:ext cx="563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Kaus</a:t>
            </a:r>
            <a:r>
              <a:rPr lang="en-US" sz="2800" b="1" dirty="0" smtClean="0"/>
              <a:t> kaki baby </a:t>
            </a:r>
            <a:r>
              <a:rPr lang="en-US" sz="2800" b="1" dirty="0" err="1" smtClean="0"/>
              <a:t>Pipuc</a:t>
            </a:r>
            <a:r>
              <a:rPr lang="en-US" sz="2800" b="1" dirty="0" smtClean="0"/>
              <a:t> (baby cat)</a:t>
            </a:r>
          </a:p>
          <a:p>
            <a:r>
              <a:rPr lang="en-US" sz="2800" b="1" dirty="0" smtClean="0"/>
              <a:t>Min order : 1 </a:t>
            </a:r>
            <a:r>
              <a:rPr lang="en-US" sz="2800" b="1" dirty="0" err="1" smtClean="0"/>
              <a:t>lusin</a:t>
            </a:r>
            <a:endParaRPr lang="en-US" sz="2800" b="1" dirty="0" smtClean="0"/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150.000,-/</a:t>
            </a:r>
            <a:r>
              <a:rPr lang="en-US" sz="2800" b="1" dirty="0" err="1" smtClean="0"/>
              <a:t>lusin</a:t>
            </a:r>
            <a:endParaRPr lang="en-US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ters Booties Rajut - min 1 seri 10 pcs @ 19,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5166544" cy="482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6629403"/>
            <a:ext cx="571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Carters booties </a:t>
            </a:r>
            <a:r>
              <a:rPr lang="en-US" sz="2800" b="1" dirty="0" err="1" smtClean="0"/>
              <a:t>rajut</a:t>
            </a:r>
            <a:r>
              <a:rPr lang="en-US" sz="2800" b="1" dirty="0" smtClean="0"/>
              <a:t> (newborn baby)</a:t>
            </a:r>
          </a:p>
          <a:p>
            <a:r>
              <a:rPr lang="en-US" sz="2800" b="1" dirty="0" smtClean="0"/>
              <a:t>Min 1 </a:t>
            </a:r>
            <a:r>
              <a:rPr lang="en-US" sz="2800" b="1" dirty="0" err="1" smtClean="0"/>
              <a:t>seri</a:t>
            </a:r>
            <a:r>
              <a:rPr lang="en-US" sz="2800" b="1" dirty="0" smtClean="0"/>
              <a:t> = 10 </a:t>
            </a:r>
            <a:r>
              <a:rPr lang="en-US" sz="2800" b="1" dirty="0" err="1" smtClean="0"/>
              <a:t>pcs</a:t>
            </a:r>
            <a:r>
              <a:rPr lang="en-US" sz="2800" b="1" dirty="0" smtClean="0"/>
              <a:t> 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22.000,-/</a:t>
            </a:r>
            <a:r>
              <a:rPr lang="en-US" sz="2800" b="1" dirty="0" err="1" smtClean="0"/>
              <a:t>pcs</a:t>
            </a:r>
            <a:endParaRPr lang="en-US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5994401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Kaus</a:t>
            </a:r>
            <a:r>
              <a:rPr lang="en-US" sz="2800" b="1" dirty="0" smtClean="0"/>
              <a:t> kaki Petit sock</a:t>
            </a:r>
          </a:p>
          <a:p>
            <a:r>
              <a:rPr lang="en-US" sz="2800" b="1" dirty="0" smtClean="0"/>
              <a:t>Min 4 </a:t>
            </a:r>
            <a:r>
              <a:rPr lang="en-US" sz="2800" b="1" dirty="0" err="1" smtClean="0"/>
              <a:t>lusin</a:t>
            </a:r>
            <a:endParaRPr lang="en-US" sz="2800" b="1" dirty="0" smtClean="0"/>
          </a:p>
          <a:p>
            <a:r>
              <a:rPr lang="en-US" sz="2800" b="1" dirty="0" err="1" smtClean="0"/>
              <a:t>Uk</a:t>
            </a:r>
            <a:r>
              <a:rPr lang="en-US" sz="2800" b="1" dirty="0" smtClean="0"/>
              <a:t> : all size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95.000,-/ </a:t>
            </a:r>
            <a:r>
              <a:rPr lang="en-US" sz="2800" b="1" dirty="0" err="1" smtClean="0"/>
              <a:t>lusin</a:t>
            </a:r>
            <a:endParaRPr lang="en-US" sz="2800" b="1" dirty="0" smtClean="0"/>
          </a:p>
        </p:txBody>
      </p:sp>
      <p:pic>
        <p:nvPicPr>
          <p:cNvPr id="4" name="Picture 3" descr="7. kk baby boy N girl  - 102,500 per pak isi 12 pcs (6 model @ 2 pcs)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2" y="838200"/>
            <a:ext cx="5263259" cy="4927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K Rattle 3D with Antislip - 1 lusin 175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81000"/>
            <a:ext cx="4675368" cy="518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5867400"/>
            <a:ext cx="5105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Kaus</a:t>
            </a:r>
            <a:r>
              <a:rPr lang="en-US" sz="2800" b="1" dirty="0" smtClean="0"/>
              <a:t> kaki Rattle 3D </a:t>
            </a:r>
            <a:r>
              <a:rPr lang="en-US" sz="2800" b="1" dirty="0" err="1" smtClean="0"/>
              <a:t>antislip</a:t>
            </a:r>
            <a:endParaRPr lang="en-US" sz="2800" b="1" dirty="0" smtClean="0"/>
          </a:p>
          <a:p>
            <a:r>
              <a:rPr lang="en-US" sz="2800" b="1" dirty="0" smtClean="0"/>
              <a:t>Min 1 </a:t>
            </a:r>
            <a:r>
              <a:rPr lang="en-US" sz="2800" b="1" dirty="0" err="1" smtClean="0"/>
              <a:t>seri</a:t>
            </a:r>
            <a:r>
              <a:rPr lang="en-US" sz="2800" b="1" dirty="0" smtClean="0"/>
              <a:t> = 1 </a:t>
            </a:r>
            <a:r>
              <a:rPr lang="en-US" sz="2800" b="1" dirty="0" err="1" smtClean="0"/>
              <a:t>lusin</a:t>
            </a:r>
            <a:endParaRPr lang="en-US" sz="2800" b="1" dirty="0" smtClean="0"/>
          </a:p>
          <a:p>
            <a:r>
              <a:rPr lang="en-US" sz="2800" b="1" dirty="0" err="1" smtClean="0"/>
              <a:t>Uk</a:t>
            </a:r>
            <a:r>
              <a:rPr lang="en-US" sz="2800" b="1" dirty="0" smtClean="0"/>
              <a:t> : all size</a:t>
            </a:r>
          </a:p>
          <a:p>
            <a:r>
              <a:rPr lang="en-US" sz="2800" b="1" dirty="0" err="1" smtClean="0"/>
              <a:t>Harga</a:t>
            </a:r>
            <a:r>
              <a:rPr lang="en-US" sz="2800" b="1" dirty="0" smtClean="0"/>
              <a:t> :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185.000,-/</a:t>
            </a:r>
            <a:r>
              <a:rPr lang="en-US" sz="2800" b="1" dirty="0" err="1" smtClean="0"/>
              <a:t>lusin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6400803"/>
            <a:ext cx="41719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Stoking </a:t>
            </a:r>
            <a:r>
              <a:rPr lang="en-US" sz="2800" b="1" dirty="0" err="1" smtClean="0"/>
              <a:t>utk</a:t>
            </a:r>
            <a:r>
              <a:rPr lang="en-US" sz="2800" b="1" dirty="0" smtClean="0"/>
              <a:t> 2-5 </a:t>
            </a:r>
            <a:r>
              <a:rPr lang="en-US" sz="2800" b="1" dirty="0" err="1" smtClean="0"/>
              <a:t>tahun</a:t>
            </a:r>
            <a:endParaRPr lang="en-US" sz="2800" b="1" dirty="0" smtClean="0"/>
          </a:p>
          <a:p>
            <a:r>
              <a:rPr lang="en-US" sz="2800" b="1" dirty="0" smtClean="0"/>
              <a:t> </a:t>
            </a:r>
            <a:r>
              <a:rPr lang="en-US" sz="2800" b="1" dirty="0" err="1" smtClean="0"/>
              <a:t>Harga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175.000, -/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</a:t>
            </a:r>
          </a:p>
          <a:p>
            <a:r>
              <a:rPr lang="en-US" sz="2800" b="1" dirty="0" smtClean="0"/>
              <a:t> min 1 </a:t>
            </a:r>
            <a:r>
              <a:rPr lang="en-US" sz="2800" b="1" dirty="0" err="1" smtClean="0"/>
              <a:t>lusin</a:t>
            </a:r>
            <a:r>
              <a:rPr lang="en-US" sz="2800" b="1" dirty="0" smtClean="0"/>
              <a:t> - 12 </a:t>
            </a:r>
            <a:r>
              <a:rPr lang="en-US" sz="2800" b="1" dirty="0" err="1" smtClean="0"/>
              <a:t>warna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4" name="Picture 3" descr="Stocking Warna Warni Uk 2-5 - min 1lsn 175,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2" y="1066800"/>
            <a:ext cx="4690765" cy="4953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60198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Car 2 Tone</a:t>
            </a:r>
          </a:p>
          <a:p>
            <a:r>
              <a:rPr lang="en-US" sz="3200" b="1" dirty="0" err="1" smtClean="0"/>
              <a:t>Harga</a:t>
            </a:r>
            <a:r>
              <a:rPr lang="en-US" sz="3200" b="1" dirty="0" smtClean="0"/>
              <a:t> : 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 33.000,-/</a:t>
            </a:r>
            <a:r>
              <a:rPr lang="en-US" sz="3200" b="1" dirty="0" err="1" smtClean="0"/>
              <a:t>psg</a:t>
            </a:r>
            <a:endParaRPr lang="en-US" sz="3200" b="1" dirty="0"/>
          </a:p>
        </p:txBody>
      </p:sp>
      <p:pic>
        <p:nvPicPr>
          <p:cNvPr id="6" name="Picture 5" descr="IMG-20130707-019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371600"/>
            <a:ext cx="5412256" cy="40386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0EFB-391D-4F9F-A08E-1C5B06B819B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613</Words>
  <Application>Microsoft Office PowerPoint</Application>
  <PresentationFormat>On-screen Show (4:3)</PresentationFormat>
  <Paragraphs>134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edi</dc:creator>
  <cp:lastModifiedBy>edi</cp:lastModifiedBy>
  <cp:revision>67</cp:revision>
  <dcterms:created xsi:type="dcterms:W3CDTF">2013-06-17T09:38:33Z</dcterms:created>
  <dcterms:modified xsi:type="dcterms:W3CDTF">2013-10-07T06:40:05Z</dcterms:modified>
</cp:coreProperties>
</file>