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9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6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13026-F350-4629-8847-8B27E12D6BEE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744D1-3BA0-4749-8313-D00D03D03E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5E3E-DCAA-4F37-A83A-73DF6EA7136E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D44E-7145-42D1-9D05-B7BC971C8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5E3E-DCAA-4F37-A83A-73DF6EA7136E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D44E-7145-42D1-9D05-B7BC971C8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5E3E-DCAA-4F37-A83A-73DF6EA7136E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D44E-7145-42D1-9D05-B7BC971C8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5E3E-DCAA-4F37-A83A-73DF6EA7136E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D44E-7145-42D1-9D05-B7BC971C8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5E3E-DCAA-4F37-A83A-73DF6EA7136E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D44E-7145-42D1-9D05-B7BC971C8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5E3E-DCAA-4F37-A83A-73DF6EA7136E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D44E-7145-42D1-9D05-B7BC971C8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5E3E-DCAA-4F37-A83A-73DF6EA7136E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D44E-7145-42D1-9D05-B7BC971C8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5E3E-DCAA-4F37-A83A-73DF6EA7136E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D44E-7145-42D1-9D05-B7BC971C8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5E3E-DCAA-4F37-A83A-73DF6EA7136E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D44E-7145-42D1-9D05-B7BC971C8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5E3E-DCAA-4F37-A83A-73DF6EA7136E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D44E-7145-42D1-9D05-B7BC971C8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5E3E-DCAA-4F37-A83A-73DF6EA7136E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D44E-7145-42D1-9D05-B7BC971C8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85E3E-DCAA-4F37-A83A-73DF6EA7136E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CD44E-7145-42D1-9D05-B7BC971C8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00083-20130627-0959.jpg"/>
          <p:cNvPicPr>
            <a:picLocks noChangeAspect="1"/>
          </p:cNvPicPr>
          <p:nvPr/>
        </p:nvPicPr>
        <p:blipFill>
          <a:blip r:embed="rId2" cstate="print">
            <a:lum contrast="1000"/>
          </a:blip>
          <a:srcRect/>
          <a:stretch>
            <a:fillRect/>
          </a:stretch>
        </p:blipFill>
        <p:spPr>
          <a:xfrm rot="-5400000">
            <a:off x="2495572" y="781028"/>
            <a:ext cx="3809999" cy="28575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71800" y="4191000"/>
            <a:ext cx="472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Piyama</a:t>
            </a:r>
            <a:endParaRPr lang="en-US" sz="2400" b="1" dirty="0" smtClean="0"/>
          </a:p>
          <a:p>
            <a:r>
              <a:rPr lang="en-US" sz="2400" b="1" dirty="0" err="1" smtClean="0"/>
              <a:t>Uk</a:t>
            </a:r>
            <a:r>
              <a:rPr lang="en-US" sz="2400" b="1" dirty="0" smtClean="0"/>
              <a:t> : All size</a:t>
            </a:r>
          </a:p>
          <a:p>
            <a:r>
              <a:rPr lang="en-US" sz="2400" b="1" dirty="0" err="1" smtClean="0"/>
              <a:t>Colour</a:t>
            </a:r>
            <a:r>
              <a:rPr lang="en-US" sz="2400" b="1" dirty="0" smtClean="0"/>
              <a:t> : pink, blue, yellow, green</a:t>
            </a:r>
          </a:p>
          <a:p>
            <a:r>
              <a:rPr lang="en-US" sz="2400" b="1" dirty="0" err="1" smtClean="0"/>
              <a:t>Bahan</a:t>
            </a:r>
            <a:r>
              <a:rPr lang="en-US" sz="2400" b="1" dirty="0" smtClean="0"/>
              <a:t> : 100 % cotton</a:t>
            </a:r>
          </a:p>
          <a:p>
            <a:r>
              <a:rPr lang="en-US" sz="2400" b="1" dirty="0" err="1" smtClean="0"/>
              <a:t>Harga</a:t>
            </a:r>
            <a:r>
              <a:rPr lang="en-US" sz="2400" b="1" dirty="0" smtClean="0"/>
              <a:t>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280.000,-/</a:t>
            </a:r>
            <a:r>
              <a:rPr lang="en-US" sz="2400" b="1" dirty="0" err="1" smtClean="0"/>
              <a:t>lusin</a:t>
            </a:r>
            <a:endParaRPr lang="en-US" sz="2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M_58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609600"/>
            <a:ext cx="4191000" cy="3143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0" y="3810000"/>
            <a:ext cx="6172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Celana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panjang</a:t>
            </a:r>
            <a:r>
              <a:rPr lang="en-US" sz="2400" b="1" dirty="0" smtClean="0"/>
              <a:t> Rib </a:t>
            </a:r>
            <a:r>
              <a:rPr lang="en-US" sz="2400" b="1" dirty="0" err="1" smtClean="0"/>
              <a:t>bordir</a:t>
            </a:r>
            <a:endParaRPr lang="en-US" sz="2400" b="1" dirty="0" smtClean="0"/>
          </a:p>
          <a:p>
            <a:r>
              <a:rPr lang="en-US" sz="2400" b="1" dirty="0" err="1" smtClean="0"/>
              <a:t>Uk</a:t>
            </a:r>
            <a:r>
              <a:rPr lang="en-US" sz="2400" b="1" dirty="0" smtClean="0"/>
              <a:t> : S, M, L, XL, XXL</a:t>
            </a:r>
          </a:p>
          <a:p>
            <a:r>
              <a:rPr lang="en-US" sz="2400" b="1" dirty="0" err="1" smtClean="0"/>
              <a:t>Colour</a:t>
            </a:r>
            <a:r>
              <a:rPr lang="en-US" sz="2400" b="1" dirty="0" smtClean="0"/>
              <a:t> : pink, yellow, blue, green</a:t>
            </a:r>
          </a:p>
          <a:p>
            <a:r>
              <a:rPr lang="en-US" sz="2400" b="1" dirty="0" smtClean="0"/>
              <a:t>S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150.000,-/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  <a:p>
            <a:r>
              <a:rPr lang="en-US" sz="2400" b="1" dirty="0" smtClean="0"/>
              <a:t>M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160.000,-/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  <a:p>
            <a:r>
              <a:rPr lang="en-US" sz="2400" b="1" dirty="0" smtClean="0"/>
              <a:t>L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170.000,-/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  <a:p>
            <a:r>
              <a:rPr lang="en-US" sz="2400" b="1" dirty="0" smtClean="0"/>
              <a:t>XL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180.000,-/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  <a:p>
            <a:r>
              <a:rPr lang="en-US" sz="2400" b="1" dirty="0" smtClean="0"/>
              <a:t>XXL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190.000,-/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  <a:p>
            <a:endParaRPr lang="en-US" sz="2400" b="1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M_58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685800"/>
            <a:ext cx="4673600" cy="3505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0" y="4343400"/>
            <a:ext cx="6019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Celana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Tutup</a:t>
            </a:r>
            <a:r>
              <a:rPr lang="en-US" sz="3200" b="1" dirty="0" smtClean="0"/>
              <a:t> kaki</a:t>
            </a:r>
          </a:p>
          <a:p>
            <a:r>
              <a:rPr lang="en-US" sz="3200" b="1" dirty="0" err="1" smtClean="0"/>
              <a:t>Uk</a:t>
            </a:r>
            <a:r>
              <a:rPr lang="en-US" sz="3200" b="1" dirty="0" smtClean="0"/>
              <a:t> : All size</a:t>
            </a:r>
          </a:p>
          <a:p>
            <a:r>
              <a:rPr lang="en-US" sz="3200" b="1" dirty="0" err="1" smtClean="0"/>
              <a:t>Colour</a:t>
            </a:r>
            <a:r>
              <a:rPr lang="en-US" sz="3200" b="1" dirty="0" smtClean="0"/>
              <a:t> : pink, yellow, blue, green</a:t>
            </a:r>
          </a:p>
          <a:p>
            <a:r>
              <a:rPr lang="en-US" sz="3200" b="1" dirty="0" err="1" smtClean="0"/>
              <a:t>Polos</a:t>
            </a:r>
            <a:r>
              <a:rPr lang="en-US" sz="3200" b="1" dirty="0" smtClean="0"/>
              <a:t>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125.000,-/</a:t>
            </a:r>
            <a:r>
              <a:rPr lang="en-US" sz="3200" b="1" dirty="0" err="1" smtClean="0"/>
              <a:t>lusin</a:t>
            </a:r>
            <a:endParaRPr lang="en-US" sz="3200" b="1" dirty="0" smtClean="0"/>
          </a:p>
          <a:p>
            <a:r>
              <a:rPr lang="en-US" sz="3200" b="1" dirty="0" smtClean="0"/>
              <a:t>Full print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135.000,-/</a:t>
            </a:r>
            <a:r>
              <a:rPr lang="en-US" sz="3200" b="1" dirty="0" err="1" smtClean="0"/>
              <a:t>lusin</a:t>
            </a:r>
            <a:endParaRPr lang="en-US" sz="32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M_58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762000"/>
            <a:ext cx="4064000" cy="304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4600" y="3962400"/>
            <a:ext cx="4114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Celana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panjang</a:t>
            </a:r>
            <a:r>
              <a:rPr lang="en-US" sz="2000" b="1" dirty="0" smtClean="0"/>
              <a:t> Full print</a:t>
            </a:r>
          </a:p>
          <a:p>
            <a:r>
              <a:rPr lang="en-US" sz="2000" b="1" dirty="0" err="1" smtClean="0"/>
              <a:t>Colour</a:t>
            </a:r>
            <a:r>
              <a:rPr lang="en-US" sz="2000" b="1" dirty="0" smtClean="0"/>
              <a:t> : pink, yellow, blue, green</a:t>
            </a:r>
          </a:p>
          <a:p>
            <a:r>
              <a:rPr lang="en-US" sz="2000" b="1" dirty="0" err="1" smtClean="0"/>
              <a:t>Uk</a:t>
            </a:r>
            <a:r>
              <a:rPr lang="en-US" sz="2000" b="1" dirty="0" smtClean="0"/>
              <a:t> : S, M, L, XL, XXL</a:t>
            </a:r>
          </a:p>
          <a:p>
            <a:r>
              <a:rPr lang="en-US" sz="2000" b="1" dirty="0" smtClean="0"/>
              <a:t>S : 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140.000,-/</a:t>
            </a:r>
            <a:r>
              <a:rPr lang="en-US" sz="2000" b="1" dirty="0" err="1" smtClean="0"/>
              <a:t>lusin</a:t>
            </a:r>
            <a:endParaRPr lang="en-US" sz="2000" b="1" dirty="0" smtClean="0"/>
          </a:p>
          <a:p>
            <a:r>
              <a:rPr lang="en-US" sz="2000" b="1" dirty="0" smtClean="0"/>
              <a:t>M : 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150.000,-/</a:t>
            </a:r>
            <a:r>
              <a:rPr lang="en-US" sz="2000" b="1" dirty="0" err="1" smtClean="0"/>
              <a:t>lusin</a:t>
            </a:r>
            <a:endParaRPr lang="en-US" sz="2000" b="1" dirty="0" smtClean="0"/>
          </a:p>
          <a:p>
            <a:r>
              <a:rPr lang="en-US" sz="2000" b="1" dirty="0" smtClean="0"/>
              <a:t>L : 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160.000,-/</a:t>
            </a:r>
            <a:r>
              <a:rPr lang="en-US" sz="2000" b="1" dirty="0" err="1" smtClean="0"/>
              <a:t>lusin</a:t>
            </a:r>
            <a:endParaRPr lang="en-US" sz="2000" b="1" dirty="0" smtClean="0"/>
          </a:p>
          <a:p>
            <a:r>
              <a:rPr lang="en-US" sz="2000" b="1" dirty="0" smtClean="0"/>
              <a:t>XL : 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170.000,-/</a:t>
            </a:r>
            <a:r>
              <a:rPr lang="en-US" sz="2000" b="1" dirty="0" err="1" smtClean="0"/>
              <a:t>lusin</a:t>
            </a:r>
            <a:endParaRPr lang="en-US" sz="2000" b="1" dirty="0" smtClean="0"/>
          </a:p>
          <a:p>
            <a:r>
              <a:rPr lang="en-US" sz="2000" b="1" dirty="0" smtClean="0"/>
              <a:t>XXL : 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180.000,-/</a:t>
            </a:r>
            <a:r>
              <a:rPr lang="en-US" sz="2000" b="1" dirty="0" err="1" smtClean="0"/>
              <a:t>lusin</a:t>
            </a:r>
            <a:endParaRPr lang="en-US" sz="20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00089-20130627-1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533400"/>
            <a:ext cx="5105400" cy="3829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81200" y="4495800"/>
            <a:ext cx="5105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Baju</a:t>
            </a:r>
            <a:r>
              <a:rPr lang="en-US" sz="2400" b="1" dirty="0" smtClean="0"/>
              <a:t> Full Print </a:t>
            </a:r>
            <a:r>
              <a:rPr lang="en-US" sz="2400" b="1" dirty="0" err="1" smtClean="0"/>
              <a:t>Bis</a:t>
            </a:r>
            <a:endParaRPr lang="en-US" sz="2400" b="1" dirty="0" smtClean="0"/>
          </a:p>
          <a:p>
            <a:r>
              <a:rPr lang="en-US" sz="2400" b="1" dirty="0" err="1" smtClean="0"/>
              <a:t>Uk</a:t>
            </a:r>
            <a:r>
              <a:rPr lang="en-US" sz="2400" b="1" dirty="0" smtClean="0"/>
              <a:t> : all size </a:t>
            </a:r>
          </a:p>
          <a:p>
            <a:r>
              <a:rPr lang="en-US" sz="2400" b="1" dirty="0" err="1" smtClean="0"/>
              <a:t>Colour</a:t>
            </a:r>
            <a:r>
              <a:rPr lang="en-US" sz="2400" b="1" dirty="0" smtClean="0"/>
              <a:t> : pink, yellow, blue, green</a:t>
            </a:r>
          </a:p>
          <a:p>
            <a:r>
              <a:rPr lang="en-US" sz="2400" b="1" dirty="0" err="1" smtClean="0"/>
              <a:t>Lengan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Buntung</a:t>
            </a:r>
            <a:r>
              <a:rPr lang="en-US" sz="2400" b="1" dirty="0" smtClean="0"/>
              <a:t>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90.000,-/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  <a:p>
            <a:r>
              <a:rPr lang="en-US" sz="2400" b="1" dirty="0" err="1" smtClean="0"/>
              <a:t>Lengan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Pendek</a:t>
            </a:r>
            <a:r>
              <a:rPr lang="en-US" sz="2400" b="1" dirty="0" smtClean="0"/>
              <a:t>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100.000,-/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  <a:p>
            <a:r>
              <a:rPr lang="en-US" sz="2400" b="1" dirty="0" err="1" smtClean="0"/>
              <a:t>Lengan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Panjang</a:t>
            </a:r>
            <a:r>
              <a:rPr lang="en-US" sz="2400" b="1" dirty="0" smtClean="0"/>
              <a:t>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110.000,-/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00094-20130627-10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533400"/>
            <a:ext cx="5283200" cy="3962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81200" y="4724400"/>
            <a:ext cx="5105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Celana</a:t>
            </a:r>
            <a:r>
              <a:rPr lang="en-US" sz="2400" b="1" dirty="0" smtClean="0"/>
              <a:t> Pop</a:t>
            </a:r>
          </a:p>
          <a:p>
            <a:r>
              <a:rPr lang="en-US" sz="2400" b="1" dirty="0" err="1" smtClean="0"/>
              <a:t>Uk</a:t>
            </a:r>
            <a:r>
              <a:rPr lang="en-US" sz="2400" b="1" dirty="0" smtClean="0"/>
              <a:t> : all size</a:t>
            </a:r>
          </a:p>
          <a:p>
            <a:r>
              <a:rPr lang="en-US" sz="2400" b="1" dirty="0" err="1" smtClean="0"/>
              <a:t>Colour</a:t>
            </a:r>
            <a:r>
              <a:rPr lang="en-US" sz="2400" b="1" dirty="0" smtClean="0"/>
              <a:t> : Pink, yellow, blue, green</a:t>
            </a:r>
          </a:p>
          <a:p>
            <a:r>
              <a:rPr lang="en-US" sz="2400" b="1" dirty="0" err="1" smtClean="0"/>
              <a:t>Polos</a:t>
            </a:r>
            <a:r>
              <a:rPr lang="en-US" sz="2400" b="1" dirty="0" smtClean="0"/>
              <a:t>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80.000,-/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  <a:p>
            <a:r>
              <a:rPr lang="en-US" sz="2400" b="1" dirty="0" smtClean="0"/>
              <a:t>Full print: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90.000,-/</a:t>
            </a:r>
            <a:r>
              <a:rPr lang="en-US" sz="2400" b="1" dirty="0" err="1" smtClean="0"/>
              <a:t>lusin</a:t>
            </a:r>
            <a:endParaRPr lang="en-US" sz="24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00083-20130627-0959.jpg"/>
          <p:cNvPicPr>
            <a:picLocks noChangeAspect="1"/>
          </p:cNvPicPr>
          <p:nvPr/>
        </p:nvPicPr>
        <p:blipFill>
          <a:blip r:embed="rId2" cstate="print">
            <a:lum contrast="1000"/>
          </a:blip>
          <a:srcRect/>
          <a:stretch>
            <a:fillRect/>
          </a:stretch>
        </p:blipFill>
        <p:spPr>
          <a:xfrm rot="-5400000">
            <a:off x="2495572" y="781028"/>
            <a:ext cx="3809999" cy="28575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71800" y="4191000"/>
            <a:ext cx="472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Piyama</a:t>
            </a:r>
            <a:endParaRPr lang="en-US" sz="2400" b="1" dirty="0" smtClean="0"/>
          </a:p>
          <a:p>
            <a:r>
              <a:rPr lang="en-US" sz="2400" b="1" dirty="0" err="1" smtClean="0"/>
              <a:t>Uk</a:t>
            </a:r>
            <a:r>
              <a:rPr lang="en-US" sz="2400" b="1" dirty="0" smtClean="0"/>
              <a:t> : All size</a:t>
            </a:r>
          </a:p>
          <a:p>
            <a:r>
              <a:rPr lang="en-US" sz="2400" b="1" dirty="0" err="1" smtClean="0"/>
              <a:t>Colour</a:t>
            </a:r>
            <a:r>
              <a:rPr lang="en-US" sz="2400" b="1" dirty="0" smtClean="0"/>
              <a:t> : pink, blue, yellow, green</a:t>
            </a:r>
          </a:p>
          <a:p>
            <a:r>
              <a:rPr lang="en-US" sz="2400" b="1" dirty="0" err="1" smtClean="0"/>
              <a:t>Bahan</a:t>
            </a:r>
            <a:r>
              <a:rPr lang="en-US" sz="2400" b="1" dirty="0" smtClean="0"/>
              <a:t> : 100 % cotton</a:t>
            </a:r>
          </a:p>
          <a:p>
            <a:r>
              <a:rPr lang="en-US" sz="2400" b="1" dirty="0" err="1" smtClean="0"/>
              <a:t>Harga</a:t>
            </a:r>
            <a:r>
              <a:rPr lang="en-US" sz="2400" b="1" dirty="0" smtClean="0"/>
              <a:t>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280.000,-/</a:t>
            </a:r>
            <a:r>
              <a:rPr lang="en-US" sz="2400" b="1" dirty="0" err="1" smtClean="0"/>
              <a:t>lusin</a:t>
            </a:r>
            <a:endParaRPr lang="en-US" sz="24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00084-20130627-1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533400"/>
            <a:ext cx="5334000" cy="4000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2600" y="4648200"/>
            <a:ext cx="7391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Baju</a:t>
            </a:r>
            <a:r>
              <a:rPr lang="en-US" sz="2000" b="1" dirty="0" smtClean="0"/>
              <a:t> full print </a:t>
            </a:r>
            <a:r>
              <a:rPr lang="en-US" sz="2000" b="1" dirty="0" err="1" smtClean="0"/>
              <a:t>obras</a:t>
            </a:r>
            <a:endParaRPr lang="en-US" sz="2000" b="1" dirty="0" smtClean="0"/>
          </a:p>
          <a:p>
            <a:r>
              <a:rPr lang="en-US" sz="2000" b="1" dirty="0" err="1" smtClean="0"/>
              <a:t>Uk</a:t>
            </a:r>
            <a:r>
              <a:rPr lang="en-US" sz="2000" b="1" dirty="0" smtClean="0"/>
              <a:t> : all size</a:t>
            </a:r>
          </a:p>
          <a:p>
            <a:r>
              <a:rPr lang="en-US" sz="2000" b="1" dirty="0" err="1" smtClean="0"/>
              <a:t>Colour</a:t>
            </a:r>
            <a:r>
              <a:rPr lang="en-US" sz="2000" b="1" dirty="0" smtClean="0"/>
              <a:t> : pink, blue, yellow, green (</a:t>
            </a:r>
            <a:r>
              <a:rPr lang="en-US" sz="2000" b="1" dirty="0" err="1" smtClean="0"/>
              <a:t>obrasannya</a:t>
            </a:r>
            <a:r>
              <a:rPr lang="en-US" sz="2000" b="1" dirty="0" smtClean="0"/>
              <a:t>)</a:t>
            </a:r>
          </a:p>
          <a:p>
            <a:r>
              <a:rPr lang="en-US" sz="2000" b="1" dirty="0" err="1" smtClean="0"/>
              <a:t>Lengan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buntung</a:t>
            </a:r>
            <a:r>
              <a:rPr lang="en-US" sz="2000" b="1" dirty="0" smtClean="0"/>
              <a:t> : 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82.500,-/</a:t>
            </a:r>
            <a:r>
              <a:rPr lang="en-US" sz="2000" b="1" dirty="0" err="1" smtClean="0"/>
              <a:t>lusin</a:t>
            </a:r>
            <a:endParaRPr lang="en-US" sz="2000" b="1" dirty="0" smtClean="0"/>
          </a:p>
          <a:p>
            <a:r>
              <a:rPr lang="en-US" sz="2000" b="1" dirty="0" err="1" smtClean="0"/>
              <a:t>Lengan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pendek</a:t>
            </a:r>
            <a:r>
              <a:rPr lang="en-US" sz="2000" b="1" dirty="0" smtClean="0"/>
              <a:t> : 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90.000,-/</a:t>
            </a:r>
            <a:r>
              <a:rPr lang="en-US" sz="2000" b="1" dirty="0" err="1" smtClean="0"/>
              <a:t>lusin</a:t>
            </a:r>
            <a:r>
              <a:rPr lang="en-US" sz="2000" b="1" dirty="0" smtClean="0"/>
              <a:t> </a:t>
            </a:r>
          </a:p>
          <a:p>
            <a:r>
              <a:rPr lang="en-US" sz="2000" b="1" dirty="0" err="1" smtClean="0"/>
              <a:t>Lengan</a:t>
            </a:r>
            <a:r>
              <a:rPr lang="en-US" sz="2000" b="1" dirty="0" smtClean="0"/>
              <a:t>  </a:t>
            </a:r>
            <a:r>
              <a:rPr lang="en-US" sz="2000" b="1" dirty="0" err="1" smtClean="0"/>
              <a:t>Panjang</a:t>
            </a:r>
            <a:r>
              <a:rPr lang="en-US" sz="2000" b="1" dirty="0" smtClean="0"/>
              <a:t> : 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97.500,-/</a:t>
            </a:r>
            <a:r>
              <a:rPr lang="en-US" sz="2000" b="1" dirty="0" err="1" smtClean="0"/>
              <a:t>lusin</a:t>
            </a:r>
            <a:r>
              <a:rPr lang="en-US" sz="2000" b="1" dirty="0" smtClean="0"/>
              <a:t> </a:t>
            </a:r>
            <a:endParaRPr lang="en-US" sz="20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00088-20130627-1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381000"/>
            <a:ext cx="5334000" cy="4000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28800" y="4495800"/>
            <a:ext cx="64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Baju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polos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obras</a:t>
            </a:r>
            <a:endParaRPr lang="en-US" sz="2400" b="1" dirty="0" smtClean="0"/>
          </a:p>
          <a:p>
            <a:r>
              <a:rPr lang="en-US" sz="2400" b="1" dirty="0" err="1" smtClean="0"/>
              <a:t>Uk</a:t>
            </a:r>
            <a:r>
              <a:rPr lang="en-US" sz="2400" b="1" dirty="0" smtClean="0"/>
              <a:t> : all size</a:t>
            </a:r>
          </a:p>
          <a:p>
            <a:r>
              <a:rPr lang="en-US" sz="2400" b="1" dirty="0" err="1" smtClean="0"/>
              <a:t>Colour</a:t>
            </a:r>
            <a:r>
              <a:rPr lang="en-US" sz="2400" b="1" dirty="0" smtClean="0"/>
              <a:t> : pink, yellow, blue, green</a:t>
            </a:r>
          </a:p>
          <a:p>
            <a:r>
              <a:rPr lang="en-US" sz="2400" b="1" dirty="0" err="1" smtClean="0"/>
              <a:t>Lengan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buntung</a:t>
            </a:r>
            <a:r>
              <a:rPr lang="en-US" sz="2400" b="1" dirty="0" smtClean="0"/>
              <a:t>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75.000,-/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  <a:p>
            <a:r>
              <a:rPr lang="en-US" sz="2400" b="1" dirty="0" err="1" smtClean="0"/>
              <a:t>Lengan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pendek</a:t>
            </a:r>
            <a:r>
              <a:rPr lang="en-US" sz="2400" b="1" dirty="0" smtClean="0"/>
              <a:t>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82.500,-/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  <a:p>
            <a:r>
              <a:rPr lang="en-US" sz="2400" b="1" dirty="0" err="1" smtClean="0"/>
              <a:t>Lengan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panjang</a:t>
            </a:r>
            <a:r>
              <a:rPr lang="en-US" sz="2400" b="1" dirty="0"/>
              <a:t> </a:t>
            </a:r>
            <a:r>
              <a:rPr lang="en-US" sz="2400" b="1" dirty="0" smtClean="0"/>
              <a:t>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90.000,-/</a:t>
            </a:r>
            <a:r>
              <a:rPr lang="en-US" sz="2400" b="1" dirty="0" err="1" smtClean="0"/>
              <a:t>lusin</a:t>
            </a:r>
            <a:endParaRPr lang="en-US" sz="24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00090-20130627-1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304800"/>
            <a:ext cx="5410200" cy="40576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28800" y="4495800"/>
            <a:ext cx="5410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Celana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pendek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segi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empat</a:t>
            </a:r>
            <a:endParaRPr lang="en-US" sz="2400" b="1" dirty="0" smtClean="0"/>
          </a:p>
          <a:p>
            <a:r>
              <a:rPr lang="en-US" sz="2400" b="1" dirty="0" err="1" smtClean="0"/>
              <a:t>Uk</a:t>
            </a:r>
            <a:r>
              <a:rPr lang="en-US" sz="2400" b="1" dirty="0" smtClean="0"/>
              <a:t> : all size</a:t>
            </a:r>
          </a:p>
          <a:p>
            <a:r>
              <a:rPr lang="en-US" sz="2400" b="1" dirty="0" err="1" smtClean="0"/>
              <a:t>Colour</a:t>
            </a:r>
            <a:r>
              <a:rPr lang="en-US" sz="2400" b="1" dirty="0" smtClean="0"/>
              <a:t> : pink, yellow, blue, green</a:t>
            </a:r>
          </a:p>
          <a:p>
            <a:r>
              <a:rPr lang="en-US" sz="2400" b="1" dirty="0" err="1" smtClean="0"/>
              <a:t>Polos</a:t>
            </a:r>
            <a:r>
              <a:rPr lang="en-US" sz="2400" b="1" dirty="0" smtClean="0"/>
              <a:t>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90.000,-/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  <a:p>
            <a:r>
              <a:rPr lang="en-US" sz="2400" b="1" dirty="0" smtClean="0"/>
              <a:t>Full print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100.000,-/</a:t>
            </a:r>
            <a:r>
              <a:rPr lang="en-US" sz="2400" b="1" dirty="0" err="1" smtClean="0"/>
              <a:t>lusin</a:t>
            </a:r>
            <a:endParaRPr lang="en-US" sz="24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00091-20130627-10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381000"/>
            <a:ext cx="5638800" cy="4229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28800" y="4724400"/>
            <a:ext cx="7315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Celana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pendek</a:t>
            </a:r>
            <a:r>
              <a:rPr lang="en-US" sz="3200" b="1" dirty="0" smtClean="0"/>
              <a:t> </a:t>
            </a:r>
          </a:p>
          <a:p>
            <a:r>
              <a:rPr lang="en-US" sz="3200" b="1" dirty="0" err="1" smtClean="0"/>
              <a:t>Uk</a:t>
            </a:r>
            <a:r>
              <a:rPr lang="en-US" sz="3200" b="1" dirty="0" smtClean="0"/>
              <a:t> : all size</a:t>
            </a:r>
          </a:p>
          <a:p>
            <a:r>
              <a:rPr lang="en-US" sz="3200" b="1" dirty="0" err="1" smtClean="0"/>
              <a:t>Colour</a:t>
            </a:r>
            <a:r>
              <a:rPr lang="en-US" sz="3200" b="1" dirty="0" smtClean="0"/>
              <a:t> : pink, yellow, blue, green</a:t>
            </a:r>
          </a:p>
          <a:p>
            <a:r>
              <a:rPr lang="en-US" sz="3200" b="1" dirty="0" err="1" smtClean="0"/>
              <a:t>Harga</a:t>
            </a:r>
            <a:r>
              <a:rPr lang="en-US" sz="3200" b="1" dirty="0" smtClean="0"/>
              <a:t>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95.000,-/</a:t>
            </a:r>
            <a:r>
              <a:rPr lang="en-US" sz="3200" b="1" dirty="0" err="1" smtClean="0"/>
              <a:t>lusin</a:t>
            </a:r>
            <a:endParaRPr lang="en-US" sz="3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00084-20130627-1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533400"/>
            <a:ext cx="5334000" cy="4000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2600" y="4648200"/>
            <a:ext cx="7391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Baju</a:t>
            </a:r>
            <a:r>
              <a:rPr lang="en-US" sz="2000" b="1" dirty="0" smtClean="0"/>
              <a:t> full print </a:t>
            </a:r>
            <a:r>
              <a:rPr lang="en-US" sz="2000" b="1" dirty="0" err="1" smtClean="0"/>
              <a:t>obras</a:t>
            </a:r>
            <a:endParaRPr lang="en-US" sz="2000" b="1" dirty="0" smtClean="0"/>
          </a:p>
          <a:p>
            <a:r>
              <a:rPr lang="en-US" sz="2000" b="1" dirty="0" err="1" smtClean="0"/>
              <a:t>Uk</a:t>
            </a:r>
            <a:r>
              <a:rPr lang="en-US" sz="2000" b="1" dirty="0" smtClean="0"/>
              <a:t> : all size</a:t>
            </a:r>
          </a:p>
          <a:p>
            <a:r>
              <a:rPr lang="en-US" sz="2000" b="1" dirty="0" err="1" smtClean="0"/>
              <a:t>Colour</a:t>
            </a:r>
            <a:r>
              <a:rPr lang="en-US" sz="2000" b="1" dirty="0" smtClean="0"/>
              <a:t> : pink, blue, yellow, green (</a:t>
            </a:r>
            <a:r>
              <a:rPr lang="en-US" sz="2000" b="1" dirty="0" err="1" smtClean="0"/>
              <a:t>obrasannya</a:t>
            </a:r>
            <a:r>
              <a:rPr lang="en-US" sz="2000" b="1" dirty="0" smtClean="0"/>
              <a:t>)</a:t>
            </a:r>
          </a:p>
          <a:p>
            <a:r>
              <a:rPr lang="en-US" sz="2000" b="1" dirty="0" err="1" smtClean="0"/>
              <a:t>Lengan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buntung</a:t>
            </a:r>
            <a:r>
              <a:rPr lang="en-US" sz="2000" b="1" dirty="0" smtClean="0"/>
              <a:t> : 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82.500,-/</a:t>
            </a:r>
            <a:r>
              <a:rPr lang="en-US" sz="2000" b="1" dirty="0" err="1" smtClean="0"/>
              <a:t>lusin</a:t>
            </a:r>
            <a:endParaRPr lang="en-US" sz="2000" b="1" dirty="0" smtClean="0"/>
          </a:p>
          <a:p>
            <a:r>
              <a:rPr lang="en-US" sz="2000" b="1" dirty="0" err="1" smtClean="0"/>
              <a:t>Lengan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pendek</a:t>
            </a:r>
            <a:r>
              <a:rPr lang="en-US" sz="2000" b="1" dirty="0" smtClean="0"/>
              <a:t> : 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90.000,-/</a:t>
            </a:r>
            <a:r>
              <a:rPr lang="en-US" sz="2000" b="1" dirty="0" err="1" smtClean="0"/>
              <a:t>lusin</a:t>
            </a:r>
            <a:r>
              <a:rPr lang="en-US" sz="2000" b="1" dirty="0" smtClean="0"/>
              <a:t> </a:t>
            </a:r>
          </a:p>
          <a:p>
            <a:r>
              <a:rPr lang="en-US" sz="2000" b="1" dirty="0" err="1" smtClean="0"/>
              <a:t>Lengan</a:t>
            </a:r>
            <a:r>
              <a:rPr lang="en-US" sz="2000" b="1" dirty="0" smtClean="0"/>
              <a:t>  </a:t>
            </a:r>
            <a:r>
              <a:rPr lang="en-US" sz="2000" b="1" dirty="0" err="1" smtClean="0"/>
              <a:t>Panjang</a:t>
            </a:r>
            <a:r>
              <a:rPr lang="en-US" sz="2000" b="1" dirty="0" smtClean="0"/>
              <a:t> : 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97.500,-/</a:t>
            </a:r>
            <a:r>
              <a:rPr lang="en-US" sz="2000" b="1" dirty="0" err="1" smtClean="0"/>
              <a:t>lusin</a:t>
            </a:r>
            <a:r>
              <a:rPr lang="en-US" sz="2000" b="1" dirty="0" smtClean="0"/>
              <a:t> </a:t>
            </a:r>
            <a:endParaRPr lang="en-US" sz="20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00092-20130627-10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457200"/>
            <a:ext cx="3886200" cy="2914650"/>
          </a:xfrm>
          <a:prstGeom prst="rect">
            <a:avLst/>
          </a:prstGeom>
        </p:spPr>
      </p:pic>
      <p:pic>
        <p:nvPicPr>
          <p:cNvPr id="3" name="Picture 2" descr="SAM_588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457200"/>
            <a:ext cx="3860800" cy="2895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76400" y="3581400"/>
            <a:ext cx="5638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Celana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dalam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cowok</a:t>
            </a:r>
            <a:endParaRPr lang="en-US" sz="3200" b="1" dirty="0" smtClean="0"/>
          </a:p>
          <a:p>
            <a:r>
              <a:rPr lang="en-US" sz="3200" b="1" dirty="0" err="1" smtClean="0"/>
              <a:t>Uk</a:t>
            </a:r>
            <a:r>
              <a:rPr lang="en-US" sz="3200" b="1" dirty="0" smtClean="0"/>
              <a:t> : S, M, L, XL</a:t>
            </a:r>
          </a:p>
          <a:p>
            <a:r>
              <a:rPr lang="en-US" sz="3200" b="1" dirty="0" smtClean="0"/>
              <a:t>S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75.000,-/</a:t>
            </a:r>
            <a:r>
              <a:rPr lang="en-US" sz="3200" b="1" dirty="0" err="1" smtClean="0"/>
              <a:t>lusin</a:t>
            </a:r>
            <a:endParaRPr lang="en-US" sz="3200" b="1" dirty="0" smtClean="0"/>
          </a:p>
          <a:p>
            <a:r>
              <a:rPr lang="en-US" sz="3200" b="1" dirty="0" smtClean="0"/>
              <a:t>M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80.000,-/</a:t>
            </a:r>
            <a:r>
              <a:rPr lang="en-US" sz="3200" b="1" dirty="0" err="1" smtClean="0"/>
              <a:t>lusin</a:t>
            </a:r>
            <a:endParaRPr lang="en-US" sz="3200" b="1" dirty="0" smtClean="0"/>
          </a:p>
          <a:p>
            <a:r>
              <a:rPr lang="en-US" sz="3200" b="1" dirty="0" smtClean="0"/>
              <a:t>L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85.000,-/</a:t>
            </a:r>
            <a:r>
              <a:rPr lang="en-US" sz="3200" b="1" dirty="0" err="1" smtClean="0"/>
              <a:t>lusin</a:t>
            </a:r>
            <a:endParaRPr lang="en-US" sz="3200" b="1" dirty="0" smtClean="0"/>
          </a:p>
          <a:p>
            <a:r>
              <a:rPr lang="en-US" sz="3200" b="1" dirty="0" smtClean="0"/>
              <a:t>XL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90.000,-/</a:t>
            </a:r>
            <a:r>
              <a:rPr lang="en-US" sz="3200" b="1" dirty="0" err="1" smtClean="0"/>
              <a:t>lusin</a:t>
            </a:r>
            <a:endParaRPr lang="en-US" sz="32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00093-20130627-10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81000"/>
            <a:ext cx="3810000" cy="2857500"/>
          </a:xfrm>
          <a:prstGeom prst="rect">
            <a:avLst/>
          </a:prstGeom>
        </p:spPr>
      </p:pic>
      <p:pic>
        <p:nvPicPr>
          <p:cNvPr id="3" name="Picture 2" descr="SAM_58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381000"/>
            <a:ext cx="3860800" cy="2895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67000" y="34290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Celana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dalam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cewek</a:t>
            </a:r>
            <a:endParaRPr lang="en-US" sz="3200" b="1" dirty="0" smtClean="0"/>
          </a:p>
          <a:p>
            <a:r>
              <a:rPr lang="en-US" sz="3200" b="1" dirty="0" err="1" smtClean="0"/>
              <a:t>Uk</a:t>
            </a:r>
            <a:r>
              <a:rPr lang="en-US" sz="3200" b="1" dirty="0" smtClean="0"/>
              <a:t> : S, M, L, XL</a:t>
            </a:r>
          </a:p>
          <a:p>
            <a:r>
              <a:rPr lang="en-US" sz="3200" b="1" dirty="0" smtClean="0"/>
              <a:t>S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70.000,-/</a:t>
            </a:r>
            <a:r>
              <a:rPr lang="en-US" sz="3200" b="1" dirty="0" err="1" smtClean="0"/>
              <a:t>lusin</a:t>
            </a:r>
            <a:endParaRPr lang="en-US" sz="3200" b="1" dirty="0" smtClean="0"/>
          </a:p>
          <a:p>
            <a:r>
              <a:rPr lang="en-US" sz="3200" b="1" dirty="0" smtClean="0"/>
              <a:t>M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75.000,-/</a:t>
            </a:r>
            <a:r>
              <a:rPr lang="en-US" sz="3200" b="1" dirty="0" err="1" smtClean="0"/>
              <a:t>lusin</a:t>
            </a:r>
            <a:endParaRPr lang="en-US" sz="3200" b="1" dirty="0" smtClean="0"/>
          </a:p>
          <a:p>
            <a:r>
              <a:rPr lang="en-US" sz="3200" b="1" dirty="0" smtClean="0"/>
              <a:t>L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80.000,-/</a:t>
            </a:r>
            <a:r>
              <a:rPr lang="en-US" sz="3200" b="1" dirty="0" err="1" smtClean="0"/>
              <a:t>lusin</a:t>
            </a:r>
            <a:endParaRPr lang="en-US" sz="3200" b="1" dirty="0" smtClean="0"/>
          </a:p>
          <a:p>
            <a:r>
              <a:rPr lang="en-US" sz="3200" b="1" dirty="0" smtClean="0"/>
              <a:t>XL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85.000,-/</a:t>
            </a:r>
            <a:r>
              <a:rPr lang="en-US" sz="3200" b="1" dirty="0" err="1" smtClean="0"/>
              <a:t>lusin</a:t>
            </a:r>
            <a:endParaRPr lang="en-US" sz="32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00095-20130627-10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457200"/>
            <a:ext cx="3962400" cy="2971800"/>
          </a:xfrm>
          <a:prstGeom prst="rect">
            <a:avLst/>
          </a:prstGeom>
        </p:spPr>
      </p:pic>
      <p:pic>
        <p:nvPicPr>
          <p:cNvPr id="3" name="Picture 2" descr="SAM_58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609600"/>
            <a:ext cx="3810000" cy="2857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38400" y="3733800"/>
            <a:ext cx="6324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Popok</a:t>
            </a:r>
            <a:r>
              <a:rPr lang="en-US" sz="3200" b="1" dirty="0" smtClean="0"/>
              <a:t> </a:t>
            </a:r>
          </a:p>
          <a:p>
            <a:r>
              <a:rPr lang="en-US" sz="3200" b="1" dirty="0" err="1" smtClean="0"/>
              <a:t>Uk</a:t>
            </a:r>
            <a:r>
              <a:rPr lang="en-US" sz="3200" b="1" dirty="0" smtClean="0"/>
              <a:t> : all size</a:t>
            </a:r>
          </a:p>
          <a:p>
            <a:r>
              <a:rPr lang="en-US" sz="3200" b="1" dirty="0" err="1" smtClean="0"/>
              <a:t>Colour</a:t>
            </a:r>
            <a:r>
              <a:rPr lang="en-US" sz="3200" b="1" dirty="0" smtClean="0"/>
              <a:t> : pink, yellow, blue, green</a:t>
            </a:r>
          </a:p>
          <a:p>
            <a:r>
              <a:rPr lang="en-US" sz="3200" b="1" dirty="0" err="1" smtClean="0"/>
              <a:t>Polos</a:t>
            </a:r>
            <a:r>
              <a:rPr lang="en-US" sz="3200" b="1" dirty="0" smtClean="0"/>
              <a:t>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80.000,-/</a:t>
            </a:r>
            <a:r>
              <a:rPr lang="en-US" sz="3200" b="1" dirty="0" err="1" smtClean="0"/>
              <a:t>lusin</a:t>
            </a:r>
            <a:endParaRPr lang="en-US" sz="3200" b="1" dirty="0" smtClean="0"/>
          </a:p>
          <a:p>
            <a:r>
              <a:rPr lang="en-US" sz="3200" b="1" dirty="0" smtClean="0"/>
              <a:t>Full print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90.000,-/</a:t>
            </a:r>
            <a:r>
              <a:rPr lang="en-US" sz="3200" b="1" dirty="0" err="1" smtClean="0"/>
              <a:t>lusin</a:t>
            </a:r>
            <a:endParaRPr lang="en-US" sz="32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00096-20130627-10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381000"/>
            <a:ext cx="4724400" cy="3543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0" y="4114800"/>
            <a:ext cx="6172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Celana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panjang</a:t>
            </a:r>
            <a:r>
              <a:rPr lang="en-US" sz="3200" b="1" dirty="0" smtClean="0"/>
              <a:t> Rib</a:t>
            </a:r>
          </a:p>
          <a:p>
            <a:r>
              <a:rPr lang="en-US" sz="3200" b="1" dirty="0" err="1" smtClean="0"/>
              <a:t>Uk</a:t>
            </a:r>
            <a:r>
              <a:rPr lang="en-US" sz="3200" b="1" dirty="0" smtClean="0"/>
              <a:t> : all size</a:t>
            </a:r>
          </a:p>
          <a:p>
            <a:r>
              <a:rPr lang="en-US" sz="3200" b="1" dirty="0" err="1" smtClean="0"/>
              <a:t>Colour</a:t>
            </a:r>
            <a:r>
              <a:rPr lang="en-US" sz="3200" b="1" dirty="0" smtClean="0"/>
              <a:t> : pink, yellow, blue, green</a:t>
            </a:r>
          </a:p>
          <a:p>
            <a:r>
              <a:rPr lang="en-US" sz="3200" b="1" dirty="0" err="1" smtClean="0"/>
              <a:t>Polos</a:t>
            </a:r>
            <a:r>
              <a:rPr lang="en-US" sz="3200" b="1" dirty="0" smtClean="0"/>
              <a:t>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120.000,-/</a:t>
            </a:r>
            <a:r>
              <a:rPr lang="en-US" sz="3200" b="1" dirty="0" err="1" smtClean="0"/>
              <a:t>lusin</a:t>
            </a:r>
            <a:endParaRPr lang="en-US" sz="3200" b="1" dirty="0" smtClean="0"/>
          </a:p>
          <a:p>
            <a:r>
              <a:rPr lang="en-US" sz="3200" b="1" dirty="0" smtClean="0"/>
              <a:t>Full print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130.000,-/</a:t>
            </a:r>
            <a:r>
              <a:rPr lang="en-US" sz="3200" b="1" dirty="0" err="1" smtClean="0"/>
              <a:t>lusin</a:t>
            </a:r>
            <a:endParaRPr lang="en-US" sz="3200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M_58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609600"/>
            <a:ext cx="4191000" cy="3143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0" y="3810000"/>
            <a:ext cx="6172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Celana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panjang</a:t>
            </a:r>
            <a:r>
              <a:rPr lang="en-US" sz="2400" b="1" dirty="0" smtClean="0"/>
              <a:t> Rib </a:t>
            </a:r>
            <a:r>
              <a:rPr lang="en-US" sz="2400" b="1" dirty="0" err="1" smtClean="0"/>
              <a:t>bordir</a:t>
            </a:r>
            <a:endParaRPr lang="en-US" sz="2400" b="1" dirty="0" smtClean="0"/>
          </a:p>
          <a:p>
            <a:r>
              <a:rPr lang="en-US" sz="2400" b="1" dirty="0" err="1" smtClean="0"/>
              <a:t>Uk</a:t>
            </a:r>
            <a:r>
              <a:rPr lang="en-US" sz="2400" b="1" dirty="0" smtClean="0"/>
              <a:t> : S, M, L, XL, XXL</a:t>
            </a:r>
          </a:p>
          <a:p>
            <a:r>
              <a:rPr lang="en-US" sz="2400" b="1" dirty="0" err="1" smtClean="0"/>
              <a:t>Colour</a:t>
            </a:r>
            <a:r>
              <a:rPr lang="en-US" sz="2400" b="1" dirty="0" smtClean="0"/>
              <a:t> : pink, yellow, blue, green</a:t>
            </a:r>
          </a:p>
          <a:p>
            <a:r>
              <a:rPr lang="en-US" sz="2400" b="1" dirty="0" smtClean="0"/>
              <a:t>S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150.000,-/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  <a:p>
            <a:r>
              <a:rPr lang="en-US" sz="2400" b="1" dirty="0" smtClean="0"/>
              <a:t>M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160.000,-/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  <a:p>
            <a:r>
              <a:rPr lang="en-US" sz="2400" b="1" dirty="0" smtClean="0"/>
              <a:t>L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170.000,-/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  <a:p>
            <a:r>
              <a:rPr lang="en-US" sz="2400" b="1" dirty="0" smtClean="0"/>
              <a:t>XL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180.000,-/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  <a:p>
            <a:r>
              <a:rPr lang="en-US" sz="2400" b="1" dirty="0" smtClean="0"/>
              <a:t>XXL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190.000,-/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  <a:p>
            <a:endParaRPr lang="en-US" sz="2400" b="1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M_58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685800"/>
            <a:ext cx="4673600" cy="3505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0" y="4343400"/>
            <a:ext cx="6019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Celana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Tutup</a:t>
            </a:r>
            <a:r>
              <a:rPr lang="en-US" sz="3200" b="1" dirty="0" smtClean="0"/>
              <a:t> kaki</a:t>
            </a:r>
          </a:p>
          <a:p>
            <a:r>
              <a:rPr lang="en-US" sz="3200" b="1" dirty="0" err="1" smtClean="0"/>
              <a:t>Uk</a:t>
            </a:r>
            <a:r>
              <a:rPr lang="en-US" sz="3200" b="1" dirty="0" smtClean="0"/>
              <a:t> : All size</a:t>
            </a:r>
          </a:p>
          <a:p>
            <a:r>
              <a:rPr lang="en-US" sz="3200" b="1" dirty="0" err="1" smtClean="0"/>
              <a:t>Colour</a:t>
            </a:r>
            <a:r>
              <a:rPr lang="en-US" sz="3200" b="1" dirty="0" smtClean="0"/>
              <a:t> : pink, yellow, blue, green</a:t>
            </a:r>
          </a:p>
          <a:p>
            <a:r>
              <a:rPr lang="en-US" sz="3200" b="1" dirty="0" err="1" smtClean="0"/>
              <a:t>Polos</a:t>
            </a:r>
            <a:r>
              <a:rPr lang="en-US" sz="3200" b="1" dirty="0" smtClean="0"/>
              <a:t>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125.000,-/</a:t>
            </a:r>
            <a:r>
              <a:rPr lang="en-US" sz="3200" b="1" dirty="0" err="1" smtClean="0"/>
              <a:t>lusin</a:t>
            </a:r>
            <a:endParaRPr lang="en-US" sz="3200" b="1" dirty="0" smtClean="0"/>
          </a:p>
          <a:p>
            <a:r>
              <a:rPr lang="en-US" sz="3200" b="1" dirty="0" smtClean="0"/>
              <a:t>Full print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135.000,-/</a:t>
            </a:r>
            <a:r>
              <a:rPr lang="en-US" sz="3200" b="1" dirty="0" err="1" smtClean="0"/>
              <a:t>lusin</a:t>
            </a:r>
            <a:endParaRPr lang="en-US" sz="3200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M_58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762000"/>
            <a:ext cx="4064000" cy="304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4600" y="3962400"/>
            <a:ext cx="4114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Celana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panjang</a:t>
            </a:r>
            <a:r>
              <a:rPr lang="en-US" sz="2000" b="1" dirty="0" smtClean="0"/>
              <a:t> Full print</a:t>
            </a:r>
          </a:p>
          <a:p>
            <a:r>
              <a:rPr lang="en-US" sz="2000" b="1" dirty="0" err="1" smtClean="0"/>
              <a:t>Colour</a:t>
            </a:r>
            <a:r>
              <a:rPr lang="en-US" sz="2000" b="1" dirty="0" smtClean="0"/>
              <a:t> : pink, yellow, blue, green</a:t>
            </a:r>
          </a:p>
          <a:p>
            <a:r>
              <a:rPr lang="en-US" sz="2000" b="1" dirty="0" err="1" smtClean="0"/>
              <a:t>Uk</a:t>
            </a:r>
            <a:r>
              <a:rPr lang="en-US" sz="2000" b="1" dirty="0" smtClean="0"/>
              <a:t> : S, M, L, XL, XXL</a:t>
            </a:r>
          </a:p>
          <a:p>
            <a:r>
              <a:rPr lang="en-US" sz="2000" b="1" dirty="0" smtClean="0"/>
              <a:t>S : 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140.000,-/</a:t>
            </a:r>
            <a:r>
              <a:rPr lang="en-US" sz="2000" b="1" dirty="0" err="1" smtClean="0"/>
              <a:t>lusin</a:t>
            </a:r>
            <a:endParaRPr lang="en-US" sz="2000" b="1" dirty="0" smtClean="0"/>
          </a:p>
          <a:p>
            <a:r>
              <a:rPr lang="en-US" sz="2000" b="1" dirty="0" smtClean="0"/>
              <a:t>M : 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150.000,-/</a:t>
            </a:r>
            <a:r>
              <a:rPr lang="en-US" sz="2000" b="1" dirty="0" err="1" smtClean="0"/>
              <a:t>lusin</a:t>
            </a:r>
            <a:endParaRPr lang="en-US" sz="2000" b="1" dirty="0" smtClean="0"/>
          </a:p>
          <a:p>
            <a:r>
              <a:rPr lang="en-US" sz="2000" b="1" dirty="0" smtClean="0"/>
              <a:t>L : 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160.000,-/</a:t>
            </a:r>
            <a:r>
              <a:rPr lang="en-US" sz="2000" b="1" dirty="0" err="1" smtClean="0"/>
              <a:t>lusin</a:t>
            </a:r>
            <a:endParaRPr lang="en-US" sz="2000" b="1" dirty="0" smtClean="0"/>
          </a:p>
          <a:p>
            <a:r>
              <a:rPr lang="en-US" sz="2000" b="1" dirty="0" smtClean="0"/>
              <a:t>XL : 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170.000,-/</a:t>
            </a:r>
            <a:r>
              <a:rPr lang="en-US" sz="2000" b="1" dirty="0" err="1" smtClean="0"/>
              <a:t>lusin</a:t>
            </a:r>
            <a:endParaRPr lang="en-US" sz="2000" b="1" dirty="0" smtClean="0"/>
          </a:p>
          <a:p>
            <a:r>
              <a:rPr lang="en-US" sz="2000" b="1" dirty="0" smtClean="0"/>
              <a:t>XXL : 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180.000,-/</a:t>
            </a:r>
            <a:r>
              <a:rPr lang="en-US" sz="2000" b="1" dirty="0" err="1" smtClean="0"/>
              <a:t>lusin</a:t>
            </a:r>
            <a:endParaRPr lang="en-US" sz="2000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00089-20130627-1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533400"/>
            <a:ext cx="5105400" cy="3829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81200" y="4495800"/>
            <a:ext cx="5105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Baju</a:t>
            </a:r>
            <a:r>
              <a:rPr lang="en-US" sz="2400" b="1" dirty="0" smtClean="0"/>
              <a:t> Full Print </a:t>
            </a:r>
            <a:r>
              <a:rPr lang="en-US" sz="2400" b="1" dirty="0" err="1" smtClean="0"/>
              <a:t>Bis</a:t>
            </a:r>
            <a:endParaRPr lang="en-US" sz="2400" b="1" dirty="0" smtClean="0"/>
          </a:p>
          <a:p>
            <a:r>
              <a:rPr lang="en-US" sz="2400" b="1" dirty="0" err="1" smtClean="0"/>
              <a:t>Uk</a:t>
            </a:r>
            <a:r>
              <a:rPr lang="en-US" sz="2400" b="1" dirty="0" smtClean="0"/>
              <a:t> : all size </a:t>
            </a:r>
          </a:p>
          <a:p>
            <a:r>
              <a:rPr lang="en-US" sz="2400" b="1" dirty="0" err="1" smtClean="0"/>
              <a:t>Colour</a:t>
            </a:r>
            <a:r>
              <a:rPr lang="en-US" sz="2400" b="1" dirty="0" smtClean="0"/>
              <a:t> : pink, yellow, blue, green</a:t>
            </a:r>
          </a:p>
          <a:p>
            <a:r>
              <a:rPr lang="en-US" sz="2400" b="1" dirty="0" err="1" smtClean="0"/>
              <a:t>Lengan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Buntung</a:t>
            </a:r>
            <a:r>
              <a:rPr lang="en-US" sz="2400" b="1" dirty="0" smtClean="0"/>
              <a:t>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90.000,-/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  <a:p>
            <a:r>
              <a:rPr lang="en-US" sz="2400" b="1" dirty="0" err="1" smtClean="0"/>
              <a:t>Lengan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Pendek</a:t>
            </a:r>
            <a:r>
              <a:rPr lang="en-US" sz="2400" b="1" dirty="0" smtClean="0"/>
              <a:t>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100.000,-/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  <a:p>
            <a:r>
              <a:rPr lang="en-US" sz="2400" b="1" dirty="0" err="1" smtClean="0"/>
              <a:t>Lengan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Panjang</a:t>
            </a:r>
            <a:r>
              <a:rPr lang="en-US" sz="2400" b="1" dirty="0" smtClean="0"/>
              <a:t>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110.000,-/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00094-20130627-10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533400"/>
            <a:ext cx="5283200" cy="3962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81200" y="4724400"/>
            <a:ext cx="5105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Celana</a:t>
            </a:r>
            <a:r>
              <a:rPr lang="en-US" sz="2400" b="1" dirty="0" smtClean="0"/>
              <a:t> Pop</a:t>
            </a:r>
          </a:p>
          <a:p>
            <a:r>
              <a:rPr lang="en-US" sz="2400" b="1" dirty="0" err="1" smtClean="0"/>
              <a:t>Uk</a:t>
            </a:r>
            <a:r>
              <a:rPr lang="en-US" sz="2400" b="1" dirty="0" smtClean="0"/>
              <a:t> : all size</a:t>
            </a:r>
          </a:p>
          <a:p>
            <a:r>
              <a:rPr lang="en-US" sz="2400" b="1" dirty="0" err="1" smtClean="0"/>
              <a:t>Colour</a:t>
            </a:r>
            <a:r>
              <a:rPr lang="en-US" sz="2400" b="1" dirty="0" smtClean="0"/>
              <a:t> : Pink, yellow, blue, green</a:t>
            </a:r>
          </a:p>
          <a:p>
            <a:r>
              <a:rPr lang="en-US" sz="2400" b="1" dirty="0" err="1" smtClean="0"/>
              <a:t>Polos</a:t>
            </a:r>
            <a:r>
              <a:rPr lang="en-US" sz="2400" b="1" dirty="0" smtClean="0"/>
              <a:t>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80.000,-/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  <a:p>
            <a:r>
              <a:rPr lang="en-US" sz="2400" b="1" dirty="0" smtClean="0"/>
              <a:t>Full print: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90.000,-/</a:t>
            </a:r>
            <a:r>
              <a:rPr lang="en-US" sz="2400" b="1" dirty="0" err="1" smtClean="0"/>
              <a:t>lusin</a:t>
            </a:r>
            <a:endParaRPr lang="en-US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00088-20130627-1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381000"/>
            <a:ext cx="5334000" cy="4000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28800" y="4495800"/>
            <a:ext cx="64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Baju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polos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obras</a:t>
            </a:r>
            <a:endParaRPr lang="en-US" sz="2400" b="1" dirty="0" smtClean="0"/>
          </a:p>
          <a:p>
            <a:r>
              <a:rPr lang="en-US" sz="2400" b="1" dirty="0" err="1" smtClean="0"/>
              <a:t>Uk</a:t>
            </a:r>
            <a:r>
              <a:rPr lang="en-US" sz="2400" b="1" dirty="0" smtClean="0"/>
              <a:t> : all size</a:t>
            </a:r>
          </a:p>
          <a:p>
            <a:r>
              <a:rPr lang="en-US" sz="2400" b="1" dirty="0" err="1" smtClean="0"/>
              <a:t>Colour</a:t>
            </a:r>
            <a:r>
              <a:rPr lang="en-US" sz="2400" b="1" dirty="0" smtClean="0"/>
              <a:t> : pink, yellow, blue, green</a:t>
            </a:r>
          </a:p>
          <a:p>
            <a:r>
              <a:rPr lang="en-US" sz="2400" b="1" dirty="0" err="1" smtClean="0"/>
              <a:t>Lengan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buntung</a:t>
            </a:r>
            <a:r>
              <a:rPr lang="en-US" sz="2400" b="1" dirty="0" smtClean="0"/>
              <a:t>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75.000,-/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  <a:p>
            <a:r>
              <a:rPr lang="en-US" sz="2400" b="1" dirty="0" err="1" smtClean="0"/>
              <a:t>Lengan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pendek</a:t>
            </a:r>
            <a:r>
              <a:rPr lang="en-US" sz="2400" b="1" dirty="0" smtClean="0"/>
              <a:t>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82.500,-/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  <a:p>
            <a:r>
              <a:rPr lang="en-US" sz="2400" b="1" dirty="0" err="1" smtClean="0"/>
              <a:t>Lengan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panjang</a:t>
            </a:r>
            <a:r>
              <a:rPr lang="en-US" sz="2400" b="1" dirty="0"/>
              <a:t> </a:t>
            </a:r>
            <a:r>
              <a:rPr lang="en-US" sz="2400" b="1" dirty="0" smtClean="0"/>
              <a:t>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90.000,-/</a:t>
            </a:r>
            <a:r>
              <a:rPr lang="en-US" sz="2400" b="1" dirty="0" err="1" smtClean="0"/>
              <a:t>lusin</a:t>
            </a:r>
            <a:endParaRPr lang="en-US" sz="2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00090-20130627-1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304800"/>
            <a:ext cx="5410200" cy="40576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28800" y="4495800"/>
            <a:ext cx="5410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Celana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pendek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segi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empat</a:t>
            </a:r>
            <a:endParaRPr lang="en-US" sz="2400" b="1" dirty="0" smtClean="0"/>
          </a:p>
          <a:p>
            <a:r>
              <a:rPr lang="en-US" sz="2400" b="1" dirty="0" err="1" smtClean="0"/>
              <a:t>Uk</a:t>
            </a:r>
            <a:r>
              <a:rPr lang="en-US" sz="2400" b="1" dirty="0" smtClean="0"/>
              <a:t> : all size</a:t>
            </a:r>
          </a:p>
          <a:p>
            <a:r>
              <a:rPr lang="en-US" sz="2400" b="1" dirty="0" err="1" smtClean="0"/>
              <a:t>Colour</a:t>
            </a:r>
            <a:r>
              <a:rPr lang="en-US" sz="2400" b="1" dirty="0" smtClean="0"/>
              <a:t> : pink, yellow, blue, green</a:t>
            </a:r>
          </a:p>
          <a:p>
            <a:r>
              <a:rPr lang="en-US" sz="2400" b="1" dirty="0" err="1" smtClean="0"/>
              <a:t>Polos</a:t>
            </a:r>
            <a:r>
              <a:rPr lang="en-US" sz="2400" b="1" dirty="0" smtClean="0"/>
              <a:t>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90.000,-/</a:t>
            </a:r>
            <a:r>
              <a:rPr lang="en-US" sz="2400" b="1" dirty="0" err="1" smtClean="0"/>
              <a:t>lusin</a:t>
            </a:r>
            <a:endParaRPr lang="en-US" sz="2400" b="1" dirty="0" smtClean="0"/>
          </a:p>
          <a:p>
            <a:r>
              <a:rPr lang="en-US" sz="2400" b="1" dirty="0" smtClean="0"/>
              <a:t>Full print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100.000,-/</a:t>
            </a:r>
            <a:r>
              <a:rPr lang="en-US" sz="2400" b="1" dirty="0" err="1" smtClean="0"/>
              <a:t>lusin</a:t>
            </a:r>
            <a:endParaRPr lang="en-US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00091-20130627-10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381000"/>
            <a:ext cx="5638800" cy="4229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28800" y="4724400"/>
            <a:ext cx="7315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Celana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pendek</a:t>
            </a:r>
            <a:r>
              <a:rPr lang="en-US" sz="3200" b="1" dirty="0" smtClean="0"/>
              <a:t> </a:t>
            </a:r>
          </a:p>
          <a:p>
            <a:r>
              <a:rPr lang="en-US" sz="3200" b="1" dirty="0" err="1" smtClean="0"/>
              <a:t>Uk</a:t>
            </a:r>
            <a:r>
              <a:rPr lang="en-US" sz="3200" b="1" dirty="0" smtClean="0"/>
              <a:t> : all size</a:t>
            </a:r>
          </a:p>
          <a:p>
            <a:r>
              <a:rPr lang="en-US" sz="3200" b="1" dirty="0" err="1" smtClean="0"/>
              <a:t>Colour</a:t>
            </a:r>
            <a:r>
              <a:rPr lang="en-US" sz="3200" b="1" dirty="0" smtClean="0"/>
              <a:t> : pink, yellow, blue, green</a:t>
            </a:r>
          </a:p>
          <a:p>
            <a:r>
              <a:rPr lang="en-US" sz="3200" b="1" dirty="0" err="1" smtClean="0"/>
              <a:t>Harga</a:t>
            </a:r>
            <a:r>
              <a:rPr lang="en-US" sz="3200" b="1" dirty="0" smtClean="0"/>
              <a:t>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95.000,-/</a:t>
            </a:r>
            <a:r>
              <a:rPr lang="en-US" sz="3200" b="1" dirty="0" err="1" smtClean="0"/>
              <a:t>lusin</a:t>
            </a:r>
            <a:endParaRPr lang="en-US" sz="3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00092-20130627-10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457200"/>
            <a:ext cx="3886200" cy="2914650"/>
          </a:xfrm>
          <a:prstGeom prst="rect">
            <a:avLst/>
          </a:prstGeom>
        </p:spPr>
      </p:pic>
      <p:pic>
        <p:nvPicPr>
          <p:cNvPr id="3" name="Picture 2" descr="SAM_588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457200"/>
            <a:ext cx="3860800" cy="2895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76400" y="3581400"/>
            <a:ext cx="5638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Celana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dalam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cowok</a:t>
            </a:r>
            <a:endParaRPr lang="en-US" sz="3200" b="1" dirty="0" smtClean="0"/>
          </a:p>
          <a:p>
            <a:r>
              <a:rPr lang="en-US" sz="3200" b="1" dirty="0" err="1" smtClean="0"/>
              <a:t>Uk</a:t>
            </a:r>
            <a:r>
              <a:rPr lang="en-US" sz="3200" b="1" dirty="0" smtClean="0"/>
              <a:t> : S, M, L, XL</a:t>
            </a:r>
          </a:p>
          <a:p>
            <a:r>
              <a:rPr lang="en-US" sz="3200" b="1" dirty="0" smtClean="0"/>
              <a:t>S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75.000,-/</a:t>
            </a:r>
            <a:r>
              <a:rPr lang="en-US" sz="3200" b="1" dirty="0" err="1" smtClean="0"/>
              <a:t>lusin</a:t>
            </a:r>
            <a:endParaRPr lang="en-US" sz="3200" b="1" dirty="0" smtClean="0"/>
          </a:p>
          <a:p>
            <a:r>
              <a:rPr lang="en-US" sz="3200" b="1" dirty="0" smtClean="0"/>
              <a:t>M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80.000,-/</a:t>
            </a:r>
            <a:r>
              <a:rPr lang="en-US" sz="3200" b="1" dirty="0" err="1" smtClean="0"/>
              <a:t>lusin</a:t>
            </a:r>
            <a:endParaRPr lang="en-US" sz="3200" b="1" dirty="0" smtClean="0"/>
          </a:p>
          <a:p>
            <a:r>
              <a:rPr lang="en-US" sz="3200" b="1" dirty="0" smtClean="0"/>
              <a:t>L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85.000,-/</a:t>
            </a:r>
            <a:r>
              <a:rPr lang="en-US" sz="3200" b="1" dirty="0" err="1" smtClean="0"/>
              <a:t>lusin</a:t>
            </a:r>
            <a:endParaRPr lang="en-US" sz="3200" b="1" dirty="0" smtClean="0"/>
          </a:p>
          <a:p>
            <a:r>
              <a:rPr lang="en-US" sz="3200" b="1" dirty="0" smtClean="0"/>
              <a:t>XL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90.000,-/</a:t>
            </a:r>
            <a:r>
              <a:rPr lang="en-US" sz="3200" b="1" dirty="0" err="1" smtClean="0"/>
              <a:t>lusin</a:t>
            </a:r>
            <a:endParaRPr lang="en-US" sz="3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00093-20130627-10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81000"/>
            <a:ext cx="3810000" cy="2857500"/>
          </a:xfrm>
          <a:prstGeom prst="rect">
            <a:avLst/>
          </a:prstGeom>
        </p:spPr>
      </p:pic>
      <p:pic>
        <p:nvPicPr>
          <p:cNvPr id="3" name="Picture 2" descr="SAM_58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381000"/>
            <a:ext cx="3860800" cy="2895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67000" y="34290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Celana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dalam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cewek</a:t>
            </a:r>
            <a:endParaRPr lang="en-US" sz="3200" b="1" dirty="0" smtClean="0"/>
          </a:p>
          <a:p>
            <a:r>
              <a:rPr lang="en-US" sz="3200" b="1" dirty="0" err="1" smtClean="0"/>
              <a:t>Uk</a:t>
            </a:r>
            <a:r>
              <a:rPr lang="en-US" sz="3200" b="1" dirty="0" smtClean="0"/>
              <a:t> : S, M, L, XL</a:t>
            </a:r>
          </a:p>
          <a:p>
            <a:r>
              <a:rPr lang="en-US" sz="3200" b="1" dirty="0" smtClean="0"/>
              <a:t>S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70.000,-/</a:t>
            </a:r>
            <a:r>
              <a:rPr lang="en-US" sz="3200" b="1" dirty="0" err="1" smtClean="0"/>
              <a:t>lusin</a:t>
            </a:r>
            <a:endParaRPr lang="en-US" sz="3200" b="1" dirty="0" smtClean="0"/>
          </a:p>
          <a:p>
            <a:r>
              <a:rPr lang="en-US" sz="3200" b="1" dirty="0" smtClean="0"/>
              <a:t>M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75.000,-/</a:t>
            </a:r>
            <a:r>
              <a:rPr lang="en-US" sz="3200" b="1" dirty="0" err="1" smtClean="0"/>
              <a:t>lusin</a:t>
            </a:r>
            <a:endParaRPr lang="en-US" sz="3200" b="1" dirty="0" smtClean="0"/>
          </a:p>
          <a:p>
            <a:r>
              <a:rPr lang="en-US" sz="3200" b="1" dirty="0" smtClean="0"/>
              <a:t>L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80.000,-/</a:t>
            </a:r>
            <a:r>
              <a:rPr lang="en-US" sz="3200" b="1" dirty="0" err="1" smtClean="0"/>
              <a:t>lusin</a:t>
            </a:r>
            <a:endParaRPr lang="en-US" sz="3200" b="1" dirty="0" smtClean="0"/>
          </a:p>
          <a:p>
            <a:r>
              <a:rPr lang="en-US" sz="3200" b="1" dirty="0" smtClean="0"/>
              <a:t>XL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85.000,-/</a:t>
            </a:r>
            <a:r>
              <a:rPr lang="en-US" sz="3200" b="1" dirty="0" err="1" smtClean="0"/>
              <a:t>lusin</a:t>
            </a:r>
            <a:endParaRPr lang="en-US" sz="3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00095-20130627-10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457200"/>
            <a:ext cx="3962400" cy="2971800"/>
          </a:xfrm>
          <a:prstGeom prst="rect">
            <a:avLst/>
          </a:prstGeom>
        </p:spPr>
      </p:pic>
      <p:pic>
        <p:nvPicPr>
          <p:cNvPr id="3" name="Picture 2" descr="SAM_58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609600"/>
            <a:ext cx="3810000" cy="2857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38400" y="3733800"/>
            <a:ext cx="6324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Popok</a:t>
            </a:r>
            <a:r>
              <a:rPr lang="en-US" sz="3200" b="1" dirty="0" smtClean="0"/>
              <a:t> </a:t>
            </a:r>
          </a:p>
          <a:p>
            <a:r>
              <a:rPr lang="en-US" sz="3200" b="1" dirty="0" err="1" smtClean="0"/>
              <a:t>Uk</a:t>
            </a:r>
            <a:r>
              <a:rPr lang="en-US" sz="3200" b="1" dirty="0" smtClean="0"/>
              <a:t> : all size</a:t>
            </a:r>
          </a:p>
          <a:p>
            <a:r>
              <a:rPr lang="en-US" sz="3200" b="1" dirty="0" err="1" smtClean="0"/>
              <a:t>Colour</a:t>
            </a:r>
            <a:r>
              <a:rPr lang="en-US" sz="3200" b="1" dirty="0" smtClean="0"/>
              <a:t> : pink, yellow, blue, green</a:t>
            </a:r>
          </a:p>
          <a:p>
            <a:r>
              <a:rPr lang="en-US" sz="3200" b="1" dirty="0" err="1" smtClean="0"/>
              <a:t>Polos</a:t>
            </a:r>
            <a:r>
              <a:rPr lang="en-US" sz="3200" b="1" dirty="0" smtClean="0"/>
              <a:t>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80.000,-/</a:t>
            </a:r>
            <a:r>
              <a:rPr lang="en-US" sz="3200" b="1" dirty="0" err="1" smtClean="0"/>
              <a:t>lusin</a:t>
            </a:r>
            <a:endParaRPr lang="en-US" sz="3200" b="1" dirty="0" smtClean="0"/>
          </a:p>
          <a:p>
            <a:r>
              <a:rPr lang="en-US" sz="3200" b="1" dirty="0" smtClean="0"/>
              <a:t>Full print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90.000,-/</a:t>
            </a:r>
            <a:r>
              <a:rPr lang="en-US" sz="3200" b="1" dirty="0" err="1" smtClean="0"/>
              <a:t>lusin</a:t>
            </a:r>
            <a:endParaRPr lang="en-US" sz="32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00096-20130627-10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381000"/>
            <a:ext cx="4724400" cy="3543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0" y="4114800"/>
            <a:ext cx="6172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Celana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panjang</a:t>
            </a:r>
            <a:r>
              <a:rPr lang="en-US" sz="3200" b="1" dirty="0" smtClean="0"/>
              <a:t> Rib</a:t>
            </a:r>
          </a:p>
          <a:p>
            <a:r>
              <a:rPr lang="en-US" sz="3200" b="1" dirty="0" err="1" smtClean="0"/>
              <a:t>Uk</a:t>
            </a:r>
            <a:r>
              <a:rPr lang="en-US" sz="3200" b="1" dirty="0" smtClean="0"/>
              <a:t> : all size</a:t>
            </a:r>
          </a:p>
          <a:p>
            <a:r>
              <a:rPr lang="en-US" sz="3200" b="1" dirty="0" err="1" smtClean="0"/>
              <a:t>Colour</a:t>
            </a:r>
            <a:r>
              <a:rPr lang="en-US" sz="3200" b="1" dirty="0" smtClean="0"/>
              <a:t> : pink, yellow, blue, green</a:t>
            </a:r>
          </a:p>
          <a:p>
            <a:r>
              <a:rPr lang="en-US" sz="3200" b="1" dirty="0" err="1" smtClean="0"/>
              <a:t>Polos</a:t>
            </a:r>
            <a:r>
              <a:rPr lang="en-US" sz="3200" b="1" dirty="0" smtClean="0"/>
              <a:t>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120.000,-/</a:t>
            </a:r>
            <a:r>
              <a:rPr lang="en-US" sz="3200" b="1" dirty="0" err="1" smtClean="0"/>
              <a:t>lusin</a:t>
            </a:r>
            <a:endParaRPr lang="en-US" sz="3200" b="1" dirty="0" smtClean="0"/>
          </a:p>
          <a:p>
            <a:r>
              <a:rPr lang="en-US" sz="3200" b="1" dirty="0" smtClean="0"/>
              <a:t>Full print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130.000,-/</a:t>
            </a:r>
            <a:r>
              <a:rPr lang="en-US" sz="3200" b="1" dirty="0" err="1" smtClean="0"/>
              <a:t>lusin</a:t>
            </a:r>
            <a:endParaRPr lang="en-US" sz="3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970</Words>
  <Application>Microsoft Office PowerPoint</Application>
  <PresentationFormat>On-screen Show (4:3)</PresentationFormat>
  <Paragraphs>160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edi</dc:creator>
  <cp:lastModifiedBy>edi</cp:lastModifiedBy>
  <cp:revision>12</cp:revision>
  <dcterms:created xsi:type="dcterms:W3CDTF">2013-08-27T04:42:18Z</dcterms:created>
  <dcterms:modified xsi:type="dcterms:W3CDTF">2013-10-07T06:40:28Z</dcterms:modified>
</cp:coreProperties>
</file>