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1" r:id="rId6"/>
    <p:sldId id="262" r:id="rId7"/>
    <p:sldId id="263" r:id="rId8"/>
    <p:sldId id="264" r:id="rId9"/>
    <p:sldId id="260" r:id="rId10"/>
    <p:sldId id="265" r:id="rId11"/>
    <p:sldId id="266" r:id="rId12"/>
    <p:sldId id="267" r:id="rId13"/>
  </p:sldIdLst>
  <p:sldSz cx="9144000" cy="6858000" type="screen4x3"/>
  <p:notesSz cx="6858000" cy="9144000"/>
  <p:defaultText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5" d="100"/>
          <a:sy n="65" d="100"/>
        </p:scale>
        <p:origin x="-462"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id-ID"/>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id-ID"/>
          </a:p>
        </p:txBody>
      </p:sp>
      <p:sp>
        <p:nvSpPr>
          <p:cNvPr id="4" name="Date Placeholder 3"/>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id-ID"/>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id-ID"/>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id-ID"/>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id-ID"/>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id-ID"/>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5" name="Date Placeholder 4"/>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6" name="Footer Placeholder 5"/>
          <p:cNvSpPr>
            <a:spLocks noGrp="1"/>
          </p:cNvSpPr>
          <p:nvPr>
            <p:ph type="ftr" sz="quarter" idx="11"/>
          </p:nvPr>
        </p:nvSpPr>
        <p:spPr/>
        <p:txBody>
          <a:bodyPr/>
          <a:lstStyle/>
          <a:p>
            <a:endParaRPr lang="id-ID"/>
          </a:p>
        </p:txBody>
      </p:sp>
      <p:sp>
        <p:nvSpPr>
          <p:cNvPr id="7" name="Slide Number Placeholder 6"/>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id-ID"/>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7" name="Date Placeholder 6"/>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8" name="Footer Placeholder 7"/>
          <p:cNvSpPr>
            <a:spLocks noGrp="1"/>
          </p:cNvSpPr>
          <p:nvPr>
            <p:ph type="ftr" sz="quarter" idx="11"/>
          </p:nvPr>
        </p:nvSpPr>
        <p:spPr/>
        <p:txBody>
          <a:bodyPr/>
          <a:lstStyle/>
          <a:p>
            <a:endParaRPr lang="id-ID"/>
          </a:p>
        </p:txBody>
      </p:sp>
      <p:sp>
        <p:nvSpPr>
          <p:cNvPr id="9" name="Slide Number Placeholder 8"/>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id-ID"/>
          </a:p>
        </p:txBody>
      </p:sp>
      <p:sp>
        <p:nvSpPr>
          <p:cNvPr id="3" name="Date Placeholder 2"/>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4" name="Footer Placeholder 3"/>
          <p:cNvSpPr>
            <a:spLocks noGrp="1"/>
          </p:cNvSpPr>
          <p:nvPr>
            <p:ph type="ftr" sz="quarter" idx="11"/>
          </p:nvPr>
        </p:nvSpPr>
        <p:spPr/>
        <p:txBody>
          <a:bodyPr/>
          <a:lstStyle/>
          <a:p>
            <a:endParaRPr lang="id-ID"/>
          </a:p>
        </p:txBody>
      </p:sp>
      <p:sp>
        <p:nvSpPr>
          <p:cNvPr id="5" name="Slide Number Placeholder 4"/>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3" name="Footer Placeholder 2"/>
          <p:cNvSpPr>
            <a:spLocks noGrp="1"/>
          </p:cNvSpPr>
          <p:nvPr>
            <p:ph type="ftr" sz="quarter" idx="11"/>
          </p:nvPr>
        </p:nvSpPr>
        <p:spPr/>
        <p:txBody>
          <a:bodyPr/>
          <a:lstStyle/>
          <a:p>
            <a:endParaRPr lang="id-ID"/>
          </a:p>
        </p:txBody>
      </p:sp>
      <p:sp>
        <p:nvSpPr>
          <p:cNvPr id="4" name="Slide Number Placeholder 3"/>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id-ID"/>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6" name="Footer Placeholder 5"/>
          <p:cNvSpPr>
            <a:spLocks noGrp="1"/>
          </p:cNvSpPr>
          <p:nvPr>
            <p:ph type="ftr" sz="quarter" idx="11"/>
          </p:nvPr>
        </p:nvSpPr>
        <p:spPr/>
        <p:txBody>
          <a:bodyPr/>
          <a:lstStyle/>
          <a:p>
            <a:endParaRPr lang="id-ID"/>
          </a:p>
        </p:txBody>
      </p:sp>
      <p:sp>
        <p:nvSpPr>
          <p:cNvPr id="7" name="Slide Number Placeholder 6"/>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id-ID"/>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id-ID"/>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FAE4173-2AA9-4873-A714-102F9C8D72DA}" type="datetimeFigureOut">
              <a:rPr lang="id-ID" smtClean="0"/>
              <a:pPr/>
              <a:t>04/10/2013</a:t>
            </a:fld>
            <a:endParaRPr lang="id-ID"/>
          </a:p>
        </p:txBody>
      </p:sp>
      <p:sp>
        <p:nvSpPr>
          <p:cNvPr id="6" name="Footer Placeholder 5"/>
          <p:cNvSpPr>
            <a:spLocks noGrp="1"/>
          </p:cNvSpPr>
          <p:nvPr>
            <p:ph type="ftr" sz="quarter" idx="11"/>
          </p:nvPr>
        </p:nvSpPr>
        <p:spPr/>
        <p:txBody>
          <a:bodyPr/>
          <a:lstStyle/>
          <a:p>
            <a:endParaRPr lang="id-ID"/>
          </a:p>
        </p:txBody>
      </p:sp>
      <p:sp>
        <p:nvSpPr>
          <p:cNvPr id="7" name="Slide Number Placeholder 6"/>
          <p:cNvSpPr>
            <a:spLocks noGrp="1"/>
          </p:cNvSpPr>
          <p:nvPr>
            <p:ph type="sldNum" sz="quarter" idx="12"/>
          </p:nvPr>
        </p:nvSpPr>
        <p:spPr/>
        <p:txBody>
          <a:bodyPr/>
          <a:lstStyle/>
          <a:p>
            <a:fld id="{4F0F761C-8E4A-4428-88E5-A6171761BB65}" type="slidenum">
              <a:rPr lang="id-ID" smtClean="0"/>
              <a:pPr/>
              <a:t>‹#›</a:t>
            </a:fld>
            <a:endParaRPr lang="id-ID"/>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id-ID"/>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FAE4173-2AA9-4873-A714-102F9C8D72DA}" type="datetimeFigureOut">
              <a:rPr lang="id-ID" smtClean="0"/>
              <a:pPr/>
              <a:t>04/10/2013</a:t>
            </a:fld>
            <a:endParaRPr lang="id-ID"/>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d-ID"/>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F0F761C-8E4A-4428-88E5-A6171761BB65}" type="slidenum">
              <a:rPr lang="id-ID" smtClean="0"/>
              <a:pPr/>
              <a:t>‹#›</a:t>
            </a:fld>
            <a:endParaRPr lang="id-ID"/>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id-ID" dirty="0" smtClean="0"/>
              <a:t>Budgeting: An Experimental Investigation of the Effects of Negotiation</a:t>
            </a:r>
            <a:endParaRPr lang="id-ID" dirty="0"/>
          </a:p>
        </p:txBody>
      </p:sp>
      <p:sp>
        <p:nvSpPr>
          <p:cNvPr id="3" name="Subtitle 2"/>
          <p:cNvSpPr>
            <a:spLocks noGrp="1"/>
          </p:cNvSpPr>
          <p:nvPr>
            <p:ph type="subTitle" idx="1"/>
          </p:nvPr>
        </p:nvSpPr>
        <p:spPr/>
        <p:txBody>
          <a:bodyPr/>
          <a:lstStyle/>
          <a:p>
            <a:r>
              <a:rPr lang="id-ID" dirty="0" smtClean="0"/>
              <a:t>By kartika cahya kencana</a:t>
            </a:r>
          </a:p>
          <a:p>
            <a:r>
              <a:rPr lang="id-ID" dirty="0" smtClean="0"/>
              <a:t>(Fisher, Frederickson, Peffer)</a:t>
            </a:r>
            <a:endParaRPr lang="id-ID"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d-ID" dirty="0" smtClean="0"/>
              <a:t>Method (continued...)</a:t>
            </a:r>
            <a:endParaRPr lang="id-ID" dirty="0"/>
          </a:p>
        </p:txBody>
      </p:sp>
      <p:sp>
        <p:nvSpPr>
          <p:cNvPr id="3" name="Content Placeholder 2"/>
          <p:cNvSpPr>
            <a:spLocks noGrp="1"/>
          </p:cNvSpPr>
          <p:nvPr>
            <p:ph idx="1"/>
          </p:nvPr>
        </p:nvSpPr>
        <p:spPr>
          <a:xfrm>
            <a:off x="457200" y="1357298"/>
            <a:ext cx="8229600" cy="4768865"/>
          </a:xfrm>
        </p:spPr>
        <p:txBody>
          <a:bodyPr>
            <a:normAutofit lnSpcReduction="10000"/>
          </a:bodyPr>
          <a:lstStyle/>
          <a:p>
            <a:pPr algn="just"/>
            <a:r>
              <a:rPr lang="id-ID" dirty="0" smtClean="0"/>
              <a:t>Three treatments where superiors had relatively more power in budget-setting process (1) superiors unilaterally set the budget (2) a negotiation process where superiors both made the initial budget proposal and had final authority in the event of a negotiation impasse (3) a negotiation process where subordinates made the initial budget proposal and superiors had final authority</a:t>
            </a:r>
            <a:endParaRPr lang="id-ID"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d-ID" dirty="0" smtClean="0"/>
              <a:t>Discussion</a:t>
            </a:r>
            <a:endParaRPr lang="id-ID" dirty="0"/>
          </a:p>
        </p:txBody>
      </p:sp>
      <p:sp>
        <p:nvSpPr>
          <p:cNvPr id="3" name="Content Placeholder 2"/>
          <p:cNvSpPr>
            <a:spLocks noGrp="1"/>
          </p:cNvSpPr>
          <p:nvPr>
            <p:ph idx="1"/>
          </p:nvPr>
        </p:nvSpPr>
        <p:spPr>
          <a:xfrm>
            <a:off x="457200" y="1214422"/>
            <a:ext cx="8229600" cy="4911741"/>
          </a:xfrm>
        </p:spPr>
        <p:txBody>
          <a:bodyPr>
            <a:normAutofit fontScale="92500"/>
          </a:bodyPr>
          <a:lstStyle/>
          <a:p>
            <a:pPr algn="just"/>
            <a:r>
              <a:rPr lang="id-ID" dirty="0" smtClean="0"/>
              <a:t>This paper examines whether budgets and economic consequences of budget -setting process- budgetary slack and subordinate performance- differ when budgets are set through a negotiation process vs when set unilaterally</a:t>
            </a:r>
          </a:p>
          <a:p>
            <a:pPr algn="just"/>
            <a:r>
              <a:rPr lang="id-ID" dirty="0" smtClean="0"/>
              <a:t>This paper also consider (1) the relation between negotiation agreement and the economic consequences, (2) factors associated with whether negotiation agreement occurs</a:t>
            </a:r>
            <a:endParaRPr lang="id-ID"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d-ID" dirty="0" smtClean="0"/>
              <a:t>Conclusion</a:t>
            </a:r>
            <a:endParaRPr lang="id-ID" dirty="0"/>
          </a:p>
        </p:txBody>
      </p:sp>
      <p:sp>
        <p:nvSpPr>
          <p:cNvPr id="3" name="Content Placeholder 2"/>
          <p:cNvSpPr>
            <a:spLocks noGrp="1"/>
          </p:cNvSpPr>
          <p:nvPr>
            <p:ph idx="1"/>
          </p:nvPr>
        </p:nvSpPr>
        <p:spPr/>
        <p:txBody>
          <a:bodyPr/>
          <a:lstStyle/>
          <a:p>
            <a:pPr algn="just"/>
            <a:r>
              <a:rPr lang="id-ID" dirty="0" smtClean="0"/>
              <a:t>Budgets set through a  negotiation process where superiors have final authority are significantly lower than budgets set unilaterally by superiors, whereas</a:t>
            </a:r>
          </a:p>
          <a:p>
            <a:pPr algn="just"/>
            <a:r>
              <a:rPr lang="id-ID" dirty="0" smtClean="0"/>
              <a:t>Budgets set through a negotiation process where subordinates have final authority are not significantly different approaching budget negotiation differently</a:t>
            </a:r>
            <a:endParaRPr lang="id-ID"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d-ID" dirty="0" smtClean="0"/>
              <a:t>Abstarct</a:t>
            </a:r>
            <a:endParaRPr lang="id-ID" dirty="0"/>
          </a:p>
        </p:txBody>
      </p:sp>
      <p:sp>
        <p:nvSpPr>
          <p:cNvPr id="3" name="Content Placeholder 2"/>
          <p:cNvSpPr>
            <a:spLocks noGrp="1"/>
          </p:cNvSpPr>
          <p:nvPr>
            <p:ph idx="1"/>
          </p:nvPr>
        </p:nvSpPr>
        <p:spPr/>
        <p:txBody>
          <a:bodyPr>
            <a:normAutofit lnSpcReduction="10000"/>
          </a:bodyPr>
          <a:lstStyle/>
          <a:p>
            <a:pPr algn="just"/>
            <a:r>
              <a:rPr lang="id-ID" dirty="0" smtClean="0"/>
              <a:t>In management, budget set by superiors</a:t>
            </a:r>
          </a:p>
          <a:p>
            <a:pPr algn="just"/>
            <a:r>
              <a:rPr lang="id-ID" dirty="0" smtClean="0"/>
              <a:t>In accounting,  budget set unilaterally by subordinates (planning =motivational aspect)</a:t>
            </a:r>
          </a:p>
          <a:p>
            <a:pPr algn="just"/>
            <a:r>
              <a:rPr lang="id-ID" dirty="0" smtClean="0"/>
              <a:t>This study complements prior research in two ways</a:t>
            </a:r>
          </a:p>
          <a:p>
            <a:pPr algn="just"/>
            <a:r>
              <a:rPr lang="id-ID" dirty="0" smtClean="0"/>
              <a:t>First, examines how budgets &amp; economic sonsequences of budget setting process differ when budgets are set through a negotiation process vs when set unilaterally</a:t>
            </a:r>
            <a:endParaRPr lang="id-ID"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d-ID" dirty="0" smtClean="0"/>
              <a:t>Abstract (continued...)</a:t>
            </a:r>
            <a:endParaRPr lang="id-ID" dirty="0"/>
          </a:p>
        </p:txBody>
      </p:sp>
      <p:sp>
        <p:nvSpPr>
          <p:cNvPr id="3" name="Content Placeholder 2"/>
          <p:cNvSpPr>
            <a:spLocks noGrp="1"/>
          </p:cNvSpPr>
          <p:nvPr>
            <p:ph idx="1"/>
          </p:nvPr>
        </p:nvSpPr>
        <p:spPr/>
        <p:txBody>
          <a:bodyPr>
            <a:normAutofit lnSpcReduction="10000"/>
          </a:bodyPr>
          <a:lstStyle/>
          <a:p>
            <a:pPr algn="just"/>
            <a:r>
              <a:rPr lang="id-ID" dirty="0" smtClean="0"/>
              <a:t>This Study also considers factors associated with negotiation agreement and the relation between agreement and the economic consequences of negotiated budgets</a:t>
            </a:r>
          </a:p>
          <a:p>
            <a:pPr algn="just"/>
            <a:r>
              <a:rPr lang="id-ID" dirty="0" smtClean="0"/>
              <a:t>Second, the economic consequences examined are budgetary slack and subordinate performance, allowing us to address the trade –offs between the planning and motivational aspect of budgets</a:t>
            </a:r>
            <a:endParaRPr lang="id-ID"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p:txBody>
          <a:bodyPr/>
          <a:lstStyle/>
          <a:p>
            <a:r>
              <a:rPr lang="id-ID" dirty="0" smtClean="0"/>
              <a:t>Abstract (continued...)</a:t>
            </a:r>
            <a:endParaRPr lang="id-ID" dirty="0"/>
          </a:p>
        </p:txBody>
      </p:sp>
      <p:sp>
        <p:nvSpPr>
          <p:cNvPr id="5" name="Content Placeholder 2"/>
          <p:cNvSpPr>
            <a:spLocks noGrp="1"/>
          </p:cNvSpPr>
          <p:nvPr>
            <p:ph idx="1"/>
          </p:nvPr>
        </p:nvSpPr>
        <p:spPr>
          <a:xfrm>
            <a:off x="457200" y="1285860"/>
            <a:ext cx="8229600" cy="5357850"/>
          </a:xfrm>
        </p:spPr>
        <p:txBody>
          <a:bodyPr>
            <a:normAutofit lnSpcReduction="10000"/>
          </a:bodyPr>
          <a:lstStyle/>
          <a:p>
            <a:pPr algn="just"/>
            <a:r>
              <a:rPr lang="id-ID" dirty="0" smtClean="0"/>
              <a:t>Both budgets and economic consequences of budget setting process differ when budgets are set through a negotiation impasse vs when set unilaterlly by superiors</a:t>
            </a:r>
          </a:p>
          <a:p>
            <a:pPr algn="just"/>
            <a:r>
              <a:rPr lang="id-ID" dirty="0" smtClean="0"/>
              <a:t>Budget  set through a negotiation process ending in agreement contain significantly less slack</a:t>
            </a:r>
          </a:p>
          <a:p>
            <a:pPr algn="just"/>
            <a:r>
              <a:rPr lang="id-ID" dirty="0" smtClean="0"/>
              <a:t>A failed negotiation followed by superiors imposing a budget has a significant detrimental effect on subordinate performance</a:t>
            </a:r>
            <a:endParaRPr lang="id-ID"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6908"/>
          </a:xfrm>
        </p:spPr>
        <p:txBody>
          <a:bodyPr/>
          <a:lstStyle/>
          <a:p>
            <a:r>
              <a:rPr lang="id-ID" dirty="0" smtClean="0"/>
              <a:t>Hypotheses</a:t>
            </a:r>
            <a:endParaRPr lang="id-ID" dirty="0"/>
          </a:p>
        </p:txBody>
      </p:sp>
      <p:sp>
        <p:nvSpPr>
          <p:cNvPr id="3" name="Content Placeholder 2"/>
          <p:cNvSpPr>
            <a:spLocks noGrp="1"/>
          </p:cNvSpPr>
          <p:nvPr>
            <p:ph idx="1"/>
          </p:nvPr>
        </p:nvSpPr>
        <p:spPr>
          <a:xfrm>
            <a:off x="457200" y="1285860"/>
            <a:ext cx="8229600" cy="4840303"/>
          </a:xfrm>
        </p:spPr>
        <p:txBody>
          <a:bodyPr>
            <a:normAutofit fontScale="92500" lnSpcReduction="10000"/>
          </a:bodyPr>
          <a:lstStyle/>
          <a:p>
            <a:pPr algn="just"/>
            <a:r>
              <a:rPr lang="id-ID" dirty="0" smtClean="0"/>
              <a:t>Develop hypotheses about how specific aspects of the budget-setting process affect budget levels, budget slack, and subordinate performance</a:t>
            </a:r>
          </a:p>
          <a:p>
            <a:pPr algn="just"/>
            <a:r>
              <a:rPr lang="id-ID" dirty="0" smtClean="0"/>
              <a:t>H1: for negotiatiors who have final authority, budgets will be less extreme than their initial negotiation positions</a:t>
            </a:r>
          </a:p>
          <a:p>
            <a:pPr algn="just"/>
            <a:r>
              <a:rPr lang="id-ID" dirty="0" smtClean="0"/>
              <a:t>H2: budget set through a negotiation process where superiors have final authority will be lower than budgets set unilaterally by superiors</a:t>
            </a:r>
            <a:endParaRPr lang="id-ID"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just"/>
            <a:r>
              <a:rPr lang="id-ID" dirty="0" smtClean="0"/>
              <a:t>H3: Negotiated budgets will be lower when subordinates make the initial budget proposal than when superiors do</a:t>
            </a:r>
          </a:p>
          <a:p>
            <a:pPr algn="just"/>
            <a:r>
              <a:rPr lang="id-ID" dirty="0" smtClean="0"/>
              <a:t>H4: differences between initial budget proposals and subsequent initial counteroffers will be smaller when negotiations end agreement than when they do not</a:t>
            </a:r>
          </a:p>
          <a:p>
            <a:pPr algn="just">
              <a:buNone/>
            </a:pPr>
            <a:endParaRPr lang="id-ID" dirty="0"/>
          </a:p>
        </p:txBody>
      </p:sp>
      <p:sp>
        <p:nvSpPr>
          <p:cNvPr id="4" name="Title 1"/>
          <p:cNvSpPr>
            <a:spLocks noGrp="1"/>
          </p:cNvSpPr>
          <p:nvPr>
            <p:ph type="title"/>
          </p:nvPr>
        </p:nvSpPr>
        <p:spPr/>
        <p:txBody>
          <a:bodyPr/>
          <a:lstStyle/>
          <a:p>
            <a:r>
              <a:rPr lang="id-ID" dirty="0" smtClean="0"/>
              <a:t>Hypotheses (continued...)</a:t>
            </a:r>
            <a:endParaRPr lang="id-ID"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just"/>
            <a:r>
              <a:rPr lang="id-ID" dirty="0" smtClean="0"/>
              <a:t>H5a: Budgetary slack will be higher when superiors have final authority in the negotiation process and the process ends in agreement than when superiors have final authority and the negotiation process does not in ageement or when superiors unilaterally set budgets</a:t>
            </a:r>
            <a:endParaRPr lang="id-ID" dirty="0"/>
          </a:p>
        </p:txBody>
      </p:sp>
      <p:sp>
        <p:nvSpPr>
          <p:cNvPr id="4" name="Title 1"/>
          <p:cNvSpPr>
            <a:spLocks noGrp="1"/>
          </p:cNvSpPr>
          <p:nvPr>
            <p:ph type="title"/>
          </p:nvPr>
        </p:nvSpPr>
        <p:spPr/>
        <p:txBody>
          <a:bodyPr/>
          <a:lstStyle/>
          <a:p>
            <a:r>
              <a:rPr lang="id-ID" dirty="0" smtClean="0"/>
              <a:t>Hypotheses (continued...)</a:t>
            </a:r>
            <a:endParaRPr lang="id-ID"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p:txBody>
          <a:bodyPr/>
          <a:lstStyle/>
          <a:p>
            <a:r>
              <a:rPr lang="id-ID" dirty="0" smtClean="0"/>
              <a:t>Hypotheses (continued...)</a:t>
            </a:r>
            <a:endParaRPr lang="id-ID" dirty="0"/>
          </a:p>
        </p:txBody>
      </p:sp>
      <p:sp>
        <p:nvSpPr>
          <p:cNvPr id="5" name="Content Placeholder 2"/>
          <p:cNvSpPr>
            <a:spLocks noGrp="1"/>
          </p:cNvSpPr>
          <p:nvPr>
            <p:ph idx="1"/>
          </p:nvPr>
        </p:nvSpPr>
        <p:spPr/>
        <p:txBody>
          <a:bodyPr/>
          <a:lstStyle/>
          <a:p>
            <a:pPr algn="just"/>
            <a:r>
              <a:rPr lang="id-ID" dirty="0" smtClean="0"/>
              <a:t>H5b: Subordinate performance will be higher when final authority in the negotiation process and the process ends in agreement than when superiors have final authority and the negotiation process does not end in agreement or when superiors unilaterally set budgets</a:t>
            </a:r>
            <a:endParaRPr lang="id-ID"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d-ID" dirty="0" smtClean="0"/>
              <a:t>Method (Subject &amp; Design)</a:t>
            </a:r>
            <a:endParaRPr lang="id-ID" dirty="0"/>
          </a:p>
        </p:txBody>
      </p:sp>
      <p:sp>
        <p:nvSpPr>
          <p:cNvPr id="3" name="Content Placeholder 2"/>
          <p:cNvSpPr>
            <a:spLocks noGrp="1"/>
          </p:cNvSpPr>
          <p:nvPr>
            <p:ph idx="1"/>
          </p:nvPr>
        </p:nvSpPr>
        <p:spPr/>
        <p:txBody>
          <a:bodyPr/>
          <a:lstStyle/>
          <a:p>
            <a:pPr algn="just"/>
            <a:r>
              <a:rPr lang="id-ID" dirty="0" smtClean="0"/>
              <a:t>185 undergraduate students enrolled in intermediate accounting</a:t>
            </a:r>
          </a:p>
          <a:p>
            <a:pPr algn="just"/>
            <a:r>
              <a:rPr lang="id-ID" dirty="0" smtClean="0"/>
              <a:t>They were assigned to one of six treaatments based on time availability</a:t>
            </a:r>
          </a:p>
          <a:p>
            <a:pPr algn="just"/>
            <a:r>
              <a:rPr lang="id-ID" dirty="0" smtClean="0"/>
              <a:t>Subjects completed the entire experiment, except for the negotiation process, via computer</a:t>
            </a:r>
            <a:endParaRPr lang="id-ID"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254</TotalTime>
  <Words>592</Words>
  <Application>Microsoft Office PowerPoint</Application>
  <PresentationFormat>On-screen Show (4:3)</PresentationFormat>
  <Paragraphs>38</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Budgeting: An Experimental Investigation of the Effects of Negotiation</vt:lpstr>
      <vt:lpstr>Abstarct</vt:lpstr>
      <vt:lpstr>Abstract (continued...)</vt:lpstr>
      <vt:lpstr>Abstract (continued...)</vt:lpstr>
      <vt:lpstr>Hypotheses</vt:lpstr>
      <vt:lpstr>Hypotheses (continued...)</vt:lpstr>
      <vt:lpstr>Hypotheses (continued...)</vt:lpstr>
      <vt:lpstr>Hypotheses (continued...)</vt:lpstr>
      <vt:lpstr>Method (Subject &amp; Design)</vt:lpstr>
      <vt:lpstr>Method (continued...)</vt:lpstr>
      <vt:lpstr>Discussion</vt:lpstr>
      <vt:lpstr>Conclusion</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User</dc:creator>
  <cp:lastModifiedBy>User</cp:lastModifiedBy>
  <cp:revision>39</cp:revision>
  <dcterms:created xsi:type="dcterms:W3CDTF">2013-09-30T06:16:22Z</dcterms:created>
  <dcterms:modified xsi:type="dcterms:W3CDTF">2013-10-03T23:51:42Z</dcterms:modified>
</cp:coreProperties>
</file>

<file path=docProps/thumbnail.jpeg>
</file>