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60" r:id="rId4"/>
    <p:sldId id="275" r:id="rId5"/>
    <p:sldId id="262" r:id="rId6"/>
    <p:sldId id="266" r:id="rId7"/>
    <p:sldId id="263" r:id="rId8"/>
    <p:sldId id="264" r:id="rId9"/>
    <p:sldId id="265" r:id="rId10"/>
    <p:sldId id="274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856" autoAdjust="0"/>
  </p:normalViewPr>
  <p:slideViewPr>
    <p:cSldViewPr snapToGrid="0" snapToObjects="1">
      <p:cViewPr varScale="1">
        <p:scale>
          <a:sx n="76" d="100"/>
          <a:sy n="76" d="100"/>
        </p:scale>
        <p:origin x="-1600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B103C-E9C2-8045-9DCE-31D5B309008D}" type="datetimeFigureOut">
              <a:rPr lang="en-US" smtClean="0"/>
              <a:t>29/7/14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8F569D-DC88-434D-87E0-AD83981B2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08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334</a:t>
            </a:r>
          </a:p>
          <a:p>
            <a:r>
              <a:rPr lang="en-US" dirty="0" smtClean="0"/>
              <a:t>456</a:t>
            </a:r>
          </a:p>
          <a:p>
            <a:r>
              <a:rPr lang="en-US" dirty="0" smtClean="0"/>
              <a:t>67</a:t>
            </a:r>
          </a:p>
          <a:p>
            <a:r>
              <a:rPr lang="en-US" dirty="0" smtClean="0"/>
              <a:t>77</a:t>
            </a:r>
          </a:p>
          <a:p>
            <a:r>
              <a:rPr lang="en-US" dirty="0" smtClean="0"/>
              <a:t>66</a:t>
            </a:r>
          </a:p>
          <a:p>
            <a:r>
              <a:rPr lang="en-US" dirty="0" smtClean="0"/>
              <a:t>6</a:t>
            </a:r>
          </a:p>
          <a:p>
            <a:endParaRPr lang="en-US" dirty="0" smtClean="0"/>
          </a:p>
          <a:p>
            <a:r>
              <a:rPr lang="en-US" dirty="0" smtClean="0"/>
              <a:t>6677etc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F569D-DC88-434D-87E0-AD83981B2AA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246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Check</a:t>
            </a:r>
            <a:r>
              <a:rPr lang="en-US" baseline="0" dirty="0" smtClean="0"/>
              <a:t> with RI side: Do they have </a:t>
            </a:r>
            <a:r>
              <a:rPr lang="en-US" baseline="0" dirty="0" err="1" smtClean="0"/>
              <a:t>momento</a:t>
            </a:r>
            <a:r>
              <a:rPr lang="en-US" baseline="0" dirty="0" smtClean="0"/>
              <a:t>/ exchange/ badge?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F569D-DC88-434D-87E0-AD83981B2AA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727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01217"/>
            <a:ext cx="5669280" cy="29252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01216"/>
            <a:ext cx="182880" cy="29151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3156698"/>
            <a:ext cx="5458968" cy="786513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3943350"/>
            <a:ext cx="5458968" cy="46634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292895"/>
            <a:ext cx="5504688" cy="273844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1A24CD3-204F-4468-8EE4-28A6668D006A}" type="datetimeFigureOut">
              <a:rPr lang="en-US" smtClean="0"/>
              <a:t>29/7/14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4767264"/>
            <a:ext cx="4736592" cy="273844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4767264"/>
            <a:ext cx="685800" cy="273844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21" y="201216"/>
            <a:ext cx="718073" cy="1234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685800"/>
            <a:ext cx="7391401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1660922"/>
            <a:ext cx="3566160" cy="144018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3168730"/>
            <a:ext cx="3566160" cy="144018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1660923"/>
            <a:ext cx="3566160" cy="29337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21" y="201216"/>
            <a:ext cx="718073" cy="1234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685800"/>
            <a:ext cx="7391401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1660922"/>
            <a:ext cx="3566160" cy="144018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3168730"/>
            <a:ext cx="3566160" cy="144018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1660922"/>
            <a:ext cx="3566160" cy="144018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3168730"/>
            <a:ext cx="3566160" cy="144018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21" y="201216"/>
            <a:ext cx="718073" cy="1234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29/7/14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21" y="201216"/>
            <a:ext cx="718073" cy="4251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29/7/14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21" y="201216"/>
            <a:ext cx="718073" cy="4251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746313"/>
            <a:ext cx="3566160" cy="77656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742951"/>
            <a:ext cx="3566160" cy="38516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543051"/>
            <a:ext cx="3566160" cy="27432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01216"/>
            <a:ext cx="4114800" cy="4251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746313"/>
            <a:ext cx="3566160" cy="77656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543051"/>
            <a:ext cx="3566160" cy="27432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4593012"/>
            <a:ext cx="1752600" cy="273844"/>
          </a:xfrm>
        </p:spPr>
        <p:txBody>
          <a:bodyPr/>
          <a:lstStyle>
            <a:lvl1pPr algn="l">
              <a:defRPr/>
            </a:lvl1pPr>
          </a:lstStyle>
          <a:p>
            <a:fld id="{B1A24CD3-204F-4468-8EE4-28A6668D006A}" type="datetimeFigureOut">
              <a:rPr lang="en-US" smtClean="0"/>
              <a:t>29/7/14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4767264"/>
            <a:ext cx="3863788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742950"/>
            <a:ext cx="4096512" cy="42088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8" y="201216"/>
            <a:ext cx="1639457" cy="27294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3200400"/>
            <a:ext cx="6477000" cy="42505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01216"/>
            <a:ext cx="6858000" cy="27294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3630706"/>
            <a:ext cx="6475412" cy="97820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4" y="201216"/>
            <a:ext cx="720761" cy="27294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3200400"/>
            <a:ext cx="6477000" cy="42505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01216"/>
            <a:ext cx="3006726" cy="27294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3630706"/>
            <a:ext cx="6475412" cy="97820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01217"/>
            <a:ext cx="4701988" cy="133174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1598953"/>
            <a:ext cx="2304288" cy="133174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1598953"/>
            <a:ext cx="2304288" cy="133174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01216"/>
            <a:ext cx="1645920" cy="1234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21" y="201216"/>
            <a:ext cx="718073" cy="4251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802" y="776569"/>
            <a:ext cx="1322295" cy="3818054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76568"/>
            <a:ext cx="6019800" cy="38323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01216"/>
            <a:ext cx="1645920" cy="1234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4767264"/>
            <a:ext cx="1752600" cy="273844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29/7/14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01216"/>
            <a:ext cx="5669280" cy="19202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2" y="3128962"/>
            <a:ext cx="5457919" cy="814388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3943349"/>
            <a:ext cx="5457918" cy="463924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3" y="292474"/>
            <a:ext cx="5499847" cy="273844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29/7/14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4767264"/>
            <a:ext cx="4734112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4767264"/>
            <a:ext cx="685800" cy="273844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3" y="2158253"/>
            <a:ext cx="5646867" cy="96012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01216"/>
            <a:ext cx="182880" cy="29151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01216"/>
            <a:ext cx="1645920" cy="1234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6" y="685800"/>
            <a:ext cx="6508377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6" y="1657351"/>
            <a:ext cx="6508377" cy="293727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4767264"/>
            <a:ext cx="1752600" cy="273844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29/7/14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4767264"/>
            <a:ext cx="4926852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270763"/>
            <a:ext cx="506506" cy="273844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482540"/>
            <a:ext cx="1645920" cy="346934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5" y="201216"/>
            <a:ext cx="1099073" cy="4762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2571751"/>
            <a:ext cx="4966446" cy="1048871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3618310"/>
            <a:ext cx="4966446" cy="9906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4767264"/>
            <a:ext cx="1622612" cy="273844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29/7/14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4767264"/>
            <a:ext cx="5311588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3580279"/>
            <a:ext cx="2971800" cy="13834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2571752"/>
            <a:ext cx="4966446" cy="1048871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3618310"/>
            <a:ext cx="4966446" cy="9906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4578724"/>
            <a:ext cx="506506" cy="273844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01216"/>
            <a:ext cx="2971800" cy="33289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21" y="201216"/>
            <a:ext cx="718073" cy="1234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685800"/>
            <a:ext cx="7391401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60923"/>
            <a:ext cx="3566160" cy="29337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1660923"/>
            <a:ext cx="3566160" cy="29337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21" y="201216"/>
            <a:ext cx="718073" cy="1234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85800"/>
            <a:ext cx="7388352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40599"/>
            <a:ext cx="3566160" cy="47982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17060"/>
            <a:ext cx="3566160" cy="2577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1540599"/>
            <a:ext cx="3566160" cy="47982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017060"/>
            <a:ext cx="3566160" cy="2577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29/7/14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21" y="201216"/>
            <a:ext cx="718073" cy="1234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685800"/>
            <a:ext cx="7391401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2" y="1660922"/>
            <a:ext cx="7396163" cy="144018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202" y="3168730"/>
            <a:ext cx="7396163" cy="144018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685800"/>
            <a:ext cx="6508377" cy="85725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1657351"/>
            <a:ext cx="6508377" cy="2937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4767264"/>
            <a:ext cx="1752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29/7/14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4767264"/>
            <a:ext cx="6007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270763"/>
            <a:ext cx="5065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Installation Briefing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For J2s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53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36" y="2107552"/>
            <a:ext cx="7316580" cy="857250"/>
          </a:xfrm>
        </p:spPr>
        <p:txBody>
          <a:bodyPr/>
          <a:lstStyle/>
          <a:p>
            <a:r>
              <a:rPr lang="en-US" dirty="0" smtClean="0"/>
              <a:t>Here’s to a great installation! (: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816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of day’s events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57351"/>
            <a:ext cx="7180680" cy="314346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Report to LT2 at 2pm. </a:t>
            </a:r>
          </a:p>
          <a:p>
            <a:r>
              <a:rPr lang="en-US" dirty="0" smtClean="0"/>
              <a:t>2-4pm: Final rehearsal </a:t>
            </a:r>
          </a:p>
          <a:p>
            <a:r>
              <a:rPr lang="en-US" dirty="0" smtClean="0"/>
              <a:t>4-4.30pm: Preparation for arrival of guests </a:t>
            </a:r>
          </a:p>
          <a:p>
            <a:r>
              <a:rPr lang="en-US" dirty="0" smtClean="0"/>
              <a:t>4.30pm: </a:t>
            </a:r>
            <a:r>
              <a:rPr lang="en-US" dirty="0" err="1" smtClean="0"/>
              <a:t>Interactors</a:t>
            </a:r>
            <a:r>
              <a:rPr lang="en-US" dirty="0" smtClean="0"/>
              <a:t> not deployed as ushers to be seated by then. When guests arrive in the LT, approach them and strike a conversation! (: </a:t>
            </a:r>
          </a:p>
          <a:p>
            <a:r>
              <a:rPr lang="en-US" dirty="0" smtClean="0"/>
              <a:t>5.00pm: Guests to be seated. Arrival of GOH</a:t>
            </a:r>
          </a:p>
          <a:p>
            <a:r>
              <a:rPr lang="en-US" dirty="0" smtClean="0"/>
              <a:t>5-6.30pm: Ceremony</a:t>
            </a:r>
          </a:p>
          <a:p>
            <a:r>
              <a:rPr lang="en-US" dirty="0" smtClean="0"/>
              <a:t>6.30pm: Reception</a:t>
            </a:r>
          </a:p>
          <a:p>
            <a:pPr lvl="1"/>
            <a:r>
              <a:rPr lang="en-US" dirty="0" smtClean="0"/>
              <a:t>Food catered for all </a:t>
            </a:r>
            <a:r>
              <a:rPr lang="en-US" dirty="0" err="1" smtClean="0"/>
              <a:t>interactors</a:t>
            </a:r>
            <a:r>
              <a:rPr lang="en-US" dirty="0" smtClean="0"/>
              <a:t> so do stay and eat!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917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57175"/>
            <a:ext cx="6508377" cy="857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5:00: Arrival of GOH (rise to greet) </a:t>
            </a:r>
          </a:p>
          <a:p>
            <a:r>
              <a:rPr lang="en-US" dirty="0" smtClean="0"/>
              <a:t>5.00-5.10: GOH Speech</a:t>
            </a:r>
          </a:p>
          <a:p>
            <a:r>
              <a:rPr lang="en-US" dirty="0" smtClean="0"/>
              <a:t>5.10-5.15: Speech by Lawrence</a:t>
            </a:r>
          </a:p>
          <a:p>
            <a:r>
              <a:rPr lang="en-US" dirty="0" smtClean="0"/>
              <a:t>5.15-5.30: Secretary’s report by Daniel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918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-333994"/>
            <a:ext cx="6508377" cy="857250"/>
          </a:xfrm>
        </p:spPr>
        <p:txBody>
          <a:bodyPr/>
          <a:lstStyle/>
          <a:p>
            <a:r>
              <a:rPr lang="en-US" sz="3000" dirty="0" smtClean="0"/>
              <a:t>Seating plan and movement (</a:t>
            </a:r>
            <a:r>
              <a:rPr lang="en-US" sz="3000" dirty="0" smtClean="0"/>
              <a:t>J2s</a:t>
            </a:r>
            <a:r>
              <a:rPr lang="en-US" sz="3000" dirty="0" smtClean="0"/>
              <a:t>)</a:t>
            </a:r>
            <a:endParaRPr lang="en-US" sz="3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965217"/>
              </p:ext>
            </p:extLst>
          </p:nvPr>
        </p:nvGraphicFramePr>
        <p:xfrm>
          <a:off x="246708" y="1344379"/>
          <a:ext cx="2013500" cy="37444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54565"/>
                <a:gridCol w="758935"/>
              </a:tblGrid>
              <a:tr h="288036"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J1 BOD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036"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J1 BOD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036"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J1</a:t>
                      </a:r>
                      <a:r>
                        <a:rPr lang="en-US" sz="1400" baseline="0" dirty="0" smtClean="0"/>
                        <a:t> BOD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03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COMNET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SCICs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6"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COMNET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036"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COMNET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03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CSL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SCICs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6"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CSL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03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HCC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SCICs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6"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HCC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036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Jamiyah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SCICs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6">
                <a:tc gridSpan="2">
                  <a:txBody>
                    <a:bodyPr/>
                    <a:lstStyle/>
                    <a:p>
                      <a:r>
                        <a:rPr lang="en-US" sz="1400" dirty="0" err="1" smtClean="0"/>
                        <a:t>Jamiyah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03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MINDs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SCICs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470523"/>
              </p:ext>
            </p:extLst>
          </p:nvPr>
        </p:nvGraphicFramePr>
        <p:xfrm>
          <a:off x="6772103" y="1344380"/>
          <a:ext cx="2118242" cy="37444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32700"/>
                <a:gridCol w="1285542"/>
              </a:tblGrid>
              <a:tr h="288036">
                <a:tc gridSpan="2"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J2 BOD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036">
                <a:tc gridSpan="2"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J2 BOD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036">
                <a:tc gridSpan="2">
                  <a:txBody>
                    <a:bodyPr/>
                    <a:lstStyle/>
                    <a:p>
                      <a:pPr algn="r"/>
                      <a:r>
                        <a:rPr lang="en-US" sz="1400" baseline="0" dirty="0" smtClean="0"/>
                        <a:t>J2 BOD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036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SCICs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COMNET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6">
                <a:tc gridSpan="2"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COMNET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036">
                <a:tc gridSpan="2"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COMNET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036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SCICs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CSL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6">
                <a:tc gridSpan="2"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CSL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036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SCICs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HCC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6">
                <a:tc gridSpan="2"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HCC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036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SCICs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err="1" smtClean="0"/>
                        <a:t>Jamiyah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6">
                <a:tc gridSpan="2">
                  <a:txBody>
                    <a:bodyPr/>
                    <a:lstStyle/>
                    <a:p>
                      <a:pPr algn="r"/>
                      <a:r>
                        <a:rPr lang="en-US" sz="1400" dirty="0" err="1" smtClean="0"/>
                        <a:t>Jamiyah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036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SCICs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MINDs</a:t>
                      </a:r>
                      <a:endParaRPr lang="en-US" sz="1400" dirty="0"/>
                    </a:p>
                  </a:txBody>
                  <a:tcPr marT="34290" marB="3429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46708" y="1011982"/>
            <a:ext cx="1520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J1s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772103" y="1011982"/>
            <a:ext cx="1520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J2s</a:t>
            </a:r>
            <a:endParaRPr lang="en-US" b="1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496429"/>
              </p:ext>
            </p:extLst>
          </p:nvPr>
        </p:nvGraphicFramePr>
        <p:xfrm>
          <a:off x="3092378" y="1429143"/>
          <a:ext cx="2719472" cy="28635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19472"/>
              </a:tblGrid>
              <a:tr h="3181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Guests</a:t>
                      </a:r>
                      <a:endParaRPr lang="en-US" sz="1600" dirty="0"/>
                    </a:p>
                  </a:txBody>
                  <a:tcPr marT="35640" marB="3564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Guests</a:t>
                      </a:r>
                      <a:endParaRPr lang="en-US" sz="1600" dirty="0"/>
                    </a:p>
                  </a:txBody>
                  <a:tcPr marT="35640" marB="3564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Guests </a:t>
                      </a:r>
                      <a:endParaRPr lang="en-US" sz="1600" dirty="0"/>
                    </a:p>
                  </a:txBody>
                  <a:tcPr marT="35640" marB="3564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Guests </a:t>
                      </a:r>
                      <a:endParaRPr lang="en-US" sz="1600" dirty="0"/>
                    </a:p>
                  </a:txBody>
                  <a:tcPr marT="35640" marB="3564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Yr</a:t>
                      </a:r>
                      <a:r>
                        <a:rPr lang="en-US" sz="1600" dirty="0" smtClean="0"/>
                        <a:t> 1-4</a:t>
                      </a:r>
                      <a:r>
                        <a:rPr lang="en-US" sz="1600" baseline="0" dirty="0" smtClean="0"/>
                        <a:t> BOD </a:t>
                      </a:r>
                      <a:endParaRPr lang="en-US" sz="1600" dirty="0"/>
                    </a:p>
                  </a:txBody>
                  <a:tcPr marT="35640" marB="3564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Eagle Eye (J1)</a:t>
                      </a:r>
                      <a:endParaRPr lang="en-US" sz="1600" dirty="0"/>
                    </a:p>
                  </a:txBody>
                  <a:tcPr marT="35640" marB="3564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Eagle Eye (J1)</a:t>
                      </a:r>
                      <a:endParaRPr lang="en-US" sz="1600" dirty="0"/>
                    </a:p>
                  </a:txBody>
                  <a:tcPr marT="35640" marB="3564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Eagle Eye (J2)</a:t>
                      </a:r>
                      <a:endParaRPr lang="en-US" sz="1600" dirty="0"/>
                    </a:p>
                  </a:txBody>
                  <a:tcPr marT="35640" marB="3564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6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Sunlove</a:t>
                      </a:r>
                      <a:endParaRPr lang="en-US" sz="1600" dirty="0"/>
                    </a:p>
                  </a:txBody>
                  <a:tcPr marT="35640" marB="3564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202731" y="523893"/>
            <a:ext cx="2718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(Right) STAGE (Left)</a:t>
            </a:r>
            <a:endParaRPr lang="en-US" b="1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6577402" y="1381314"/>
            <a:ext cx="0" cy="25674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666899" y="703353"/>
            <a:ext cx="814488" cy="5527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567706" y="657598"/>
            <a:ext cx="635025" cy="5985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567706" y="1381314"/>
            <a:ext cx="0" cy="33680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567706" y="4927822"/>
            <a:ext cx="394067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91444" y="2374757"/>
            <a:ext cx="10806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J2s, get up at this aisle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40552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5.30-5.35: Acknowledgement of J2s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57351"/>
            <a:ext cx="8198454" cy="2937272"/>
          </a:xfrm>
        </p:spPr>
        <p:txBody>
          <a:bodyPr/>
          <a:lstStyle/>
          <a:p>
            <a:r>
              <a:rPr lang="en-US" dirty="0" smtClean="0"/>
              <a:t>Come up in SCs (All to be on stage, in a row) -&gt; SC IC receives certificates -&gt; Bow -&gt; Leave stage </a:t>
            </a:r>
          </a:p>
          <a:p>
            <a:r>
              <a:rPr lang="en-US" dirty="0" smtClean="0"/>
              <a:t>Order of SCs:</a:t>
            </a:r>
          </a:p>
          <a:p>
            <a:pPr lvl="1"/>
            <a:r>
              <a:rPr lang="en-US" dirty="0" smtClean="0"/>
              <a:t>COMNET, CSL, HCC, </a:t>
            </a:r>
            <a:r>
              <a:rPr lang="en-US" dirty="0" err="1" smtClean="0"/>
              <a:t>Jamiyah</a:t>
            </a:r>
            <a:r>
              <a:rPr lang="en-US" dirty="0" smtClean="0"/>
              <a:t>, MINDs, Eagle </a:t>
            </a:r>
            <a:r>
              <a:rPr lang="en-US" dirty="0" smtClean="0"/>
              <a:t>Eye</a:t>
            </a:r>
          </a:p>
          <a:p>
            <a:pPr lvl="1"/>
            <a:r>
              <a:rPr lang="en-US" dirty="0" smtClean="0"/>
              <a:t> COMNET to be lined up once Daniel leaves stage after report. Other SCs to be lined up 2 SCs before their turn.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206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5.35-5.40: Awards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be presented by J2 BOD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622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5.40-5.45: Installation of J1s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543050"/>
            <a:ext cx="7715283" cy="3051573"/>
          </a:xfrm>
        </p:spPr>
        <p:txBody>
          <a:bodyPr/>
          <a:lstStyle/>
          <a:p>
            <a:r>
              <a:rPr lang="en-US" dirty="0"/>
              <a:t>Come up in SCs (All to be on stage, in a row</a:t>
            </a:r>
            <a:r>
              <a:rPr lang="en-US" dirty="0" smtClean="0"/>
              <a:t>) -&gt; Bow </a:t>
            </a:r>
            <a:r>
              <a:rPr lang="en-US" dirty="0"/>
              <a:t>-&gt; Leave </a:t>
            </a:r>
            <a:r>
              <a:rPr lang="en-US" dirty="0" smtClean="0"/>
              <a:t>stage</a:t>
            </a:r>
          </a:p>
          <a:p>
            <a:r>
              <a:rPr lang="en-US" dirty="0" smtClean="0"/>
              <a:t>Stand up and move down to the stage right when previous SC is called</a:t>
            </a:r>
          </a:p>
          <a:p>
            <a:r>
              <a:rPr lang="en-US" dirty="0" smtClean="0"/>
              <a:t>Order </a:t>
            </a:r>
            <a:r>
              <a:rPr lang="en-US" dirty="0"/>
              <a:t>of SCs:</a:t>
            </a:r>
          </a:p>
          <a:p>
            <a:pPr lvl="1"/>
            <a:r>
              <a:rPr lang="en-US" dirty="0"/>
              <a:t>COMNET, CSL, HCC, </a:t>
            </a:r>
            <a:r>
              <a:rPr lang="en-US" dirty="0" err="1"/>
              <a:t>Jamiyah</a:t>
            </a:r>
            <a:r>
              <a:rPr lang="en-US" dirty="0"/>
              <a:t>, MINDs, Eagle Eye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346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57175"/>
            <a:ext cx="6508377" cy="857250"/>
          </a:xfrm>
        </p:spPr>
        <p:txBody>
          <a:bodyPr/>
          <a:lstStyle/>
          <a:p>
            <a:r>
              <a:rPr lang="en-US" dirty="0" smtClean="0"/>
              <a:t>5.45-5.50: BOD Handover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59511"/>
            <a:ext cx="8295088" cy="2937272"/>
          </a:xfrm>
        </p:spPr>
        <p:txBody>
          <a:bodyPr/>
          <a:lstStyle/>
          <a:p>
            <a:r>
              <a:rPr lang="en-US" dirty="0" smtClean="0"/>
              <a:t>Incoming juniors line up at stage right, outgoing seniors at stage left</a:t>
            </a:r>
          </a:p>
          <a:p>
            <a:r>
              <a:rPr lang="en-US" dirty="0" smtClean="0"/>
              <a:t>1) RI (Yr1-4) handover</a:t>
            </a:r>
          </a:p>
          <a:p>
            <a:r>
              <a:rPr lang="en-US" dirty="0" smtClean="0"/>
              <a:t>2) RI (Yr5-6) handover</a:t>
            </a:r>
          </a:p>
          <a:p>
            <a:pPr lvl="1"/>
            <a:r>
              <a:rPr lang="en-US" dirty="0" smtClean="0"/>
              <a:t>Order: IUDs -&gt; CSDs -&gt; Treasurer -&gt; Secretary -&gt; VP -&gt; P</a:t>
            </a:r>
          </a:p>
          <a:p>
            <a:pPr marL="228600" lvl="1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249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57351"/>
            <a:ext cx="8336502" cy="293727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5.50-5.55: Speech by Alden (Incoming RI </a:t>
            </a:r>
            <a:r>
              <a:rPr lang="en-US" dirty="0" err="1" smtClean="0"/>
              <a:t>Yr</a:t>
            </a:r>
            <a:r>
              <a:rPr lang="en-US" dirty="0" smtClean="0"/>
              <a:t> 1-4 president)</a:t>
            </a:r>
          </a:p>
          <a:p>
            <a:r>
              <a:rPr lang="en-US" dirty="0" smtClean="0"/>
              <a:t>5.55-6.00: Speech by Judy </a:t>
            </a:r>
          </a:p>
          <a:p>
            <a:r>
              <a:rPr lang="en-US" dirty="0" smtClean="0"/>
              <a:t>6.00-6.05: Video montage (Performers please get ready at this time) </a:t>
            </a:r>
          </a:p>
          <a:p>
            <a:r>
              <a:rPr lang="en-US" dirty="0" smtClean="0"/>
              <a:t>6.05-6.08: Token of appreciation for guests </a:t>
            </a:r>
          </a:p>
          <a:p>
            <a:r>
              <a:rPr lang="en-US" dirty="0" smtClean="0"/>
              <a:t>6.08-6.30: Finale (Performances) and buffer </a:t>
            </a:r>
          </a:p>
          <a:p>
            <a:r>
              <a:rPr lang="en-US" dirty="0" smtClean="0"/>
              <a:t>6.30: FOOD! Ensure guests eat first (: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747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</TotalTime>
  <Words>509</Words>
  <Application>Microsoft Macintosh PowerPoint</Application>
  <PresentationFormat>On-screen Show (16:9)</PresentationFormat>
  <Paragraphs>100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Plaza</vt:lpstr>
      <vt:lpstr>Installation Briefing</vt:lpstr>
      <vt:lpstr>Flow of day’s events </vt:lpstr>
      <vt:lpstr>PowerPoint Presentation</vt:lpstr>
      <vt:lpstr>Seating plan and movement (J2s)</vt:lpstr>
      <vt:lpstr>5.30-5.35: Acknowledgement of J2s </vt:lpstr>
      <vt:lpstr>5.35-5.40: Awards </vt:lpstr>
      <vt:lpstr>5.40-5.45: Installation of J1s</vt:lpstr>
      <vt:lpstr>5.45-5.50: BOD Handover</vt:lpstr>
      <vt:lpstr>PowerPoint Presentation</vt:lpstr>
      <vt:lpstr>Here’s to a great installation! (: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Installation Briefing</dc:title>
  <dc:creator>Judy Hong Ruilan</dc:creator>
  <cp:lastModifiedBy>Judy Hong Ruilan</cp:lastModifiedBy>
  <cp:revision>19</cp:revision>
  <dcterms:created xsi:type="dcterms:W3CDTF">2014-07-22T06:28:07Z</dcterms:created>
  <dcterms:modified xsi:type="dcterms:W3CDTF">2014-07-29T12:37:15Z</dcterms:modified>
</cp:coreProperties>
</file>