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6" r:id="rId8"/>
    <p:sldId id="267" r:id="rId9"/>
    <p:sldId id="265" r:id="rId10"/>
    <p:sldId id="268" r:id="rId11"/>
    <p:sldId id="261" r:id="rId12"/>
    <p:sldId id="260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4048C-0B60-478C-89B6-25A7DCA43CB6}" type="datetimeFigureOut">
              <a:rPr lang="pt-BR" smtClean="0"/>
              <a:t>06/05/2014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63D06-F632-4D8B-8AF3-B9A3CE86A36C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20131114_141553.jpg"/>
          <p:cNvPicPr>
            <a:picLocks noChangeAspect="1"/>
          </p:cNvPicPr>
          <p:nvPr/>
        </p:nvPicPr>
        <p:blipFill>
          <a:blip r:embed="rId2"/>
          <a:srcRect r="9091" b="8540"/>
          <a:stretch>
            <a:fillRect/>
          </a:stretch>
        </p:blipFill>
        <p:spPr>
          <a:xfrm>
            <a:off x="500066" y="714380"/>
            <a:ext cx="7858148" cy="59293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725.jpg"/>
          <p:cNvPicPr>
            <a:picLocks noChangeAspect="1"/>
          </p:cNvPicPr>
          <p:nvPr/>
        </p:nvPicPr>
        <p:blipFill>
          <a:blip r:embed="rId2"/>
          <a:srcRect r="5468" b="2083"/>
          <a:stretch>
            <a:fillRect/>
          </a:stretch>
        </p:blipFill>
        <p:spPr>
          <a:xfrm>
            <a:off x="285752" y="71438"/>
            <a:ext cx="8643966" cy="67151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736.jpg"/>
          <p:cNvPicPr>
            <a:picLocks noChangeAspect="1"/>
          </p:cNvPicPr>
          <p:nvPr/>
        </p:nvPicPr>
        <p:blipFill>
          <a:blip r:embed="rId2"/>
          <a:srcRect l="3125" t="8333" r="7031" b="10416"/>
          <a:stretch>
            <a:fillRect/>
          </a:stretch>
        </p:blipFill>
        <p:spPr>
          <a:xfrm>
            <a:off x="571472" y="571480"/>
            <a:ext cx="8215370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748.jpg"/>
          <p:cNvPicPr>
            <a:picLocks noChangeAspect="1"/>
          </p:cNvPicPr>
          <p:nvPr/>
        </p:nvPicPr>
        <p:blipFill>
          <a:blip r:embed="rId2"/>
          <a:srcRect r="4687" b="6250"/>
          <a:stretch>
            <a:fillRect/>
          </a:stretch>
        </p:blipFill>
        <p:spPr>
          <a:xfrm>
            <a:off x="142844" y="142876"/>
            <a:ext cx="8715436" cy="64293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601.jpg"/>
          <p:cNvPicPr>
            <a:picLocks noChangeAspect="1"/>
          </p:cNvPicPr>
          <p:nvPr/>
        </p:nvPicPr>
        <p:blipFill>
          <a:blip r:embed="rId2"/>
          <a:srcRect r="7031" b="5208"/>
          <a:stretch>
            <a:fillRect/>
          </a:stretch>
        </p:blipFill>
        <p:spPr>
          <a:xfrm>
            <a:off x="214282" y="142852"/>
            <a:ext cx="8501090" cy="650083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614.jpg"/>
          <p:cNvPicPr>
            <a:picLocks noChangeAspect="1"/>
          </p:cNvPicPr>
          <p:nvPr/>
        </p:nvPicPr>
        <p:blipFill>
          <a:blip r:embed="rId2"/>
          <a:srcRect r="7031" b="6250"/>
          <a:stretch>
            <a:fillRect/>
          </a:stretch>
        </p:blipFill>
        <p:spPr>
          <a:xfrm>
            <a:off x="285752" y="142876"/>
            <a:ext cx="8501090" cy="64293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622.jpg"/>
          <p:cNvPicPr>
            <a:picLocks noChangeAspect="1"/>
          </p:cNvPicPr>
          <p:nvPr/>
        </p:nvPicPr>
        <p:blipFill>
          <a:blip r:embed="rId2"/>
          <a:srcRect r="7031" b="6250"/>
          <a:stretch>
            <a:fillRect/>
          </a:stretch>
        </p:blipFill>
        <p:spPr>
          <a:xfrm>
            <a:off x="357190" y="142876"/>
            <a:ext cx="8501090" cy="64293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20131114_141631.jpg"/>
          <p:cNvPicPr>
            <a:picLocks noChangeAspect="1"/>
          </p:cNvPicPr>
          <p:nvPr/>
        </p:nvPicPr>
        <p:blipFill>
          <a:blip r:embed="rId2"/>
          <a:srcRect r="10937" b="6250"/>
          <a:stretch>
            <a:fillRect/>
          </a:stretch>
        </p:blipFill>
        <p:spPr>
          <a:xfrm>
            <a:off x="428628" y="142852"/>
            <a:ext cx="8143900" cy="64293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641.jpg"/>
          <p:cNvPicPr>
            <a:picLocks noChangeAspect="1"/>
          </p:cNvPicPr>
          <p:nvPr/>
        </p:nvPicPr>
        <p:blipFill>
          <a:blip r:embed="rId2"/>
          <a:srcRect r="8593" b="11458"/>
          <a:stretch>
            <a:fillRect/>
          </a:stretch>
        </p:blipFill>
        <p:spPr>
          <a:xfrm>
            <a:off x="428628" y="357190"/>
            <a:ext cx="8358214" cy="60722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653.jpg"/>
          <p:cNvPicPr>
            <a:picLocks noChangeAspect="1"/>
          </p:cNvPicPr>
          <p:nvPr/>
        </p:nvPicPr>
        <p:blipFill>
          <a:blip r:embed="rId2"/>
          <a:srcRect r="10156" b="3125"/>
          <a:stretch>
            <a:fillRect/>
          </a:stretch>
        </p:blipFill>
        <p:spPr>
          <a:xfrm>
            <a:off x="357190" y="71438"/>
            <a:ext cx="8215338" cy="66437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702.jpg"/>
          <p:cNvPicPr>
            <a:picLocks noChangeAspect="1"/>
          </p:cNvPicPr>
          <p:nvPr/>
        </p:nvPicPr>
        <p:blipFill>
          <a:blip r:embed="rId2"/>
          <a:srcRect r="7812" b="3125"/>
          <a:stretch>
            <a:fillRect/>
          </a:stretch>
        </p:blipFill>
        <p:spPr>
          <a:xfrm>
            <a:off x="285752" y="71438"/>
            <a:ext cx="8429652" cy="66437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0131114_141713.jpg"/>
          <p:cNvPicPr>
            <a:picLocks noChangeAspect="1"/>
          </p:cNvPicPr>
          <p:nvPr/>
        </p:nvPicPr>
        <p:blipFill>
          <a:blip r:embed="rId2"/>
          <a:srcRect r="7031" b="5208"/>
          <a:stretch>
            <a:fillRect/>
          </a:stretch>
        </p:blipFill>
        <p:spPr>
          <a:xfrm>
            <a:off x="357190" y="214314"/>
            <a:ext cx="8501090" cy="65008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Apresentação na tela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</cp:revision>
  <dcterms:created xsi:type="dcterms:W3CDTF">2014-05-06T18:42:39Z</dcterms:created>
  <dcterms:modified xsi:type="dcterms:W3CDTF">2014-05-06T18:56:52Z</dcterms:modified>
</cp:coreProperties>
</file>