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</p:sldIdLst>
  <p:sldSz cx="6858000" cy="9144000" type="screen4x3"/>
  <p:notesSz cx="9926638" cy="1435576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2376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400050" y="1828800"/>
            <a:ext cx="5888736" cy="24384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400050" y="4304715"/>
            <a:ext cx="5891022" cy="23368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1219202"/>
            <a:ext cx="1543050" cy="6949017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1219202"/>
            <a:ext cx="4514850" cy="6949017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7764" y="1755648"/>
            <a:ext cx="5829300" cy="1816608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7764" y="3606219"/>
            <a:ext cx="5829300" cy="2012949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8615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473664"/>
            <a:ext cx="3030141" cy="879136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3483769" y="2479677"/>
            <a:ext cx="3031331" cy="873124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342900" y="3352800"/>
            <a:ext cx="303014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3352800"/>
            <a:ext cx="303133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229350" cy="1524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4350" y="685803"/>
            <a:ext cx="2057400" cy="154940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14350" y="2235200"/>
            <a:ext cx="2057400" cy="6096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2681287" y="2235200"/>
            <a:ext cx="3833813" cy="6096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2374315" y="1477436"/>
            <a:ext cx="3943350" cy="54864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6003101" y="7146359"/>
            <a:ext cx="116586" cy="20726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69329"/>
            <a:ext cx="1659636" cy="211016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3771713"/>
            <a:ext cx="1657350" cy="290576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057900" y="8475134"/>
            <a:ext cx="457200" cy="486833"/>
          </a:xfrm>
        </p:spPr>
        <p:txBody>
          <a:bodyPr/>
          <a:lstStyle/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2614345" y="1599356"/>
            <a:ext cx="3463290" cy="524256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7144" y="7755467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3286125" y="8293101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7144" y="-9525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3286125" y="-9525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342900" y="2580640"/>
            <a:ext cx="6172200" cy="5852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3E49FC-67A9-402A-A011-EDCB4110F40B}" type="datetimeFigureOut">
              <a:rPr lang="pt-BR" smtClean="0"/>
              <a:pPr/>
              <a:t>17/08/2016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000250" y="8475134"/>
            <a:ext cx="25146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5943600" y="8475134"/>
            <a:ext cx="5715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211865-6D2D-4275-819F-1F157BA71F05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4263" y="269877"/>
            <a:ext cx="6885411" cy="865632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2"/>
          <p:cNvSpPr txBox="1">
            <a:spLocks/>
          </p:cNvSpPr>
          <p:nvPr/>
        </p:nvSpPr>
        <p:spPr>
          <a:xfrm>
            <a:off x="0" y="285720"/>
            <a:ext cx="6858000" cy="142876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2800" b="1" dirty="0" smtClean="0">
                <a:solidFill>
                  <a:srgbClr val="FFFF00"/>
                </a:solidFill>
              </a:rPr>
              <a:t>MESA REDONDA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2800" b="1" dirty="0" smtClean="0">
                <a:solidFill>
                  <a:srgbClr val="FFFF00"/>
                </a:solidFill>
              </a:rPr>
              <a:t>RACISMO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2800" b="1" dirty="0" smtClean="0">
                <a:solidFill>
                  <a:srgbClr val="FFFF00"/>
                </a:solidFill>
              </a:rPr>
              <a:t>E INTOLERÂNCIA RELIGIOSA</a:t>
            </a: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714356" y="8715404"/>
            <a:ext cx="5429288" cy="35719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pt-BR" sz="4400" dirty="0" smtClean="0">
                <a:solidFill>
                  <a:srgbClr val="FFFF00"/>
                </a:solidFill>
              </a:rPr>
              <a:t>Realização: Ouvidoria – Apoio: PROPAAE  e  CPR </a:t>
            </a:r>
            <a:endParaRPr kumimoji="0" lang="pt-BR" sz="440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285728" y="6429388"/>
            <a:ext cx="3071834" cy="164307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fontAlgn="t">
              <a:lnSpc>
                <a:spcPct val="170000"/>
              </a:lnSpc>
            </a:pPr>
            <a:r>
              <a:rPr lang="pt-BR" sz="4400" dirty="0" smtClean="0"/>
              <a:t>1 – Dr. </a:t>
            </a:r>
            <a:r>
              <a:rPr lang="pt-BR" sz="4400" dirty="0" err="1" smtClean="0"/>
              <a:t>Dandara</a:t>
            </a:r>
            <a:r>
              <a:rPr lang="pt-BR" sz="4400" dirty="0" smtClean="0"/>
              <a:t> Lucas Pinho - OAB/</a:t>
            </a:r>
            <a:r>
              <a:rPr lang="pt-BR" sz="4400" dirty="0" err="1" smtClean="0"/>
              <a:t>Ssa</a:t>
            </a:r>
            <a:r>
              <a:rPr lang="pt-BR" sz="4400" dirty="0" smtClean="0"/>
              <a:t>.</a:t>
            </a:r>
          </a:p>
          <a:p>
            <a:pPr fontAlgn="t">
              <a:lnSpc>
                <a:spcPct val="170000"/>
              </a:lnSpc>
            </a:pPr>
            <a:r>
              <a:rPr lang="pt-BR" sz="4400" dirty="0" smtClean="0"/>
              <a:t>2 –Prof. </a:t>
            </a:r>
            <a:r>
              <a:rPr lang="pt-BR" sz="4400" dirty="0" err="1" smtClean="0"/>
              <a:t>Dr</a:t>
            </a:r>
            <a:r>
              <a:rPr lang="pt-BR" sz="4400" dirty="0" smtClean="0"/>
              <a:t> Allen </a:t>
            </a:r>
            <a:r>
              <a:rPr lang="pt-BR" sz="4400" dirty="0" err="1" smtClean="0"/>
              <a:t>Dwight</a:t>
            </a:r>
            <a:r>
              <a:rPr lang="pt-BR" sz="4400" dirty="0" smtClean="0"/>
              <a:t> </a:t>
            </a:r>
            <a:r>
              <a:rPr lang="pt-BR" sz="4400" dirty="0" err="1" smtClean="0"/>
              <a:t>Callahan</a:t>
            </a:r>
            <a:r>
              <a:rPr lang="pt-BR" sz="4400" dirty="0" smtClean="0"/>
              <a:t> (FBB/SSA.)</a:t>
            </a:r>
          </a:p>
          <a:p>
            <a:pPr fontAlgn="t">
              <a:lnSpc>
                <a:spcPct val="170000"/>
              </a:lnSpc>
            </a:pPr>
            <a:r>
              <a:rPr lang="pt-BR" sz="4400" dirty="0" smtClean="0"/>
              <a:t>3 -</a:t>
            </a:r>
            <a:r>
              <a:rPr lang="pt-BR" sz="4400" dirty="0" err="1" smtClean="0"/>
              <a:t>Profa</a:t>
            </a:r>
            <a:r>
              <a:rPr lang="pt-BR" sz="4400" dirty="0" smtClean="0"/>
              <a:t>. </a:t>
            </a:r>
            <a:r>
              <a:rPr lang="pt-BR" sz="4400" dirty="0" err="1" smtClean="0"/>
              <a:t>Ivy</a:t>
            </a:r>
            <a:r>
              <a:rPr lang="pt-BR" sz="4400" dirty="0" smtClean="0"/>
              <a:t> Guedes - DSAU/UEFS</a:t>
            </a:r>
          </a:p>
          <a:p>
            <a:pPr fontAlgn="t">
              <a:lnSpc>
                <a:spcPct val="170000"/>
              </a:lnSpc>
            </a:pPr>
            <a:r>
              <a:rPr lang="pt-BR" sz="4400" dirty="0" smtClean="0"/>
              <a:t>4 -</a:t>
            </a:r>
            <a:r>
              <a:rPr lang="pt-BR" sz="4400" dirty="0" err="1" smtClean="0"/>
              <a:t>Profa</a:t>
            </a:r>
            <a:r>
              <a:rPr lang="pt-BR" sz="4400" dirty="0" smtClean="0"/>
              <a:t>. Patrícia Navarro - (UEFS)</a:t>
            </a:r>
          </a:p>
          <a:p>
            <a:pPr fontAlgn="t">
              <a:lnSpc>
                <a:spcPct val="170000"/>
              </a:lnSpc>
            </a:pPr>
            <a:r>
              <a:rPr lang="pt-BR" sz="4400" dirty="0" smtClean="0"/>
              <a:t>5 -</a:t>
            </a:r>
            <a:r>
              <a:rPr lang="pt-BR" sz="4400" dirty="0" err="1" smtClean="0"/>
              <a:t>Prof</a:t>
            </a:r>
            <a:r>
              <a:rPr lang="pt-BR" sz="4400" dirty="0" smtClean="0"/>
              <a:t>. Carlos Barros - (UEFS)</a:t>
            </a:r>
          </a:p>
          <a:p>
            <a:pPr fontAlgn="t">
              <a:lnSpc>
                <a:spcPct val="170000"/>
              </a:lnSpc>
            </a:pPr>
            <a:r>
              <a:rPr lang="pt-BR" sz="4400" dirty="0" smtClean="0"/>
              <a:t>6 - Prof. Jorge Luiz Nery de Santana - (UEFS)</a:t>
            </a:r>
            <a:endParaRPr kumimoji="0" lang="pt-BR" sz="440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500042" y="6033646"/>
            <a:ext cx="58092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solidFill>
                  <a:srgbClr val="FFFF00"/>
                </a:solidFill>
              </a:rPr>
              <a:t>Racismo</a:t>
            </a:r>
            <a:r>
              <a:rPr lang="pt-BR" sz="1600" dirty="0" smtClean="0">
                <a:solidFill>
                  <a:srgbClr val="FFFF00"/>
                </a:solidFill>
              </a:rPr>
              <a:t>: 08:30h                          </a:t>
            </a:r>
            <a:r>
              <a:rPr lang="pt-BR" sz="1600" b="1" dirty="0" smtClean="0">
                <a:solidFill>
                  <a:srgbClr val="FFFF00"/>
                </a:solidFill>
              </a:rPr>
              <a:t>Intolerância Religiosa</a:t>
            </a:r>
            <a:r>
              <a:rPr lang="pt-BR" sz="1600" dirty="0" smtClean="0">
                <a:solidFill>
                  <a:srgbClr val="FFFF00"/>
                </a:solidFill>
              </a:rPr>
              <a:t>: 14:30h</a:t>
            </a:r>
          </a:p>
          <a:p>
            <a:pPr lvl="0" algn="ctr"/>
            <a:endParaRPr lang="pt-BR" sz="1600" u="sng" dirty="0">
              <a:solidFill>
                <a:srgbClr val="FFFF00"/>
              </a:solidFill>
            </a:endParaRPr>
          </a:p>
        </p:txBody>
      </p:sp>
      <p:sp>
        <p:nvSpPr>
          <p:cNvPr id="20" name="Subtítulo 2"/>
          <p:cNvSpPr txBox="1">
            <a:spLocks/>
          </p:cNvSpPr>
          <p:nvPr/>
        </p:nvSpPr>
        <p:spPr>
          <a:xfrm>
            <a:off x="3357562" y="6429388"/>
            <a:ext cx="3143272" cy="164307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fontAlgn="t">
              <a:lnSpc>
                <a:spcPct val="170000"/>
              </a:lnSpc>
            </a:pPr>
            <a:r>
              <a:rPr lang="pt-BR" sz="4400" dirty="0" smtClean="0"/>
              <a:t>1 – Prof. </a:t>
            </a:r>
            <a:r>
              <a:rPr lang="pt-BR" sz="4400" dirty="0" err="1" smtClean="0"/>
              <a:t>Emannuel</a:t>
            </a:r>
            <a:r>
              <a:rPr lang="pt-BR" sz="4400" dirty="0" smtClean="0"/>
              <a:t> Luis Roque Soares (UFRB)</a:t>
            </a:r>
          </a:p>
          <a:p>
            <a:pPr fontAlgn="t">
              <a:lnSpc>
                <a:spcPct val="170000"/>
              </a:lnSpc>
            </a:pPr>
            <a:r>
              <a:rPr lang="pt-BR" sz="4400" dirty="0" smtClean="0"/>
              <a:t>2 – Pastor </a:t>
            </a:r>
            <a:r>
              <a:rPr lang="pt-BR" sz="4400" dirty="0" err="1" smtClean="0"/>
              <a:t>Yvisson</a:t>
            </a:r>
            <a:r>
              <a:rPr lang="pt-BR" sz="4400" dirty="0" smtClean="0"/>
              <a:t> Pinheiro (APRISCO)</a:t>
            </a:r>
          </a:p>
          <a:p>
            <a:pPr fontAlgn="t">
              <a:lnSpc>
                <a:spcPct val="170000"/>
              </a:lnSpc>
            </a:pPr>
            <a:r>
              <a:rPr lang="pt-BR" sz="4400" dirty="0" smtClean="0"/>
              <a:t>3 – </a:t>
            </a:r>
            <a:r>
              <a:rPr lang="pt-BR" sz="4400" dirty="0" err="1" smtClean="0"/>
              <a:t>Taata</a:t>
            </a:r>
            <a:r>
              <a:rPr lang="pt-BR" sz="4400" dirty="0" smtClean="0"/>
              <a:t> </a:t>
            </a:r>
            <a:r>
              <a:rPr lang="pt-BR" sz="4400" dirty="0" err="1" smtClean="0"/>
              <a:t>Kwa</a:t>
            </a:r>
            <a:r>
              <a:rPr lang="pt-BR" sz="4400" dirty="0" smtClean="0"/>
              <a:t> </a:t>
            </a:r>
            <a:r>
              <a:rPr lang="pt-BR" sz="4400" dirty="0" err="1" smtClean="0"/>
              <a:t>Mukixe</a:t>
            </a:r>
            <a:r>
              <a:rPr lang="pt-BR" sz="4400" dirty="0" smtClean="0"/>
              <a:t> </a:t>
            </a:r>
            <a:r>
              <a:rPr lang="pt-BR" sz="4400" dirty="0" err="1" smtClean="0"/>
              <a:t>Muanzakiazenji</a:t>
            </a:r>
            <a:r>
              <a:rPr lang="pt-BR" sz="4400" dirty="0" smtClean="0"/>
              <a:t>(</a:t>
            </a:r>
            <a:r>
              <a:rPr lang="pt-BR" sz="4400" dirty="0" err="1" smtClean="0"/>
              <a:t>Fenacab</a:t>
            </a:r>
            <a:r>
              <a:rPr lang="pt-BR" sz="4400" dirty="0" smtClean="0"/>
              <a:t>)</a:t>
            </a:r>
          </a:p>
          <a:p>
            <a:pPr fontAlgn="t">
              <a:lnSpc>
                <a:spcPct val="170000"/>
              </a:lnSpc>
            </a:pPr>
            <a:r>
              <a:rPr lang="pt-BR" sz="4400" dirty="0" smtClean="0"/>
              <a:t>4 - </a:t>
            </a:r>
            <a:r>
              <a:rPr lang="pt-BR" sz="4400" dirty="0" err="1" smtClean="0"/>
              <a:t>Profa</a:t>
            </a:r>
            <a:r>
              <a:rPr lang="pt-BR" sz="4400" dirty="0" smtClean="0"/>
              <a:t>. Carla Borges (UEFS)</a:t>
            </a:r>
          </a:p>
          <a:p>
            <a:pPr fontAlgn="t">
              <a:lnSpc>
                <a:spcPct val="170000"/>
              </a:lnSpc>
            </a:pPr>
            <a:r>
              <a:rPr lang="pt-BR" sz="4400" dirty="0" smtClean="0"/>
              <a:t>5 – </a:t>
            </a:r>
            <a:r>
              <a:rPr lang="pt-BR" sz="4400" dirty="0" err="1" smtClean="0"/>
              <a:t>Profa</a:t>
            </a:r>
            <a:r>
              <a:rPr lang="pt-BR" sz="4400" dirty="0" smtClean="0"/>
              <a:t>. Suzi </a:t>
            </a:r>
            <a:r>
              <a:rPr lang="pt-BR" sz="4400" dirty="0" err="1" smtClean="0"/>
              <a:t>Barboni</a:t>
            </a:r>
            <a:r>
              <a:rPr lang="pt-BR" sz="4400" dirty="0" smtClean="0"/>
              <a:t> (UEFS)</a:t>
            </a:r>
          </a:p>
          <a:p>
            <a:pPr fontAlgn="t">
              <a:lnSpc>
                <a:spcPct val="170000"/>
              </a:lnSpc>
            </a:pPr>
            <a:r>
              <a:rPr lang="pt-BR" sz="4400" dirty="0" smtClean="0"/>
              <a:t>6 – </a:t>
            </a:r>
            <a:r>
              <a:rPr lang="pt-BR" sz="4400" dirty="0" err="1" smtClean="0"/>
              <a:t>Profa</a:t>
            </a:r>
            <a:r>
              <a:rPr lang="pt-BR" sz="4400" dirty="0" smtClean="0"/>
              <a:t>. Elizete Silva (UEFS)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pt-BR" sz="44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4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AutoShape 4" descr="Resultado de imagem para logomarca uef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690" y="1857356"/>
            <a:ext cx="574182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CaixaDeTexto 12"/>
          <p:cNvSpPr txBox="1"/>
          <p:nvPr/>
        </p:nvSpPr>
        <p:spPr>
          <a:xfrm>
            <a:off x="980728" y="8215338"/>
            <a:ext cx="453650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>
                <a:solidFill>
                  <a:schemeClr val="bg1"/>
                </a:solidFill>
              </a:rPr>
              <a:t>22 / agosto / 2016 - Auditório II - Módulo I</a:t>
            </a:r>
            <a:endParaRPr lang="pt-BR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578</TotalTime>
  <Words>88</Words>
  <Application>Microsoft Office PowerPoint</Application>
  <PresentationFormat>Apresentação na tela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Fluxo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mpsena</dc:creator>
  <cp:lastModifiedBy>Elizete</cp:lastModifiedBy>
  <cp:revision>63</cp:revision>
  <dcterms:created xsi:type="dcterms:W3CDTF">2016-07-21T14:17:16Z</dcterms:created>
  <dcterms:modified xsi:type="dcterms:W3CDTF">2016-08-17T21:12:00Z</dcterms:modified>
</cp:coreProperties>
</file>