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65" r:id="rId3"/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5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4D8964-D54B-4476-BF4E-3AE80E600097}" type="datetimeFigureOut">
              <a:rPr lang="en-US" smtClean="0"/>
              <a:pPr/>
              <a:t>1/24/2014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E61FD2-C3D8-44DF-86B2-DCD7AFBF7CE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33400" y="152400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Obstacle Relay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762000" y="1981200"/>
          <a:ext cx="7772400" cy="242708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1295400"/>
                <a:gridCol w="1295400"/>
                <a:gridCol w="1371600"/>
                <a:gridCol w="1447800"/>
                <a:gridCol w="1295400"/>
              </a:tblGrid>
              <a:tr h="808877"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Time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Obstacle</a:t>
                      </a:r>
                      <a:r>
                        <a:rPr lang="en-US" sz="2400" baseline="0" dirty="0" smtClean="0"/>
                        <a:t> 1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Obstacle</a:t>
                      </a:r>
                      <a:r>
                        <a:rPr lang="en-US" sz="2400" baseline="0" dirty="0" smtClean="0"/>
                        <a:t> 2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Obstacle</a:t>
                      </a:r>
                      <a:r>
                        <a:rPr lang="en-US" sz="2400" baseline="0" dirty="0" smtClean="0"/>
                        <a:t> 3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Obstacle</a:t>
                      </a:r>
                      <a:r>
                        <a:rPr lang="en-US" sz="2400" baseline="0" dirty="0" smtClean="0"/>
                        <a:t> 4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dirty="0" smtClean="0"/>
                        <a:t>Obstacle</a:t>
                      </a:r>
                      <a:r>
                        <a:rPr lang="en-US" sz="2400" baseline="0" dirty="0" smtClean="0"/>
                        <a:t> 5</a:t>
                      </a:r>
                      <a:endParaRPr lang="en-US" sz="2400" dirty="0"/>
                    </a:p>
                  </a:txBody>
                  <a:tcPr/>
                </a:tc>
              </a:tr>
              <a:tr h="1604123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9:00 – 9:25</a:t>
                      </a:r>
                      <a:r>
                        <a:rPr lang="en-US" sz="2400" baseline="0" dirty="0" smtClean="0"/>
                        <a:t> am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Level 1 </a:t>
                      </a:r>
                      <a:r>
                        <a:rPr lang="en-US" sz="2400" dirty="0" err="1" smtClean="0"/>
                        <a:t>Luksong</a:t>
                      </a:r>
                      <a:r>
                        <a:rPr lang="en-US" sz="2400" dirty="0" smtClean="0"/>
                        <a:t> </a:t>
                      </a:r>
                      <a:r>
                        <a:rPr lang="en-US" sz="2400" dirty="0" err="1" smtClean="0"/>
                        <a:t>Tinik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Level 2 </a:t>
                      </a:r>
                      <a:r>
                        <a:rPr lang="en-US" sz="2400" dirty="0" err="1" smtClean="0"/>
                        <a:t>Luksong</a:t>
                      </a:r>
                      <a:r>
                        <a:rPr lang="en-US" sz="2400" dirty="0" smtClean="0"/>
                        <a:t> </a:t>
                      </a:r>
                      <a:r>
                        <a:rPr lang="en-US" sz="2400" dirty="0" err="1" smtClean="0"/>
                        <a:t>Tinik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Luksong</a:t>
                      </a:r>
                      <a:r>
                        <a:rPr lang="en-US" sz="2400" dirty="0" smtClean="0"/>
                        <a:t> </a:t>
                      </a:r>
                      <a:r>
                        <a:rPr lang="en-US" sz="2400" dirty="0" err="1" smtClean="0"/>
                        <a:t>Baka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Tumbang</a:t>
                      </a:r>
                      <a:r>
                        <a:rPr lang="en-US" sz="2400" baseline="0" dirty="0" smtClean="0"/>
                        <a:t> </a:t>
                      </a:r>
                      <a:r>
                        <a:rPr lang="en-US" sz="2400" baseline="0" dirty="0" err="1" smtClean="0"/>
                        <a:t>Preso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err="1" smtClean="0"/>
                        <a:t>Kadang-kadang</a:t>
                      </a:r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xfrm>
            <a:off x="457200" y="245974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Patintero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745909"/>
          <a:ext cx="8458200" cy="48834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9400"/>
                <a:gridCol w="2819400"/>
                <a:gridCol w="2819400"/>
              </a:tblGrid>
              <a:tr h="1308078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575413">
                <a:tc>
                  <a:txBody>
                    <a:bodyPr/>
                    <a:lstStyle/>
                    <a:p>
                      <a:r>
                        <a:rPr lang="en-US" sz="4800" dirty="0" smtClean="0"/>
                        <a:t>10:26 – 10:38</a:t>
                      </a:r>
                      <a:r>
                        <a:rPr lang="en-US" sz="4800" baseline="0" dirty="0" smtClean="0"/>
                        <a:t> </a:t>
                      </a:r>
                      <a:r>
                        <a:rPr lang="en-US" sz="4800" dirty="0" smtClean="0"/>
                        <a:t>am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Narra</a:t>
                      </a:r>
                      <a:r>
                        <a:rPr lang="en-US" sz="4800" dirty="0" smtClean="0"/>
                        <a:t> Team</a:t>
                      </a:r>
                      <a:r>
                        <a:rPr lang="en-US" sz="4800" baseline="0" dirty="0" smtClean="0"/>
                        <a:t> 3 vs. </a:t>
                      </a:r>
                      <a:r>
                        <a:rPr lang="en-US" sz="4800" baseline="0" dirty="0" err="1" smtClean="0"/>
                        <a:t>Yakal</a:t>
                      </a:r>
                      <a:r>
                        <a:rPr lang="en-US" sz="4800" baseline="0" dirty="0" smtClean="0"/>
                        <a:t> Team 3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Ipil</a:t>
                      </a:r>
                      <a:r>
                        <a:rPr lang="en-US" sz="4800" baseline="0" dirty="0" smtClean="0"/>
                        <a:t> Team 3 vs. </a:t>
                      </a:r>
                      <a:r>
                        <a:rPr lang="en-US" sz="4800" baseline="0" dirty="0" err="1" smtClean="0"/>
                        <a:t>Molave</a:t>
                      </a:r>
                      <a:r>
                        <a:rPr lang="en-US" sz="4800" baseline="0" dirty="0" smtClean="0"/>
                        <a:t> Team 3</a:t>
                      </a:r>
                      <a:endParaRPr lang="en-US" sz="4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066800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5 &amp; 6</a:t>
            </a:r>
            <a:endParaRPr lang="en-US" sz="4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533400" y="152400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Obstacle Relay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609600" y="1828800"/>
          <a:ext cx="7924800" cy="312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05000"/>
                <a:gridCol w="2057400"/>
                <a:gridCol w="1981200"/>
                <a:gridCol w="1981200"/>
              </a:tblGrid>
              <a:tr h="838200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Lane</a:t>
                      </a:r>
                      <a:r>
                        <a:rPr lang="en-US" sz="4800" baseline="0" dirty="0" smtClean="0"/>
                        <a:t> 1</a:t>
                      </a:r>
                      <a:endParaRPr lang="en-US" sz="4800" dirty="0"/>
                    </a:p>
                  </a:txBody>
                  <a:tcP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Lane 2</a:t>
                      </a:r>
                      <a:endParaRPr lang="en-US" sz="4800" dirty="0"/>
                    </a:p>
                  </a:txBody>
                  <a:tcP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Lane 3</a:t>
                      </a:r>
                      <a:endParaRPr lang="en-US" sz="4800" dirty="0"/>
                    </a:p>
                  </a:txBody>
                  <a:tcP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Lane 4</a:t>
                      </a:r>
                      <a:endParaRPr lang="en-US" sz="4800" dirty="0"/>
                    </a:p>
                  </a:txBody>
                  <a:tcPr>
                    <a:solidFill>
                      <a:schemeClr val="tx1"/>
                    </a:solidFill>
                  </a:tcPr>
                </a:tc>
              </a:tr>
              <a:tr h="2286000">
                <a:tc>
                  <a:txBody>
                    <a:bodyPr/>
                    <a:lstStyle/>
                    <a:p>
                      <a:pPr algn="ctr"/>
                      <a:endParaRPr lang="en-US" sz="4800" dirty="0" smtClean="0"/>
                    </a:p>
                    <a:p>
                      <a:pPr algn="ctr"/>
                      <a:r>
                        <a:rPr lang="en-US" sz="4800" dirty="0" err="1" smtClean="0"/>
                        <a:t>Ipil</a:t>
                      </a:r>
                      <a:endParaRPr lang="en-US" sz="4800" dirty="0"/>
                    </a:p>
                  </a:txBody>
                  <a:tcPr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800" dirty="0" smtClean="0"/>
                    </a:p>
                    <a:p>
                      <a:pPr algn="ctr"/>
                      <a:r>
                        <a:rPr lang="en-US" sz="4800" dirty="0" err="1" smtClean="0"/>
                        <a:t>Molave</a:t>
                      </a:r>
                      <a:endParaRPr lang="en-US" sz="4800" dirty="0" smtClean="0"/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480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 err="1" smtClean="0"/>
                        <a:t>Narra</a:t>
                      </a:r>
                      <a:endParaRPr lang="en-US" sz="4800" dirty="0" smtClean="0"/>
                    </a:p>
                  </a:txBody>
                  <a:tcPr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480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 err="1" smtClean="0"/>
                        <a:t>Yakal</a:t>
                      </a:r>
                      <a:endParaRPr lang="en-US" sz="4800" dirty="0" smtClean="0"/>
                    </a:p>
                  </a:txBody>
                  <a:tcP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57200" y="1397000"/>
          <a:ext cx="8305799" cy="42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2971800"/>
                <a:gridCol w="2971799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Estimated</a:t>
                      </a:r>
                      <a:r>
                        <a:rPr lang="en-US" sz="3200" baseline="0" dirty="0" smtClean="0"/>
                        <a:t> Time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Court A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Court B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9:30</a:t>
                      </a:r>
                      <a:r>
                        <a:rPr lang="en-US" sz="2800" baseline="0" dirty="0" smtClean="0"/>
                        <a:t> – 9:39 am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Ipil</a:t>
                      </a:r>
                      <a:r>
                        <a:rPr lang="en-US" sz="3200" baseline="0" dirty="0" smtClean="0"/>
                        <a:t> Team 1 vs. </a:t>
                      </a:r>
                      <a:r>
                        <a:rPr lang="en-US" sz="3200" baseline="0" dirty="0" err="1" smtClean="0"/>
                        <a:t>Narra</a:t>
                      </a:r>
                      <a:r>
                        <a:rPr lang="en-US" sz="3200" baseline="0" dirty="0" smtClean="0"/>
                        <a:t> Team 1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Yakal</a:t>
                      </a:r>
                      <a:r>
                        <a:rPr lang="en-US" sz="3200" baseline="0" dirty="0" smtClean="0"/>
                        <a:t> Team 1 vs. </a:t>
                      </a:r>
                      <a:r>
                        <a:rPr lang="en-US" sz="3200" baseline="0" dirty="0" err="1" smtClean="0"/>
                        <a:t>Molave</a:t>
                      </a:r>
                      <a:r>
                        <a:rPr lang="en-US" sz="3200" baseline="0" dirty="0" smtClean="0"/>
                        <a:t> Team 1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9:40 – 9:48</a:t>
                      </a:r>
                      <a:r>
                        <a:rPr lang="en-US" sz="2800" baseline="0" dirty="0" smtClean="0"/>
                        <a:t> am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Yakal</a:t>
                      </a:r>
                      <a:r>
                        <a:rPr lang="en-US" sz="3200" dirty="0" smtClean="0"/>
                        <a:t> Team 2 vs. </a:t>
                      </a:r>
                      <a:r>
                        <a:rPr lang="en-US" sz="3200" dirty="0" err="1" smtClean="0"/>
                        <a:t>Ipil</a:t>
                      </a:r>
                      <a:r>
                        <a:rPr lang="en-US" sz="3200" dirty="0" smtClean="0"/>
                        <a:t> Team 2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Molave</a:t>
                      </a:r>
                      <a:r>
                        <a:rPr lang="en-US" sz="3200" dirty="0" smtClean="0"/>
                        <a:t> Team 2 vs. </a:t>
                      </a:r>
                      <a:r>
                        <a:rPr lang="en-US" sz="3200" dirty="0" err="1" smtClean="0"/>
                        <a:t>Narra</a:t>
                      </a:r>
                      <a:r>
                        <a:rPr lang="en-US" sz="3200" baseline="0" dirty="0" smtClean="0"/>
                        <a:t> Team 2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9:49 – 9:57am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Narra</a:t>
                      </a:r>
                      <a:r>
                        <a:rPr lang="en-US" sz="3200" dirty="0" smtClean="0"/>
                        <a:t> Team</a:t>
                      </a:r>
                      <a:r>
                        <a:rPr lang="en-US" sz="3200" baseline="0" dirty="0" smtClean="0"/>
                        <a:t> 3 vs. </a:t>
                      </a:r>
                      <a:r>
                        <a:rPr lang="en-US" sz="3200" baseline="0" dirty="0" err="1" smtClean="0"/>
                        <a:t>Yakal</a:t>
                      </a:r>
                      <a:r>
                        <a:rPr lang="en-US" sz="3200" baseline="0" dirty="0" smtClean="0"/>
                        <a:t> Team 3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Ipil</a:t>
                      </a:r>
                      <a:r>
                        <a:rPr lang="en-US" sz="3200" baseline="0" dirty="0" smtClean="0"/>
                        <a:t> Team 3 vs. </a:t>
                      </a:r>
                      <a:r>
                        <a:rPr lang="en-US" sz="3200" baseline="0" dirty="0" err="1" smtClean="0"/>
                        <a:t>Molave</a:t>
                      </a:r>
                      <a:r>
                        <a:rPr lang="en-US" sz="3200" baseline="0" dirty="0" smtClean="0"/>
                        <a:t> Team 3</a:t>
                      </a:r>
                      <a:endParaRPr lang="en-US" sz="3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533400" y="152400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Touch Ball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457200" y="1397000"/>
          <a:ext cx="8305799" cy="42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200"/>
                <a:gridCol w="2971800"/>
                <a:gridCol w="2971799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Estimated</a:t>
                      </a:r>
                      <a:r>
                        <a:rPr lang="en-US" sz="3200" baseline="0" dirty="0" smtClean="0"/>
                        <a:t> Time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Court A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200" dirty="0" smtClean="0"/>
                        <a:t>Court B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10:00</a:t>
                      </a:r>
                      <a:r>
                        <a:rPr lang="en-US" sz="2400" baseline="0" dirty="0" smtClean="0"/>
                        <a:t> – 10:12 am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Ipil</a:t>
                      </a:r>
                      <a:r>
                        <a:rPr lang="en-US" sz="3200" baseline="0" dirty="0" smtClean="0"/>
                        <a:t> Team 1 vs. </a:t>
                      </a:r>
                      <a:r>
                        <a:rPr lang="en-US" sz="3200" baseline="0" dirty="0" err="1" smtClean="0"/>
                        <a:t>Narra</a:t>
                      </a:r>
                      <a:r>
                        <a:rPr lang="en-US" sz="3200" baseline="0" dirty="0" smtClean="0"/>
                        <a:t> Team 1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Yakal</a:t>
                      </a:r>
                      <a:r>
                        <a:rPr lang="en-US" sz="3200" baseline="0" dirty="0" smtClean="0"/>
                        <a:t> Team 1 vs. </a:t>
                      </a:r>
                      <a:r>
                        <a:rPr lang="en-US" sz="3200" baseline="0" dirty="0" err="1" smtClean="0"/>
                        <a:t>Molave</a:t>
                      </a:r>
                      <a:r>
                        <a:rPr lang="en-US" sz="3200" baseline="0" dirty="0" smtClean="0"/>
                        <a:t> Team 1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10:13 – 10:25</a:t>
                      </a:r>
                      <a:r>
                        <a:rPr lang="en-US" sz="2400" baseline="0" dirty="0" smtClean="0"/>
                        <a:t> am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Yakal</a:t>
                      </a:r>
                      <a:r>
                        <a:rPr lang="en-US" sz="3200" dirty="0" smtClean="0"/>
                        <a:t> Team 2 vs. </a:t>
                      </a:r>
                      <a:r>
                        <a:rPr lang="en-US" sz="3200" dirty="0" err="1" smtClean="0"/>
                        <a:t>Ipil</a:t>
                      </a:r>
                      <a:r>
                        <a:rPr lang="en-US" sz="3200" dirty="0" smtClean="0"/>
                        <a:t> Team 2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Molave</a:t>
                      </a:r>
                      <a:r>
                        <a:rPr lang="en-US" sz="3200" dirty="0" smtClean="0"/>
                        <a:t> Team 2 vs. </a:t>
                      </a:r>
                      <a:r>
                        <a:rPr lang="en-US" sz="3200" dirty="0" err="1" smtClean="0"/>
                        <a:t>Narra</a:t>
                      </a:r>
                      <a:r>
                        <a:rPr lang="en-US" sz="3200" baseline="0" dirty="0" smtClean="0"/>
                        <a:t> Team 2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10:26 – 10:38</a:t>
                      </a:r>
                      <a:r>
                        <a:rPr lang="en-US" sz="2400" baseline="0" dirty="0" smtClean="0"/>
                        <a:t> </a:t>
                      </a:r>
                      <a:r>
                        <a:rPr lang="en-US" sz="2400" dirty="0" smtClean="0"/>
                        <a:t>am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Narra</a:t>
                      </a:r>
                      <a:r>
                        <a:rPr lang="en-US" sz="3200" dirty="0" smtClean="0"/>
                        <a:t> Team</a:t>
                      </a:r>
                      <a:r>
                        <a:rPr lang="en-US" sz="3200" baseline="0" dirty="0" smtClean="0"/>
                        <a:t> 3 vs. </a:t>
                      </a:r>
                      <a:r>
                        <a:rPr lang="en-US" sz="3200" baseline="0" dirty="0" err="1" smtClean="0"/>
                        <a:t>Yakal</a:t>
                      </a:r>
                      <a:r>
                        <a:rPr lang="en-US" sz="3200" baseline="0" dirty="0" smtClean="0"/>
                        <a:t> Team 3</a:t>
                      </a:r>
                      <a:endParaRPr lang="en-US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3200" dirty="0" err="1" smtClean="0"/>
                        <a:t>Ipil</a:t>
                      </a:r>
                      <a:r>
                        <a:rPr lang="en-US" sz="3200" baseline="0" dirty="0" smtClean="0"/>
                        <a:t> Team 3 vs. </a:t>
                      </a:r>
                      <a:r>
                        <a:rPr lang="en-US" sz="3200" baseline="0" dirty="0" err="1" smtClean="0"/>
                        <a:t>Molave</a:t>
                      </a:r>
                      <a:r>
                        <a:rPr lang="en-US" sz="3200" baseline="0" dirty="0" smtClean="0"/>
                        <a:t> Team 3</a:t>
                      </a:r>
                      <a:endParaRPr lang="en-US" sz="3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533400" y="152400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Patintero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Touch Ball</a:t>
            </a:r>
            <a:r>
              <a:rPr lang="en-US" dirty="0" smtClean="0"/>
              <a:t> 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828800"/>
          <a:ext cx="8458200" cy="457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67000"/>
                <a:gridCol w="2819400"/>
                <a:gridCol w="2971800"/>
              </a:tblGrid>
              <a:tr h="1226634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34536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 smtClean="0"/>
                        <a:t>9:30</a:t>
                      </a:r>
                      <a:r>
                        <a:rPr lang="en-US" sz="4800" baseline="0" dirty="0" smtClean="0"/>
                        <a:t> – 9:39 am</a:t>
                      </a:r>
                      <a:endParaRPr lang="en-US" sz="4800" dirty="0" smtClean="0"/>
                    </a:p>
                    <a:p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400" dirty="0" err="1" smtClean="0"/>
                        <a:t>Ipil</a:t>
                      </a:r>
                      <a:r>
                        <a:rPr lang="en-US" sz="4400" baseline="0" dirty="0" smtClean="0"/>
                        <a:t> Team 1 vs. </a:t>
                      </a:r>
                      <a:r>
                        <a:rPr lang="en-US" sz="4400" baseline="0" dirty="0" err="1" smtClean="0"/>
                        <a:t>Narra</a:t>
                      </a:r>
                      <a:r>
                        <a:rPr lang="en-US" sz="4400" baseline="0" dirty="0" smtClean="0"/>
                        <a:t> Team 1</a:t>
                      </a:r>
                      <a:endParaRPr lang="en-US" sz="4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400" dirty="0" err="1" smtClean="0"/>
                        <a:t>Yakal</a:t>
                      </a:r>
                      <a:r>
                        <a:rPr lang="en-US" sz="4400" baseline="0" dirty="0" smtClean="0"/>
                        <a:t> Team 1 vs. </a:t>
                      </a:r>
                      <a:r>
                        <a:rPr lang="en-US" sz="4400" baseline="0" dirty="0" err="1" smtClean="0"/>
                        <a:t>Molave</a:t>
                      </a:r>
                      <a:r>
                        <a:rPr lang="en-US" sz="4400" baseline="0" dirty="0" smtClean="0"/>
                        <a:t> Team 1</a:t>
                      </a:r>
                      <a:endParaRPr lang="en-US" sz="4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295400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1 &amp; 2</a:t>
            </a:r>
            <a:endParaRPr lang="en-US" sz="4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Touch Ball</a:t>
            </a:r>
            <a:r>
              <a:rPr lang="en-US" dirty="0" smtClean="0"/>
              <a:t> 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600200"/>
          <a:ext cx="8534400" cy="48072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67913"/>
                <a:gridCol w="2921687"/>
                <a:gridCol w="2844800"/>
              </a:tblGrid>
              <a:tr h="1287667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519624">
                <a:tc>
                  <a:txBody>
                    <a:bodyPr/>
                    <a:lstStyle/>
                    <a:p>
                      <a:r>
                        <a:rPr lang="en-US" sz="4800" dirty="0" smtClean="0"/>
                        <a:t>9:40 – 9:48</a:t>
                      </a:r>
                      <a:r>
                        <a:rPr lang="en-US" sz="4800" baseline="0" dirty="0" smtClean="0"/>
                        <a:t> am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Yakal</a:t>
                      </a:r>
                      <a:r>
                        <a:rPr lang="en-US" sz="4800" dirty="0" smtClean="0"/>
                        <a:t> Team 2 vs. </a:t>
                      </a:r>
                      <a:r>
                        <a:rPr lang="en-US" sz="4800" dirty="0" err="1" smtClean="0"/>
                        <a:t>Ipil</a:t>
                      </a:r>
                      <a:r>
                        <a:rPr lang="en-US" sz="4800" dirty="0" smtClean="0"/>
                        <a:t> Team 2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Molave</a:t>
                      </a:r>
                      <a:r>
                        <a:rPr lang="en-US" sz="4800" dirty="0" smtClean="0"/>
                        <a:t> Team 2 vs. </a:t>
                      </a:r>
                      <a:r>
                        <a:rPr lang="en-US" sz="4800" dirty="0" err="1" smtClean="0"/>
                        <a:t>Narra</a:t>
                      </a:r>
                      <a:r>
                        <a:rPr lang="en-US" sz="4800" baseline="0" dirty="0" smtClean="0"/>
                        <a:t> Team 2</a:t>
                      </a:r>
                      <a:endParaRPr lang="en-US" sz="4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066800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3 &amp; 4</a:t>
            </a:r>
            <a:endParaRPr lang="en-US" sz="4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Pinoy</a:t>
            </a:r>
            <a:r>
              <a:rPr lang="en-US" sz="7200" dirty="0" smtClean="0"/>
              <a:t> Touch Ball</a:t>
            </a:r>
            <a:r>
              <a:rPr lang="en-US" dirty="0" smtClean="0"/>
              <a:t> 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676400"/>
          <a:ext cx="8458200" cy="47310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9400"/>
                <a:gridCol w="2819400"/>
                <a:gridCol w="2819400"/>
              </a:tblGrid>
              <a:tr h="1267257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463834">
                <a:tc>
                  <a:txBody>
                    <a:bodyPr/>
                    <a:lstStyle/>
                    <a:p>
                      <a:r>
                        <a:rPr lang="en-US" sz="4800" dirty="0" smtClean="0"/>
                        <a:t>9:49 – 9:57am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Narra</a:t>
                      </a:r>
                      <a:r>
                        <a:rPr lang="en-US" sz="4800" dirty="0" smtClean="0"/>
                        <a:t> Team</a:t>
                      </a:r>
                      <a:r>
                        <a:rPr lang="en-US" sz="4800" baseline="0" dirty="0" smtClean="0"/>
                        <a:t> 3 vs. </a:t>
                      </a:r>
                      <a:r>
                        <a:rPr lang="en-US" sz="4800" baseline="0" dirty="0" err="1" smtClean="0"/>
                        <a:t>Yakal</a:t>
                      </a:r>
                      <a:r>
                        <a:rPr lang="en-US" sz="4800" baseline="0" dirty="0" smtClean="0"/>
                        <a:t> Team 3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Ipil</a:t>
                      </a:r>
                      <a:r>
                        <a:rPr lang="en-US" sz="4800" baseline="0" dirty="0" smtClean="0"/>
                        <a:t> Team 3 vs. </a:t>
                      </a:r>
                      <a:r>
                        <a:rPr lang="en-US" sz="4800" baseline="0" dirty="0" err="1" smtClean="0"/>
                        <a:t>Molave</a:t>
                      </a:r>
                      <a:r>
                        <a:rPr lang="en-US" sz="4800" baseline="0" dirty="0" smtClean="0"/>
                        <a:t> Team 3</a:t>
                      </a:r>
                      <a:endParaRPr lang="en-US" sz="4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120914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5 &amp; 6</a:t>
            </a:r>
            <a:endParaRPr lang="en-US" sz="4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xfrm>
            <a:off x="457200" y="245974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Patintero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600200"/>
          <a:ext cx="8458200" cy="48072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9400"/>
                <a:gridCol w="2819400"/>
                <a:gridCol w="2819400"/>
              </a:tblGrid>
              <a:tr h="1287667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519624">
                <a:tc>
                  <a:txBody>
                    <a:bodyPr/>
                    <a:lstStyle/>
                    <a:p>
                      <a:r>
                        <a:rPr lang="en-US" sz="4800" dirty="0" smtClean="0"/>
                        <a:t>10:00</a:t>
                      </a:r>
                      <a:r>
                        <a:rPr lang="en-US" sz="4800" baseline="0" dirty="0" smtClean="0"/>
                        <a:t> – 10:12 am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Ipil</a:t>
                      </a:r>
                      <a:r>
                        <a:rPr lang="en-US" sz="4800" baseline="0" dirty="0" smtClean="0"/>
                        <a:t> Team 1 vs. </a:t>
                      </a:r>
                      <a:r>
                        <a:rPr lang="en-US" sz="4800" baseline="0" dirty="0" err="1" smtClean="0"/>
                        <a:t>Narra</a:t>
                      </a:r>
                      <a:r>
                        <a:rPr lang="en-US" sz="4800" baseline="0" dirty="0" smtClean="0"/>
                        <a:t> Team 1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Yakal</a:t>
                      </a:r>
                      <a:r>
                        <a:rPr lang="en-US" sz="4800" baseline="0" dirty="0" smtClean="0"/>
                        <a:t> Team 1 vs. </a:t>
                      </a:r>
                      <a:r>
                        <a:rPr lang="en-US" sz="4800" baseline="0" dirty="0" err="1" smtClean="0"/>
                        <a:t>Molave</a:t>
                      </a:r>
                      <a:r>
                        <a:rPr lang="en-US" sz="4800" baseline="0" dirty="0" smtClean="0"/>
                        <a:t> Team 1</a:t>
                      </a:r>
                      <a:endParaRPr lang="en-US" sz="4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066800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1 &amp; 2</a:t>
            </a:r>
            <a:endParaRPr lang="en-US" sz="4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5" name="Title 4"/>
          <p:cNvSpPr txBox="1">
            <a:spLocks noGrp="1"/>
          </p:cNvSpPr>
          <p:nvPr>
            <p:ph type="title"/>
          </p:nvPr>
        </p:nvSpPr>
        <p:spPr>
          <a:xfrm>
            <a:off x="457200" y="245974"/>
            <a:ext cx="8229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7200" dirty="0" err="1" smtClean="0"/>
              <a:t>Patintero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81000" y="1676400"/>
          <a:ext cx="8458200" cy="47310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9400"/>
                <a:gridCol w="2819400"/>
                <a:gridCol w="2819400"/>
              </a:tblGrid>
              <a:tr h="1267257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Time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A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800" dirty="0" smtClean="0"/>
                        <a:t>Court B</a:t>
                      </a:r>
                      <a:endParaRPr lang="en-US" sz="4800" dirty="0"/>
                    </a:p>
                  </a:txBody>
                  <a:tcPr/>
                </a:tc>
              </a:tr>
              <a:tr h="3463834">
                <a:tc>
                  <a:txBody>
                    <a:bodyPr/>
                    <a:lstStyle/>
                    <a:p>
                      <a:r>
                        <a:rPr lang="en-US" sz="4800" dirty="0" smtClean="0"/>
                        <a:t>10:13 – 10:25</a:t>
                      </a:r>
                      <a:r>
                        <a:rPr lang="en-US" sz="4800" baseline="0" dirty="0" smtClean="0"/>
                        <a:t> am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Yakal</a:t>
                      </a:r>
                      <a:r>
                        <a:rPr lang="en-US" sz="4800" dirty="0" smtClean="0"/>
                        <a:t> Team 2 vs. </a:t>
                      </a:r>
                      <a:r>
                        <a:rPr lang="en-US" sz="4800" dirty="0" err="1" smtClean="0"/>
                        <a:t>Ipil</a:t>
                      </a:r>
                      <a:r>
                        <a:rPr lang="en-US" sz="4800" dirty="0" smtClean="0"/>
                        <a:t> Team 2</a:t>
                      </a:r>
                      <a:endParaRPr lang="en-US" sz="4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4800" dirty="0" err="1" smtClean="0"/>
                        <a:t>Molave</a:t>
                      </a:r>
                      <a:r>
                        <a:rPr lang="en-US" sz="4800" dirty="0" smtClean="0"/>
                        <a:t> Team 2 vs. </a:t>
                      </a:r>
                      <a:r>
                        <a:rPr lang="en-US" sz="4800" dirty="0" err="1" smtClean="0"/>
                        <a:t>Narra</a:t>
                      </a:r>
                      <a:r>
                        <a:rPr lang="en-US" sz="4800" baseline="0" dirty="0" smtClean="0"/>
                        <a:t> Team 2</a:t>
                      </a:r>
                      <a:endParaRPr lang="en-US" sz="4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67000" y="1066800"/>
            <a:ext cx="3657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 smtClean="0"/>
              <a:t>GAME 3 &amp; 4</a:t>
            </a:r>
            <a:endParaRPr lang="en-US" sz="4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366</Words>
  <Application>Microsoft Office PowerPoint</Application>
  <PresentationFormat>On-screen Show (4:3)</PresentationFormat>
  <Paragraphs>106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Slide 1</vt:lpstr>
      <vt:lpstr>Slide 2</vt:lpstr>
      <vt:lpstr>Slide 3</vt:lpstr>
      <vt:lpstr>Slide 4</vt:lpstr>
      <vt:lpstr>Pinoy Touch Ball </vt:lpstr>
      <vt:lpstr>Pinoy Touch Ball </vt:lpstr>
      <vt:lpstr>Pinoy Touch Ball </vt:lpstr>
      <vt:lpstr>Patintero</vt:lpstr>
      <vt:lpstr>Patintero</vt:lpstr>
      <vt:lpstr>Patintero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Eric Abogado</dc:creator>
  <cp:lastModifiedBy>Eric Abogado</cp:lastModifiedBy>
  <cp:revision>13</cp:revision>
  <dcterms:created xsi:type="dcterms:W3CDTF">2014-01-24T03:08:39Z</dcterms:created>
  <dcterms:modified xsi:type="dcterms:W3CDTF">2014-01-24T06:18:35Z</dcterms:modified>
</cp:coreProperties>
</file>

<file path=docProps/thumbnail.jpeg>
</file>