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80" r:id="rId4"/>
    <p:sldId id="279" r:id="rId5"/>
    <p:sldId id="27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2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81940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PRESENTATION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Opener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590800"/>
            <a:ext cx="4191000" cy="3657600"/>
          </a:xfrm>
        </p:spPr>
        <p:txBody>
          <a:bodyPr/>
          <a:lstStyle/>
          <a:p>
            <a:r>
              <a:rPr lang="en-US" dirty="0"/>
              <a:t>Attract your audience to your topic.</a:t>
            </a:r>
          </a:p>
          <a:p>
            <a:endParaRPr lang="en-US" dirty="0" smtClean="0"/>
          </a:p>
          <a:p>
            <a:r>
              <a:rPr lang="en-US" dirty="0" smtClean="0"/>
              <a:t>Remind </a:t>
            </a:r>
            <a:r>
              <a:rPr lang="en-US" dirty="0"/>
              <a:t>them of your topic’s importance or relevance.</a:t>
            </a:r>
          </a:p>
        </p:txBody>
      </p:sp>
      <p:pic>
        <p:nvPicPr>
          <p:cNvPr id="18434" name="Picture 2" descr="http://t1.gstatic.com/images?q=tbn:ANd9GcTDfl7BPx6EI7qvdQ11E1lEUnGl-S-Byfc9Lj-fgaAlL2-Fj81C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143000"/>
            <a:ext cx="3438525" cy="2819400"/>
          </a:xfrm>
          <a:prstGeom prst="rect">
            <a:avLst/>
          </a:prstGeom>
          <a:noFill/>
        </p:spPr>
      </p:pic>
      <p:pic>
        <p:nvPicPr>
          <p:cNvPr id="18436" name="Picture 4" descr="http://t1.gstatic.com/images?q=tbn:ANd9GcSc3qPk40VwatUnBJMW9cn6Uft0Q7i08p9m-T2f7QlLFecAlahj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4267200"/>
            <a:ext cx="251460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Preview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35480"/>
            <a:ext cx="5257800" cy="4389120"/>
          </a:xfrm>
        </p:spPr>
        <p:txBody>
          <a:bodyPr/>
          <a:lstStyle/>
          <a:p>
            <a:r>
              <a:rPr lang="en-US" dirty="0"/>
              <a:t>Previewing your main contents is extremely important.</a:t>
            </a:r>
          </a:p>
          <a:p>
            <a:endParaRPr lang="en-US" dirty="0" smtClean="0"/>
          </a:p>
          <a:p>
            <a:r>
              <a:rPr lang="en-US" dirty="0" smtClean="0"/>
              <a:t>This </a:t>
            </a:r>
            <a:r>
              <a:rPr lang="en-US" dirty="0"/>
              <a:t>will increase your audience's comprehension.</a:t>
            </a:r>
          </a:p>
          <a:p>
            <a:endParaRPr lang="en-US" dirty="0" smtClean="0"/>
          </a:p>
          <a:p>
            <a:r>
              <a:rPr lang="en-US" dirty="0" smtClean="0"/>
              <a:t>Think </a:t>
            </a:r>
            <a:r>
              <a:rPr lang="en-US" dirty="0"/>
              <a:t>of it as “signposting.”</a:t>
            </a:r>
          </a:p>
        </p:txBody>
      </p:sp>
      <p:pic>
        <p:nvPicPr>
          <p:cNvPr id="17410" name="Picture 2" descr="http://t2.gstatic.com/images?q=tbn:ANd9GcSjxvgCymcnKI6Zqw9XbzcXgZLqIuWWrBe6cQT5rgiygU8or_q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1295400"/>
            <a:ext cx="2771775" cy="510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Body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is the main part of you presentation.</a:t>
            </a:r>
          </a:p>
          <a:p>
            <a:r>
              <a:rPr lang="en-US"/>
              <a:t>Although it is the third part, it should be prepared first.</a:t>
            </a:r>
          </a:p>
          <a:p>
            <a:r>
              <a:rPr lang="en-US"/>
              <a:t>After it is prepared, the other parts will follow naturally.</a:t>
            </a:r>
          </a:p>
          <a:p>
            <a:r>
              <a:rPr lang="en-US"/>
              <a:t>Always use </a:t>
            </a:r>
            <a:r>
              <a:rPr lang="en-US" u="sng"/>
              <a:t>transitions</a:t>
            </a:r>
            <a:r>
              <a:rPr lang="en-US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is quite similar to the preview.</a:t>
            </a:r>
          </a:p>
          <a:p>
            <a:r>
              <a:rPr lang="en-US"/>
              <a:t>Remind your listeners of the main contents.</a:t>
            </a:r>
          </a:p>
          <a:p>
            <a:pPr>
              <a:buFontTx/>
              <a:buNone/>
            </a:pPr>
            <a:r>
              <a:rPr lang="en-US"/>
              <a:t> </a:t>
            </a:r>
          </a:p>
        </p:txBody>
      </p:sp>
      <p:pic>
        <p:nvPicPr>
          <p:cNvPr id="15362" name="Picture 2" descr="http://t3.gstatic.com/images?q=tbn:ANd9GcQPjNTt0CF1kO0TmJBApDr8oEBn1bi7bKx7Elaa9_EbyDlkPZ9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3200400"/>
            <a:ext cx="3924300" cy="3333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Conclusion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Leave a good impression with your listeners.</a:t>
            </a:r>
          </a:p>
          <a:p>
            <a:r>
              <a:rPr lang="en-US" dirty="0"/>
              <a:t>Remind them again of the importance or relevance of your topic.</a:t>
            </a:r>
          </a:p>
          <a:p>
            <a:r>
              <a:rPr lang="en-US" dirty="0"/>
              <a:t>You might also suggest future areas of research</a:t>
            </a:r>
            <a:r>
              <a:rPr lang="en-US" dirty="0" smtClean="0"/>
              <a:t>.</a:t>
            </a:r>
          </a:p>
          <a:p>
            <a:r>
              <a:rPr lang="en-US" dirty="0" smtClean="0"/>
              <a:t>At the end to recapitulate the contents, you can add Quiz.</a:t>
            </a:r>
            <a:endParaRPr lang="en-US" dirty="0"/>
          </a:p>
          <a:p>
            <a:endParaRPr lang="en-US" dirty="0"/>
          </a:p>
        </p:txBody>
      </p:sp>
      <p:pic>
        <p:nvPicPr>
          <p:cNvPr id="14338" name="Picture 2" descr="http://t0.gstatic.com/images?q=tbn:ANd9GcSNTYjyWajmJ2MTptdztpHEdkBjZGTW1QyqCBl1EsgF1flcCK6w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4876800"/>
            <a:ext cx="5410200" cy="15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Last Words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Do not end by saying “that’s all” or “the end.”</a:t>
            </a:r>
          </a:p>
          <a:p>
            <a:r>
              <a:rPr lang="en-US"/>
              <a:t>Your final words can be as simple as “thank you.”</a:t>
            </a:r>
          </a:p>
        </p:txBody>
      </p:sp>
      <p:pic>
        <p:nvPicPr>
          <p:cNvPr id="13314" name="Picture 2" descr="http://t2.gstatic.com/images?q=tbn:ANd9GcS0gL6YZ8NzjCQOEIfMW6SPzxRyRNFYUDSzQRQaWTVcSZMKkqi6iWqoHb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3352800"/>
            <a:ext cx="3505200" cy="312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Other Tips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35480"/>
            <a:ext cx="4495800" cy="4389120"/>
          </a:xfrm>
        </p:spPr>
        <p:txBody>
          <a:bodyPr/>
          <a:lstStyle/>
          <a:p>
            <a:r>
              <a:rPr lang="en-US" dirty="0"/>
              <a:t>Use vocabulary and structures you know.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Do </a:t>
            </a:r>
            <a:r>
              <a:rPr lang="en-US" dirty="0"/>
              <a:t>not make your slides too complicated.</a:t>
            </a:r>
          </a:p>
        </p:txBody>
      </p:sp>
      <p:pic>
        <p:nvPicPr>
          <p:cNvPr id="12290" name="Picture 2" descr="http://t0.gstatic.com/images?q=tbn:ANd9GcTrLssE6XOoBEoo4vSkTigdIcaz6VY4Og1Hx-MVONgbzO6XyORdB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609600"/>
            <a:ext cx="3495675" cy="1304926"/>
          </a:xfrm>
          <a:prstGeom prst="rect">
            <a:avLst/>
          </a:prstGeom>
          <a:noFill/>
        </p:spPr>
      </p:pic>
      <p:pic>
        <p:nvPicPr>
          <p:cNvPr id="12292" name="Picture 4" descr="http://t0.gstatic.com/images?q=tbn:ANd9GcQEMU8XdmFqj0VS2fQTPEq4KWODRz_KslzwW59uyWM7OBMFK95ll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2133600"/>
            <a:ext cx="3048000" cy="21336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Delivery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Content refers to </a:t>
            </a:r>
            <a:r>
              <a:rPr lang="en-US" i="1" dirty="0"/>
              <a:t>what</a:t>
            </a:r>
            <a:r>
              <a:rPr lang="en-US" dirty="0"/>
              <a:t> you say.</a:t>
            </a:r>
          </a:p>
          <a:p>
            <a:r>
              <a:rPr lang="en-US" dirty="0"/>
              <a:t>Delivery refers to </a:t>
            </a:r>
            <a:r>
              <a:rPr lang="en-US" i="1" dirty="0"/>
              <a:t>how</a:t>
            </a:r>
            <a:r>
              <a:rPr lang="en-US" dirty="0"/>
              <a:t> you say it.</a:t>
            </a:r>
          </a:p>
          <a:p>
            <a:r>
              <a:rPr lang="en-US" dirty="0"/>
              <a:t>There are three main things to remember about delivery…</a:t>
            </a:r>
          </a:p>
        </p:txBody>
      </p:sp>
      <p:pic>
        <p:nvPicPr>
          <p:cNvPr id="11266" name="Picture 2" descr="http://t2.gstatic.com/images?q=tbn:ANd9GcT0fNTHIEkzsxHkI1C6epATxrar7qd5SEDVuWnPa-bLNqhg6P7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4114800"/>
            <a:ext cx="3838575" cy="2743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5800" y="48768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    HOW TO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010400" y="48006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    WHEN TO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/>
              <a:t>The Three Elements of Delivery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None/>
            </a:pPr>
            <a:r>
              <a:rPr lang="en-US" dirty="0"/>
              <a:t>Eye contact</a:t>
            </a:r>
          </a:p>
          <a:p>
            <a:pPr marL="609600" indent="-609600">
              <a:buFontTx/>
              <a:buAutoNum type="arabicPeriod"/>
            </a:pPr>
            <a:endParaRPr lang="en-US" dirty="0" smtClean="0"/>
          </a:p>
          <a:p>
            <a:pPr marL="609600" indent="-609600">
              <a:buFontTx/>
              <a:buAutoNum type="arabicPeriod"/>
            </a:pPr>
            <a:endParaRPr lang="en-US" dirty="0" smtClean="0"/>
          </a:p>
          <a:p>
            <a:pPr marL="609600" indent="-609600">
              <a:buFontTx/>
              <a:buAutoNum type="arabicPeriod"/>
            </a:pPr>
            <a:endParaRPr lang="en-US" dirty="0" smtClean="0"/>
          </a:p>
          <a:p>
            <a:pPr marL="609600" indent="-609600">
              <a:buNone/>
            </a:pPr>
            <a:r>
              <a:rPr lang="en-US" dirty="0" smtClean="0"/>
              <a:t>						Voice quality</a:t>
            </a:r>
            <a:endParaRPr lang="en-US" dirty="0"/>
          </a:p>
          <a:p>
            <a:pPr marL="609600" indent="-609600">
              <a:buFontTx/>
              <a:buAutoNum type="arabicPeriod"/>
            </a:pPr>
            <a:endParaRPr lang="en-US" dirty="0" smtClean="0"/>
          </a:p>
          <a:p>
            <a:pPr marL="609600" indent="-609600">
              <a:buFontTx/>
              <a:buAutoNum type="arabicPeriod"/>
            </a:pPr>
            <a:endParaRPr lang="en-US" dirty="0" smtClean="0"/>
          </a:p>
          <a:p>
            <a:pPr marL="609600" indent="-609600">
              <a:buNone/>
            </a:pPr>
            <a:endParaRPr lang="en-US" dirty="0" smtClean="0"/>
          </a:p>
          <a:p>
            <a:pPr marL="609600" indent="-609600">
              <a:buNone/>
            </a:pPr>
            <a:r>
              <a:rPr lang="en-US" dirty="0" smtClean="0"/>
              <a:t>Body </a:t>
            </a:r>
            <a:r>
              <a:rPr lang="en-US" dirty="0"/>
              <a:t>language</a:t>
            </a:r>
          </a:p>
        </p:txBody>
      </p:sp>
      <p:pic>
        <p:nvPicPr>
          <p:cNvPr id="10242" name="Picture 2" descr="http://t1.gstatic.com/images?q=tbn:ANd9GcRFiXZnI9nHcaIuEV6WWP1LUfhsAp-WLc9oPxQ1IuRNtvkHSYPrj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676400"/>
            <a:ext cx="2143125" cy="1981200"/>
          </a:xfrm>
          <a:prstGeom prst="rect">
            <a:avLst/>
          </a:prstGeom>
          <a:noFill/>
        </p:spPr>
      </p:pic>
      <p:pic>
        <p:nvPicPr>
          <p:cNvPr id="10244" name="Picture 4" descr="http://t2.gstatic.com/images?q=tbn:ANd9GcS31jtBX7llF_KpXKEOC4Qf68-BI4PxPATSjXMjdexmi77CzRN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7075" y="2819400"/>
            <a:ext cx="2066925" cy="2219326"/>
          </a:xfrm>
          <a:prstGeom prst="rect">
            <a:avLst/>
          </a:prstGeom>
          <a:noFill/>
        </p:spPr>
      </p:pic>
      <p:pic>
        <p:nvPicPr>
          <p:cNvPr id="10246" name="Picture 6" descr="http://t1.gstatic.com/images?q=tbn:ANd9GcRMjBzbp89Q5CJxBeen3RwdkAbWeQDdtaQF_pEP-l5NVqlUfArJB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4371974"/>
            <a:ext cx="2066925" cy="24860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457200"/>
            <a:ext cx="8229600" cy="1143000"/>
          </a:xfrm>
        </p:spPr>
        <p:txBody>
          <a:bodyPr/>
          <a:lstStyle/>
          <a:p>
            <a:r>
              <a:rPr lang="en-US" dirty="0"/>
              <a:t>Eye Contact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35480"/>
            <a:ext cx="4800600" cy="4389120"/>
          </a:xfrm>
        </p:spPr>
        <p:txBody>
          <a:bodyPr/>
          <a:lstStyle/>
          <a:p>
            <a:r>
              <a:rPr lang="en-US" dirty="0"/>
              <a:t>Involve your audience by looking at them.</a:t>
            </a:r>
          </a:p>
          <a:p>
            <a:r>
              <a:rPr lang="en-US" dirty="0"/>
              <a:t>Look to the different parts of the room.</a:t>
            </a:r>
          </a:p>
          <a:p>
            <a:r>
              <a:rPr lang="en-US" dirty="0"/>
              <a:t>Do not look </a:t>
            </a:r>
            <a:r>
              <a:rPr lang="en-US" i="1" dirty="0"/>
              <a:t>over</a:t>
            </a:r>
            <a:r>
              <a:rPr lang="en-US" dirty="0"/>
              <a:t> your audience.</a:t>
            </a:r>
          </a:p>
          <a:p>
            <a:r>
              <a:rPr lang="en-US" dirty="0"/>
              <a:t>Be careful not to focus on your screen.</a:t>
            </a:r>
          </a:p>
        </p:txBody>
      </p:sp>
      <p:pic>
        <p:nvPicPr>
          <p:cNvPr id="9220" name="Picture 4" descr="http://www.victorialabalme.com/communication_and_presentation_skills/wp-content/uploads/2012/09/Victoria-Labalme-Presentation-Facebook.com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05425" y="1676400"/>
            <a:ext cx="3838575" cy="518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What is a presentation?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81200"/>
            <a:ext cx="4038600" cy="4389120"/>
          </a:xfrm>
        </p:spPr>
        <p:txBody>
          <a:bodyPr>
            <a:normAutofit/>
          </a:bodyPr>
          <a:lstStyle/>
          <a:p>
            <a:r>
              <a:rPr lang="en-US" dirty="0" smtClean="0"/>
              <a:t>A presentation is a means of communication which can be adapted to various speaking situations, such as talking to a group, addressing a meeting or briefing a team.</a:t>
            </a:r>
          </a:p>
        </p:txBody>
      </p:sp>
      <p:pic>
        <p:nvPicPr>
          <p:cNvPr id="4" name="Picture 6" descr="http://t3.gstatic.com/images?q=tbn:ANd9GcSKSBEVt4_BLJOsTeJIqFgA3xwx4pOJz0Zc6lXjMruhpCZrsJ9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981200"/>
            <a:ext cx="4191000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Voice Quality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Project your voice from your abdomen. </a:t>
            </a:r>
          </a:p>
          <a:p>
            <a:r>
              <a:rPr lang="en-US" dirty="0"/>
              <a:t>If you have a quiet voice, use a mike.</a:t>
            </a:r>
          </a:p>
          <a:p>
            <a:r>
              <a:rPr lang="en-US" dirty="0"/>
              <a:t>Speak in a natural, </a:t>
            </a:r>
            <a:r>
              <a:rPr lang="en-US" i="1" dirty="0"/>
              <a:t>conversational</a:t>
            </a:r>
            <a:r>
              <a:rPr lang="en-US" dirty="0"/>
              <a:t> way – Do NOT memorize a script.</a:t>
            </a:r>
          </a:p>
          <a:p>
            <a:endParaRPr lang="en-US" dirty="0"/>
          </a:p>
        </p:txBody>
      </p:sp>
      <p:pic>
        <p:nvPicPr>
          <p:cNvPr id="8194" name="Picture 2" descr="http://t3.gstatic.com/images?q=tbn:ANd9GcTBb6vsV86lTXqJavpchiuUJ9HOfhO_vTAQdhBIpKxxAYeLzhS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3429001"/>
            <a:ext cx="41910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/>
              <a:t>Body Language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229600" cy="4389120"/>
          </a:xfrm>
        </p:spPr>
        <p:txBody>
          <a:bodyPr/>
          <a:lstStyle/>
          <a:p>
            <a:r>
              <a:rPr lang="en-US" dirty="0"/>
              <a:t>Stand up straight, but relaxed.</a:t>
            </a:r>
          </a:p>
          <a:p>
            <a:r>
              <a:rPr lang="en-US" dirty="0"/>
              <a:t>Take a few steps.</a:t>
            </a:r>
          </a:p>
          <a:p>
            <a:r>
              <a:rPr lang="en-US" dirty="0"/>
              <a:t>Use gestures.</a:t>
            </a:r>
          </a:p>
          <a:p>
            <a:r>
              <a:rPr lang="en-US" dirty="0"/>
              <a:t>Avoid unnecessary movements.</a:t>
            </a:r>
          </a:p>
        </p:txBody>
      </p:sp>
      <p:pic>
        <p:nvPicPr>
          <p:cNvPr id="7170" name="Picture 2" descr="http://t1.gstatic.com/images?q=tbn:ANd9GcSiZaafUvQseKkfuffie0l5OekB9NLH2w9oU5JB6TBIClWAaU_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0"/>
            <a:ext cx="3810000" cy="3581400"/>
          </a:xfrm>
          <a:prstGeom prst="rect">
            <a:avLst/>
          </a:prstGeom>
          <a:noFill/>
        </p:spPr>
      </p:pic>
      <p:pic>
        <p:nvPicPr>
          <p:cNvPr id="7172" name="Picture 4" descr="http://t2.gstatic.com/images?q=tbn:ANd9GcRyTmpYuQiVfXIZJ7rg_m6ttTkxzNeMLOFZyoGsVe2JZ-yATUT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3581400"/>
            <a:ext cx="3886200" cy="3276600"/>
          </a:xfrm>
          <a:prstGeom prst="rect">
            <a:avLst/>
          </a:prstGeom>
          <a:noFill/>
        </p:spPr>
      </p:pic>
      <p:pic>
        <p:nvPicPr>
          <p:cNvPr id="7174" name="Picture 6" descr="http://t3.gstatic.com/images?q=tbn:ANd9GcRHCV6QRkXuvGt7o2Yk8DwE97A-TvRifTff3fpEUciam_rE3St3I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657600"/>
            <a:ext cx="3505200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35480"/>
            <a:ext cx="8229600" cy="2712720"/>
          </a:xfrm>
        </p:spPr>
        <p:txBody>
          <a:bodyPr/>
          <a:lstStyle/>
          <a:p>
            <a:r>
              <a:rPr lang="en-US" dirty="0"/>
              <a:t>Remember the five parts of a presentation's </a:t>
            </a:r>
            <a:r>
              <a:rPr lang="en-US" u="sng" dirty="0">
                <a:solidFill>
                  <a:srgbClr val="FF0000"/>
                </a:solidFill>
              </a:rPr>
              <a:t>content</a:t>
            </a:r>
            <a:r>
              <a:rPr lang="en-US" dirty="0">
                <a:solidFill>
                  <a:srgbClr val="FF0000"/>
                </a:solidFill>
              </a:rPr>
              <a:t>: </a:t>
            </a:r>
          </a:p>
          <a:p>
            <a:pPr>
              <a:buFontTx/>
              <a:buNone/>
            </a:pPr>
            <a:r>
              <a:rPr lang="en-US" i="1" dirty="0">
                <a:solidFill>
                  <a:srgbClr val="FF0000"/>
                </a:solidFill>
              </a:rPr>
              <a:t>opener, preview, body, summary, conclusion</a:t>
            </a:r>
          </a:p>
          <a:p>
            <a:r>
              <a:rPr lang="en-US" dirty="0"/>
              <a:t>Remember the three elements of </a:t>
            </a:r>
            <a:r>
              <a:rPr lang="en-US" u="sng" dirty="0"/>
              <a:t>delivery</a:t>
            </a:r>
            <a:r>
              <a:rPr lang="en-US" dirty="0"/>
              <a:t>:</a:t>
            </a:r>
          </a:p>
          <a:p>
            <a:pPr>
              <a:buFontTx/>
              <a:buNone/>
            </a:pPr>
            <a:r>
              <a:rPr lang="en-US" i="1" dirty="0">
                <a:solidFill>
                  <a:srgbClr val="FF0000"/>
                </a:solidFill>
              </a:rPr>
              <a:t>eye contact, voice quality, body language</a:t>
            </a:r>
          </a:p>
        </p:txBody>
      </p:sp>
      <p:pic>
        <p:nvPicPr>
          <p:cNvPr id="6146" name="Picture 2" descr="http://t3.gstatic.com/images?q=tbn:ANd9GcTbNiI8ViCbXZD6LpalEeSHGKSLlU7B3k-_kTv1UHKYpdTi-QMhBLOSQH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3962400"/>
            <a:ext cx="2971800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2.gstatic.com/images?q=tbn:ANd9GcSyP-jvRH4kFy6HmIxVcQb1Y-YWUxIwKGb6ahAVEVCDh_iWVAI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00400" cy="3505200"/>
          </a:xfrm>
          <a:prstGeom prst="rect">
            <a:avLst/>
          </a:prstGeom>
          <a:noFill/>
        </p:spPr>
      </p:pic>
      <p:pic>
        <p:nvPicPr>
          <p:cNvPr id="1028" name="Picture 4" descr="http://t3.gstatic.com/images?q=tbn:ANd9GcTPjUDiZEUNoml91Y1ZZT32QC1X16VOePIUSW147zCgDRoGuPGY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1" y="0"/>
            <a:ext cx="3200400" cy="3810000"/>
          </a:xfrm>
          <a:prstGeom prst="rect">
            <a:avLst/>
          </a:prstGeom>
          <a:noFill/>
        </p:spPr>
      </p:pic>
      <p:pic>
        <p:nvPicPr>
          <p:cNvPr id="1032" name="Picture 8" descr="http://t2.gstatic.com/images?q=tbn:ANd9GcRB1rL8gGK8cQ0cOJl1G1qiaBNTqJGglMgvlYl8dGThkzYYpU0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429000"/>
            <a:ext cx="3200400" cy="3429000"/>
          </a:xfrm>
          <a:prstGeom prst="rect">
            <a:avLst/>
          </a:prstGeom>
          <a:noFill/>
        </p:spPr>
      </p:pic>
      <p:pic>
        <p:nvPicPr>
          <p:cNvPr id="1034" name="Picture 10" descr="http://t1.gstatic.com/images?q=tbn:ANd9GcTcl5NA3586K-v2z4XaNG24cqe5etCMn4uWuPhd7unQYV6NvpKy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3733800"/>
            <a:ext cx="3276600" cy="3124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81600"/>
          </a:xfrm>
        </p:spPr>
        <p:txBody>
          <a:bodyPr/>
          <a:lstStyle/>
          <a:p>
            <a:r>
              <a:rPr lang="en-US" dirty="0" smtClean="0"/>
              <a:t>To be effective, step-by-step preparation and the method and means of presenting the information should be carefully considered.  </a:t>
            </a:r>
          </a:p>
          <a:p>
            <a:r>
              <a:rPr lang="en-US" dirty="0" smtClean="0"/>
              <a:t>A presentation concerns getting a message across to the listeners and may often contain a 'persuasive' element, for example a talk about the positive work of your </a:t>
            </a:r>
            <a:r>
              <a:rPr lang="en-US" dirty="0" err="1" smtClean="0"/>
              <a:t>organisation</a:t>
            </a:r>
            <a:r>
              <a:rPr lang="en-US" dirty="0" smtClean="0"/>
              <a:t>, what you could offer an employer, or why you should receive additional funding for a project.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presentation program </a:t>
            </a:r>
            <a:r>
              <a:rPr lang="en-US" dirty="0" smtClean="0"/>
              <a:t>is </a:t>
            </a:r>
            <a:r>
              <a:rPr lang="en-US" dirty="0" smtClean="0"/>
              <a:t>a computer software package used to display information, normally in the form of a slide show. It typically includes three major functions: </a:t>
            </a:r>
            <a:endParaRPr lang="en-US" dirty="0" smtClean="0"/>
          </a:p>
          <a:p>
            <a:r>
              <a:rPr lang="en-US" dirty="0" smtClean="0"/>
              <a:t>A</a:t>
            </a:r>
            <a:r>
              <a:rPr lang="en-US" dirty="0" smtClean="0"/>
              <a:t>n </a:t>
            </a:r>
            <a:r>
              <a:rPr lang="en-US" dirty="0" smtClean="0"/>
              <a:t>editor that allows text to be inserted and </a:t>
            </a:r>
            <a:r>
              <a:rPr lang="en-US" dirty="0" smtClean="0"/>
              <a:t>formatted</a:t>
            </a:r>
          </a:p>
          <a:p>
            <a:r>
              <a:rPr lang="en-US" dirty="0" smtClean="0"/>
              <a:t>A</a:t>
            </a:r>
            <a:r>
              <a:rPr lang="en-US" dirty="0" smtClean="0"/>
              <a:t> </a:t>
            </a:r>
            <a:r>
              <a:rPr lang="en-US" dirty="0" smtClean="0"/>
              <a:t>method for inserting and manipulating graphic images </a:t>
            </a:r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 smtClean="0"/>
              <a:t> </a:t>
            </a:r>
            <a:r>
              <a:rPr lang="en-US" dirty="0" smtClean="0"/>
              <a:t>slide-show system to display the content.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Elements of presentation:</a:t>
            </a:r>
            <a:endParaRPr lang="en-US" sz="4000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 matter how relevant, important, or innovative your message is, your message will be lost if it is not presented well.</a:t>
            </a:r>
          </a:p>
          <a:p>
            <a:r>
              <a:rPr lang="en-US" dirty="0"/>
              <a:t>To help you present well, we will look at two major areas…</a:t>
            </a:r>
          </a:p>
          <a:p>
            <a:pPr>
              <a:buFontTx/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Preview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/>
              <a:t>Content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Delivery</a:t>
            </a:r>
          </a:p>
          <a:p>
            <a:pPr marL="609600" indent="-609600"/>
            <a:r>
              <a:rPr lang="en-US"/>
              <a:t>But first, two things you should </a:t>
            </a:r>
            <a:r>
              <a:rPr lang="en-US" i="1"/>
              <a:t>never</a:t>
            </a:r>
            <a:r>
              <a:rPr lang="en-US"/>
              <a:t> do: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 Nevers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Never try to memorize a script.</a:t>
            </a:r>
          </a:p>
          <a:p>
            <a:r>
              <a:rPr lang="en-US"/>
              <a:t>Never say sorry.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Content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/>
            <a:r>
              <a:rPr lang="en-US"/>
              <a:t>A presentation should have five parts: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Opener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Preview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Body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Summary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Conclusion</a:t>
            </a:r>
          </a:p>
          <a:p>
            <a:pPr marL="609600" indent="-609600">
              <a:buFontTx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</TotalTime>
  <Words>543</Words>
  <Application>Microsoft Office PowerPoint</Application>
  <PresentationFormat>On-screen Show (4:3)</PresentationFormat>
  <Paragraphs>95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Flow</vt:lpstr>
      <vt:lpstr>PRESENTATION</vt:lpstr>
      <vt:lpstr>   What is a presentation?</vt:lpstr>
      <vt:lpstr>Slide 3</vt:lpstr>
      <vt:lpstr>Slide 4</vt:lpstr>
      <vt:lpstr>Slide 5</vt:lpstr>
      <vt:lpstr>Elements of presentation:</vt:lpstr>
      <vt:lpstr>Preview</vt:lpstr>
      <vt:lpstr>Two Nevers</vt:lpstr>
      <vt:lpstr>Content</vt:lpstr>
      <vt:lpstr>Opener</vt:lpstr>
      <vt:lpstr>Preview</vt:lpstr>
      <vt:lpstr>Body</vt:lpstr>
      <vt:lpstr>Summary</vt:lpstr>
      <vt:lpstr>Conclusion</vt:lpstr>
      <vt:lpstr>Last Words</vt:lpstr>
      <vt:lpstr>Other Tips</vt:lpstr>
      <vt:lpstr>Delivery</vt:lpstr>
      <vt:lpstr>The Three Elements of Delivery</vt:lpstr>
      <vt:lpstr>Eye Contact</vt:lpstr>
      <vt:lpstr>Voice Quality</vt:lpstr>
      <vt:lpstr>Body Language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creator>Compaq</dc:creator>
  <cp:lastModifiedBy>Abheeuday</cp:lastModifiedBy>
  <cp:revision>6</cp:revision>
  <dcterms:created xsi:type="dcterms:W3CDTF">2006-08-16T00:00:00Z</dcterms:created>
  <dcterms:modified xsi:type="dcterms:W3CDTF">2013-10-23T05:34:22Z</dcterms:modified>
</cp:coreProperties>
</file>