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1" r:id="rId2"/>
  </p:sldMasterIdLst>
  <p:notesMasterIdLst>
    <p:notesMasterId r:id="rId25"/>
  </p:notesMasterIdLst>
  <p:sldIdLst>
    <p:sldId id="276" r:id="rId3"/>
    <p:sldId id="335" r:id="rId4"/>
    <p:sldId id="336" r:id="rId5"/>
    <p:sldId id="296" r:id="rId6"/>
    <p:sldId id="279" r:id="rId7"/>
    <p:sldId id="337" r:id="rId8"/>
    <p:sldId id="282" r:id="rId9"/>
    <p:sldId id="331" r:id="rId10"/>
    <p:sldId id="285" r:id="rId11"/>
    <p:sldId id="266" r:id="rId12"/>
    <p:sldId id="300" r:id="rId13"/>
    <p:sldId id="332" r:id="rId14"/>
    <p:sldId id="339" r:id="rId15"/>
    <p:sldId id="340" r:id="rId16"/>
    <p:sldId id="341" r:id="rId17"/>
    <p:sldId id="333" r:id="rId18"/>
    <p:sldId id="338" r:id="rId19"/>
    <p:sldId id="287" r:id="rId20"/>
    <p:sldId id="284" r:id="rId21"/>
    <p:sldId id="286" r:id="rId22"/>
    <p:sldId id="294" r:id="rId23"/>
    <p:sldId id="267" r:id="rId2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FFCC66"/>
    <a:srgbClr val="FF0000"/>
    <a:srgbClr val="FFFF66"/>
    <a:srgbClr val="0033CC"/>
    <a:srgbClr val="008000"/>
    <a:srgbClr val="339933"/>
    <a:srgbClr val="00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43" autoAdjust="0"/>
    <p:restoredTop sz="94708" autoAdjust="0"/>
  </p:normalViewPr>
  <p:slideViewPr>
    <p:cSldViewPr>
      <p:cViewPr>
        <p:scale>
          <a:sx n="50" d="100"/>
          <a:sy n="50" d="100"/>
        </p:scale>
        <p:origin x="-984" y="-6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9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CN"/>
          </a:p>
        </p:txBody>
      </p:sp>
      <p:sp>
        <p:nvSpPr>
          <p:cNvPr id="614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583DD08-FE68-4DED-9346-83E74BC7DD26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34F6E4-56F8-4CED-A478-CCCB0AC26D1B}" type="slidenum">
              <a:rPr lang="en-US" altLang="zh-CN"/>
              <a:pPr/>
              <a:t>1</a:t>
            </a:fld>
            <a:endParaRPr lang="en-US" altLang="zh-CN"/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0B025B-A7C4-42E8-8C58-9152FBD6C29C}" type="slidenum">
              <a:rPr lang="en-US" altLang="zh-CN"/>
              <a:pPr/>
              <a:t>20</a:t>
            </a:fld>
            <a:endParaRPr lang="en-US" altLang="zh-CN"/>
          </a:p>
        </p:txBody>
      </p:sp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6934F0-9904-405C-B8B4-5F8BB9C3BFF8}" type="slidenum">
              <a:rPr lang="en-US" altLang="zh-CN"/>
              <a:pPr/>
              <a:t>21</a:t>
            </a:fld>
            <a:endParaRPr lang="en-US" altLang="zh-CN"/>
          </a:p>
        </p:txBody>
      </p:sp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79D0E9-A681-418E-9CEE-647C00BC6617}" type="slidenum">
              <a:rPr lang="en-US" altLang="zh-CN"/>
              <a:pPr/>
              <a:t>22</a:t>
            </a:fld>
            <a:endParaRPr lang="en-US" altLang="zh-CN"/>
          </a:p>
        </p:txBody>
      </p:sp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B4595C-3672-4C4A-B522-FD5C32A81A08}" type="slidenum">
              <a:rPr lang="en-US" altLang="zh-CN"/>
              <a:pPr/>
              <a:t>4</a:t>
            </a:fld>
            <a:endParaRPr lang="en-US" altLang="zh-CN"/>
          </a:p>
        </p:txBody>
      </p:sp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360026-27C2-4FB3-9393-878AD621CBFF}" type="slidenum">
              <a:rPr lang="en-US" altLang="zh-CN"/>
              <a:pPr/>
              <a:t>5</a:t>
            </a:fld>
            <a:endParaRPr lang="en-US" altLang="zh-CN"/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BFD533-246C-4372-BE71-9C0091F3E739}" type="slidenum">
              <a:rPr lang="en-US" altLang="zh-CN"/>
              <a:pPr/>
              <a:t>7</a:t>
            </a:fld>
            <a:endParaRPr lang="en-US" altLang="zh-CN"/>
          </a:p>
        </p:txBody>
      </p:sp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221708D-D6F3-42EB-BE9B-5A47196F586A}" type="slidenum">
              <a:rPr lang="en-US" altLang="zh-CN"/>
              <a:pPr/>
              <a:t>9</a:t>
            </a:fld>
            <a:endParaRPr lang="en-US" altLang="zh-CN"/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7092B7-E53C-417C-AF4F-18BEDA272896}" type="slidenum">
              <a:rPr lang="en-US" altLang="zh-CN"/>
              <a:pPr/>
              <a:t>10</a:t>
            </a:fld>
            <a:endParaRPr lang="en-US" altLang="zh-CN"/>
          </a:p>
        </p:txBody>
      </p:sp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0DD608-BE86-44BF-B091-591722C42873}" type="slidenum">
              <a:rPr lang="en-US" altLang="zh-CN"/>
              <a:pPr/>
              <a:t>11</a:t>
            </a:fld>
            <a:endParaRPr lang="en-US" altLang="zh-CN"/>
          </a:p>
        </p:txBody>
      </p:sp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0DEE29-6AA1-4792-ABAF-B170AA48B1D4}" type="slidenum">
              <a:rPr lang="en-US" altLang="zh-CN"/>
              <a:pPr/>
              <a:t>18</a:t>
            </a:fld>
            <a:endParaRPr lang="en-US" altLang="zh-CN"/>
          </a:p>
        </p:txBody>
      </p:sp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A8879F-BBF7-4605-BDB9-4DC624976FAD}" type="slidenum">
              <a:rPr lang="en-US" altLang="zh-CN"/>
              <a:pPr/>
              <a:t>19</a:t>
            </a:fld>
            <a:endParaRPr lang="en-US" altLang="zh-CN"/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reeform 2"/>
          <p:cNvSpPr>
            <a:spLocks/>
          </p:cNvSpPr>
          <p:nvPr/>
        </p:nvSpPr>
        <p:spPr bwMode="auto">
          <a:xfrm>
            <a:off x="4760913" y="20638"/>
            <a:ext cx="4438650" cy="4038600"/>
          </a:xfrm>
          <a:custGeom>
            <a:avLst/>
            <a:gdLst/>
            <a:ahLst/>
            <a:cxnLst>
              <a:cxn ang="0">
                <a:pos x="23" y="4"/>
              </a:cxn>
              <a:cxn ang="0">
                <a:pos x="11" y="71"/>
              </a:cxn>
              <a:cxn ang="0">
                <a:pos x="25" y="393"/>
              </a:cxn>
              <a:cxn ang="0">
                <a:pos x="54" y="457"/>
              </a:cxn>
              <a:cxn ang="0">
                <a:pos x="158" y="482"/>
              </a:cxn>
              <a:cxn ang="0">
                <a:pos x="204" y="495"/>
              </a:cxn>
              <a:cxn ang="0">
                <a:pos x="520" y="475"/>
              </a:cxn>
              <a:cxn ang="0">
                <a:pos x="533" y="167"/>
              </a:cxn>
              <a:cxn ang="0">
                <a:pos x="369" y="16"/>
              </a:cxn>
              <a:cxn ang="0">
                <a:pos x="249" y="29"/>
              </a:cxn>
              <a:cxn ang="0">
                <a:pos x="198" y="11"/>
              </a:cxn>
              <a:cxn ang="0">
                <a:pos x="151" y="2"/>
              </a:cxn>
              <a:cxn ang="0">
                <a:pos x="23" y="4"/>
              </a:cxn>
            </a:cxnLst>
            <a:rect l="0" t="0" r="r" b="b"/>
            <a:pathLst>
              <a:path w="546" h="497">
                <a:moveTo>
                  <a:pt x="23" y="4"/>
                </a:moveTo>
                <a:cubicBezTo>
                  <a:pt x="23" y="4"/>
                  <a:pt x="0" y="34"/>
                  <a:pt x="11" y="71"/>
                </a:cubicBezTo>
                <a:cubicBezTo>
                  <a:pt x="19" y="100"/>
                  <a:pt x="25" y="393"/>
                  <a:pt x="25" y="393"/>
                </a:cubicBezTo>
                <a:cubicBezTo>
                  <a:pt x="25" y="393"/>
                  <a:pt x="42" y="452"/>
                  <a:pt x="54" y="457"/>
                </a:cubicBezTo>
                <a:cubicBezTo>
                  <a:pt x="66" y="462"/>
                  <a:pt x="158" y="482"/>
                  <a:pt x="158" y="482"/>
                </a:cubicBezTo>
                <a:cubicBezTo>
                  <a:pt x="158" y="482"/>
                  <a:pt x="191" y="497"/>
                  <a:pt x="204" y="495"/>
                </a:cubicBezTo>
                <a:cubicBezTo>
                  <a:pt x="217" y="494"/>
                  <a:pt x="506" y="487"/>
                  <a:pt x="520" y="475"/>
                </a:cubicBezTo>
                <a:cubicBezTo>
                  <a:pt x="533" y="463"/>
                  <a:pt x="546" y="218"/>
                  <a:pt x="533" y="167"/>
                </a:cubicBezTo>
                <a:cubicBezTo>
                  <a:pt x="520" y="117"/>
                  <a:pt x="404" y="14"/>
                  <a:pt x="369" y="16"/>
                </a:cubicBezTo>
                <a:cubicBezTo>
                  <a:pt x="335" y="17"/>
                  <a:pt x="249" y="29"/>
                  <a:pt x="249" y="29"/>
                </a:cubicBezTo>
                <a:lnTo>
                  <a:pt x="198" y="11"/>
                </a:lnTo>
                <a:lnTo>
                  <a:pt x="151" y="2"/>
                </a:lnTo>
                <a:cubicBezTo>
                  <a:pt x="151" y="2"/>
                  <a:pt x="79" y="0"/>
                  <a:pt x="23" y="4"/>
                </a:cubicBez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2531" name="Group 3"/>
          <p:cNvGrpSpPr>
            <a:grpSpLocks/>
          </p:cNvGrpSpPr>
          <p:nvPr/>
        </p:nvGrpSpPr>
        <p:grpSpPr bwMode="auto">
          <a:xfrm>
            <a:off x="4572000" y="28575"/>
            <a:ext cx="4756150" cy="4338638"/>
            <a:chOff x="2918" y="18"/>
            <a:chExt cx="2958" cy="2699"/>
          </a:xfrm>
        </p:grpSpPr>
        <p:sp>
          <p:nvSpPr>
            <p:cNvPr id="22532" name="Freeform 4"/>
            <p:cNvSpPr>
              <a:spLocks/>
            </p:cNvSpPr>
            <p:nvPr/>
          </p:nvSpPr>
          <p:spPr bwMode="auto">
            <a:xfrm>
              <a:off x="3060" y="18"/>
              <a:ext cx="490" cy="187"/>
            </a:xfrm>
            <a:custGeom>
              <a:avLst/>
              <a:gdLst/>
              <a:ahLst/>
              <a:cxnLst>
                <a:cxn ang="0">
                  <a:pos x="71" y="25"/>
                </a:cxn>
                <a:cxn ang="0">
                  <a:pos x="91" y="20"/>
                </a:cxn>
                <a:cxn ang="0">
                  <a:pos x="92" y="17"/>
                </a:cxn>
                <a:cxn ang="0">
                  <a:pos x="88" y="0"/>
                </a:cxn>
                <a:cxn ang="0">
                  <a:pos x="25" y="0"/>
                </a:cxn>
                <a:cxn ang="0">
                  <a:pos x="10" y="22"/>
                </a:cxn>
                <a:cxn ang="0">
                  <a:pos x="71" y="25"/>
                </a:cxn>
              </a:cxnLst>
              <a:rect l="0" t="0" r="r" b="b"/>
              <a:pathLst>
                <a:path w="97" h="37">
                  <a:moveTo>
                    <a:pt x="71" y="25"/>
                  </a:moveTo>
                  <a:cubicBezTo>
                    <a:pt x="81" y="22"/>
                    <a:pt x="87" y="21"/>
                    <a:pt x="91" y="20"/>
                  </a:cubicBezTo>
                  <a:cubicBezTo>
                    <a:pt x="91" y="19"/>
                    <a:pt x="91" y="19"/>
                    <a:pt x="92" y="17"/>
                  </a:cubicBezTo>
                  <a:cubicBezTo>
                    <a:pt x="97" y="11"/>
                    <a:pt x="95" y="4"/>
                    <a:pt x="88" y="0"/>
                  </a:cubicBezTo>
                  <a:lnTo>
                    <a:pt x="25" y="0"/>
                  </a:lnTo>
                  <a:cubicBezTo>
                    <a:pt x="10" y="3"/>
                    <a:pt x="0" y="10"/>
                    <a:pt x="10" y="22"/>
                  </a:cubicBezTo>
                  <a:cubicBezTo>
                    <a:pt x="10" y="22"/>
                    <a:pt x="28" y="37"/>
                    <a:pt x="71" y="25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33" name="Freeform 5"/>
            <p:cNvSpPr>
              <a:spLocks noEditPoints="1"/>
            </p:cNvSpPr>
            <p:nvPr/>
          </p:nvSpPr>
          <p:spPr bwMode="auto">
            <a:xfrm>
              <a:off x="2918" y="18"/>
              <a:ext cx="2958" cy="2699"/>
            </a:xfrm>
            <a:custGeom>
              <a:avLst/>
              <a:gdLst/>
              <a:ahLst/>
              <a:cxnLst>
                <a:cxn ang="0">
                  <a:pos x="504" y="1"/>
                </a:cxn>
                <a:cxn ang="0">
                  <a:pos x="157" y="0"/>
                </a:cxn>
                <a:cxn ang="0">
                  <a:pos x="225" y="21"/>
                </a:cxn>
                <a:cxn ang="0">
                  <a:pos x="174" y="39"/>
                </a:cxn>
                <a:cxn ang="0">
                  <a:pos x="207" y="71"/>
                </a:cxn>
                <a:cxn ang="0">
                  <a:pos x="74" y="60"/>
                </a:cxn>
                <a:cxn ang="0">
                  <a:pos x="26" y="63"/>
                </a:cxn>
                <a:cxn ang="0">
                  <a:pos x="199" y="487"/>
                </a:cxn>
                <a:cxn ang="0">
                  <a:pos x="144" y="341"/>
                </a:cxn>
                <a:cxn ang="0">
                  <a:pos x="105" y="376"/>
                </a:cxn>
                <a:cxn ang="0">
                  <a:pos x="94" y="435"/>
                </a:cxn>
                <a:cxn ang="0">
                  <a:pos x="124" y="265"/>
                </a:cxn>
                <a:cxn ang="0">
                  <a:pos x="153" y="228"/>
                </a:cxn>
                <a:cxn ang="0">
                  <a:pos x="209" y="237"/>
                </a:cxn>
                <a:cxn ang="0">
                  <a:pos x="188" y="306"/>
                </a:cxn>
                <a:cxn ang="0">
                  <a:pos x="192" y="395"/>
                </a:cxn>
                <a:cxn ang="0">
                  <a:pos x="515" y="483"/>
                </a:cxn>
                <a:cxn ang="0">
                  <a:pos x="454" y="427"/>
                </a:cxn>
                <a:cxn ang="0">
                  <a:pos x="425" y="345"/>
                </a:cxn>
                <a:cxn ang="0">
                  <a:pos x="396" y="270"/>
                </a:cxn>
                <a:cxn ang="0">
                  <a:pos x="460" y="256"/>
                </a:cxn>
                <a:cxn ang="0">
                  <a:pos x="407" y="223"/>
                </a:cxn>
                <a:cxn ang="0">
                  <a:pos x="439" y="226"/>
                </a:cxn>
                <a:cxn ang="0">
                  <a:pos x="438" y="209"/>
                </a:cxn>
                <a:cxn ang="0">
                  <a:pos x="376" y="211"/>
                </a:cxn>
                <a:cxn ang="0">
                  <a:pos x="357" y="343"/>
                </a:cxn>
                <a:cxn ang="0">
                  <a:pos x="347" y="230"/>
                </a:cxn>
                <a:cxn ang="0">
                  <a:pos x="331" y="182"/>
                </a:cxn>
                <a:cxn ang="0">
                  <a:pos x="347" y="136"/>
                </a:cxn>
                <a:cxn ang="0">
                  <a:pos x="339" y="99"/>
                </a:cxn>
                <a:cxn ang="0">
                  <a:pos x="331" y="62"/>
                </a:cxn>
                <a:cxn ang="0">
                  <a:pos x="369" y="103"/>
                </a:cxn>
                <a:cxn ang="0">
                  <a:pos x="415" y="47"/>
                </a:cxn>
                <a:cxn ang="0">
                  <a:pos x="409" y="95"/>
                </a:cxn>
                <a:cxn ang="0">
                  <a:pos x="401" y="130"/>
                </a:cxn>
                <a:cxn ang="0">
                  <a:pos x="401" y="181"/>
                </a:cxn>
                <a:cxn ang="0">
                  <a:pos x="558" y="181"/>
                </a:cxn>
                <a:cxn ang="0">
                  <a:pos x="554" y="76"/>
                </a:cxn>
                <a:cxn ang="0">
                  <a:pos x="249" y="69"/>
                </a:cxn>
                <a:cxn ang="0">
                  <a:pos x="293" y="93"/>
                </a:cxn>
                <a:cxn ang="0">
                  <a:pos x="171" y="195"/>
                </a:cxn>
                <a:cxn ang="0">
                  <a:pos x="69" y="98"/>
                </a:cxn>
                <a:cxn ang="0">
                  <a:pos x="191" y="106"/>
                </a:cxn>
                <a:cxn ang="0">
                  <a:pos x="220" y="105"/>
                </a:cxn>
                <a:cxn ang="0">
                  <a:pos x="302" y="121"/>
                </a:cxn>
                <a:cxn ang="0">
                  <a:pos x="276" y="256"/>
                </a:cxn>
                <a:cxn ang="0">
                  <a:pos x="260" y="137"/>
                </a:cxn>
                <a:cxn ang="0">
                  <a:pos x="171" y="195"/>
                </a:cxn>
                <a:cxn ang="0">
                  <a:pos x="223" y="225"/>
                </a:cxn>
                <a:cxn ang="0">
                  <a:pos x="247" y="158"/>
                </a:cxn>
                <a:cxn ang="0">
                  <a:pos x="326" y="292"/>
                </a:cxn>
                <a:cxn ang="0">
                  <a:pos x="215" y="321"/>
                </a:cxn>
                <a:cxn ang="0">
                  <a:pos x="309" y="277"/>
                </a:cxn>
                <a:cxn ang="0">
                  <a:pos x="318" y="133"/>
                </a:cxn>
                <a:cxn ang="0">
                  <a:pos x="313" y="213"/>
                </a:cxn>
                <a:cxn ang="0">
                  <a:pos x="299" y="144"/>
                </a:cxn>
                <a:cxn ang="0">
                  <a:pos x="507" y="179"/>
                </a:cxn>
                <a:cxn ang="0">
                  <a:pos x="461" y="162"/>
                </a:cxn>
              </a:cxnLst>
              <a:rect l="0" t="0" r="r" b="b"/>
              <a:pathLst>
                <a:path w="585" h="534">
                  <a:moveTo>
                    <a:pt x="554" y="76"/>
                  </a:moveTo>
                  <a:cubicBezTo>
                    <a:pt x="551" y="32"/>
                    <a:pt x="543" y="9"/>
                    <a:pt x="504" y="1"/>
                  </a:cubicBezTo>
                  <a:cubicBezTo>
                    <a:pt x="500" y="1"/>
                    <a:pt x="494" y="0"/>
                    <a:pt x="486" y="0"/>
                  </a:cubicBezTo>
                  <a:lnTo>
                    <a:pt x="157" y="0"/>
                  </a:lnTo>
                  <a:cubicBezTo>
                    <a:pt x="156" y="5"/>
                    <a:pt x="153" y="17"/>
                    <a:pt x="158" y="17"/>
                  </a:cubicBezTo>
                  <a:cubicBezTo>
                    <a:pt x="171" y="17"/>
                    <a:pt x="223" y="21"/>
                    <a:pt x="225" y="21"/>
                  </a:cubicBezTo>
                  <a:cubicBezTo>
                    <a:pt x="226" y="21"/>
                    <a:pt x="250" y="16"/>
                    <a:pt x="237" y="28"/>
                  </a:cubicBezTo>
                  <a:cubicBezTo>
                    <a:pt x="223" y="41"/>
                    <a:pt x="192" y="41"/>
                    <a:pt x="174" y="39"/>
                  </a:cubicBezTo>
                  <a:cubicBezTo>
                    <a:pt x="131" y="36"/>
                    <a:pt x="152" y="56"/>
                    <a:pt x="168" y="56"/>
                  </a:cubicBezTo>
                  <a:cubicBezTo>
                    <a:pt x="218" y="56"/>
                    <a:pt x="228" y="68"/>
                    <a:pt x="207" y="71"/>
                  </a:cubicBezTo>
                  <a:cubicBezTo>
                    <a:pt x="186" y="74"/>
                    <a:pt x="182" y="73"/>
                    <a:pt x="162" y="76"/>
                  </a:cubicBezTo>
                  <a:cubicBezTo>
                    <a:pt x="7" y="101"/>
                    <a:pt x="59" y="60"/>
                    <a:pt x="74" y="60"/>
                  </a:cubicBezTo>
                  <a:cubicBezTo>
                    <a:pt x="139" y="59"/>
                    <a:pt x="123" y="37"/>
                    <a:pt x="107" y="42"/>
                  </a:cubicBezTo>
                  <a:cubicBezTo>
                    <a:pt x="91" y="46"/>
                    <a:pt x="34" y="27"/>
                    <a:pt x="26" y="63"/>
                  </a:cubicBezTo>
                  <a:cubicBezTo>
                    <a:pt x="19" y="100"/>
                    <a:pt x="42" y="282"/>
                    <a:pt x="36" y="317"/>
                  </a:cubicBezTo>
                  <a:cubicBezTo>
                    <a:pt x="0" y="534"/>
                    <a:pt x="199" y="487"/>
                    <a:pt x="199" y="487"/>
                  </a:cubicBezTo>
                  <a:cubicBezTo>
                    <a:pt x="156" y="453"/>
                    <a:pt x="174" y="421"/>
                    <a:pt x="171" y="403"/>
                  </a:cubicBezTo>
                  <a:cubicBezTo>
                    <a:pt x="161" y="345"/>
                    <a:pt x="154" y="337"/>
                    <a:pt x="144" y="341"/>
                  </a:cubicBezTo>
                  <a:cubicBezTo>
                    <a:pt x="121" y="352"/>
                    <a:pt x="123" y="358"/>
                    <a:pt x="126" y="367"/>
                  </a:cubicBezTo>
                  <a:cubicBezTo>
                    <a:pt x="142" y="416"/>
                    <a:pt x="105" y="376"/>
                    <a:pt x="105" y="376"/>
                  </a:cubicBezTo>
                  <a:cubicBezTo>
                    <a:pt x="98" y="380"/>
                    <a:pt x="95" y="390"/>
                    <a:pt x="99" y="399"/>
                  </a:cubicBezTo>
                  <a:cubicBezTo>
                    <a:pt x="131" y="463"/>
                    <a:pt x="101" y="446"/>
                    <a:pt x="94" y="435"/>
                  </a:cubicBezTo>
                  <a:cubicBezTo>
                    <a:pt x="61" y="390"/>
                    <a:pt x="92" y="366"/>
                    <a:pt x="88" y="352"/>
                  </a:cubicBezTo>
                  <a:cubicBezTo>
                    <a:pt x="75" y="295"/>
                    <a:pt x="118" y="274"/>
                    <a:pt x="124" y="265"/>
                  </a:cubicBezTo>
                  <a:cubicBezTo>
                    <a:pt x="130" y="256"/>
                    <a:pt x="127" y="253"/>
                    <a:pt x="129" y="234"/>
                  </a:cubicBezTo>
                  <a:cubicBezTo>
                    <a:pt x="136" y="195"/>
                    <a:pt x="155" y="216"/>
                    <a:pt x="153" y="228"/>
                  </a:cubicBezTo>
                  <a:cubicBezTo>
                    <a:pt x="148" y="274"/>
                    <a:pt x="176" y="242"/>
                    <a:pt x="186" y="228"/>
                  </a:cubicBezTo>
                  <a:cubicBezTo>
                    <a:pt x="218" y="186"/>
                    <a:pt x="214" y="229"/>
                    <a:pt x="209" y="237"/>
                  </a:cubicBezTo>
                  <a:cubicBezTo>
                    <a:pt x="203" y="244"/>
                    <a:pt x="198" y="255"/>
                    <a:pt x="200" y="260"/>
                  </a:cubicBezTo>
                  <a:cubicBezTo>
                    <a:pt x="208" y="283"/>
                    <a:pt x="193" y="305"/>
                    <a:pt x="188" y="306"/>
                  </a:cubicBezTo>
                  <a:cubicBezTo>
                    <a:pt x="184" y="308"/>
                    <a:pt x="170" y="314"/>
                    <a:pt x="170" y="332"/>
                  </a:cubicBezTo>
                  <a:cubicBezTo>
                    <a:pt x="171" y="350"/>
                    <a:pt x="192" y="382"/>
                    <a:pt x="192" y="395"/>
                  </a:cubicBezTo>
                  <a:cubicBezTo>
                    <a:pt x="193" y="492"/>
                    <a:pt x="236" y="499"/>
                    <a:pt x="255" y="497"/>
                  </a:cubicBezTo>
                  <a:cubicBezTo>
                    <a:pt x="275" y="496"/>
                    <a:pt x="445" y="490"/>
                    <a:pt x="515" y="483"/>
                  </a:cubicBezTo>
                  <a:cubicBezTo>
                    <a:pt x="585" y="477"/>
                    <a:pt x="538" y="458"/>
                    <a:pt x="518" y="458"/>
                  </a:cubicBezTo>
                  <a:cubicBezTo>
                    <a:pt x="467" y="458"/>
                    <a:pt x="454" y="427"/>
                    <a:pt x="454" y="427"/>
                  </a:cubicBezTo>
                  <a:cubicBezTo>
                    <a:pt x="454" y="427"/>
                    <a:pt x="453" y="405"/>
                    <a:pt x="431" y="400"/>
                  </a:cubicBezTo>
                  <a:cubicBezTo>
                    <a:pt x="376" y="385"/>
                    <a:pt x="411" y="353"/>
                    <a:pt x="425" y="345"/>
                  </a:cubicBezTo>
                  <a:cubicBezTo>
                    <a:pt x="438" y="338"/>
                    <a:pt x="430" y="335"/>
                    <a:pt x="420" y="329"/>
                  </a:cubicBezTo>
                  <a:cubicBezTo>
                    <a:pt x="398" y="316"/>
                    <a:pt x="394" y="300"/>
                    <a:pt x="396" y="270"/>
                  </a:cubicBezTo>
                  <a:cubicBezTo>
                    <a:pt x="397" y="240"/>
                    <a:pt x="416" y="249"/>
                    <a:pt x="416" y="249"/>
                  </a:cubicBezTo>
                  <a:cubicBezTo>
                    <a:pt x="416" y="249"/>
                    <a:pt x="448" y="262"/>
                    <a:pt x="460" y="256"/>
                  </a:cubicBezTo>
                  <a:cubicBezTo>
                    <a:pt x="472" y="250"/>
                    <a:pt x="467" y="239"/>
                    <a:pt x="461" y="244"/>
                  </a:cubicBezTo>
                  <a:cubicBezTo>
                    <a:pt x="455" y="248"/>
                    <a:pt x="412" y="244"/>
                    <a:pt x="407" y="223"/>
                  </a:cubicBezTo>
                  <a:cubicBezTo>
                    <a:pt x="403" y="202"/>
                    <a:pt x="418" y="213"/>
                    <a:pt x="422" y="214"/>
                  </a:cubicBezTo>
                  <a:cubicBezTo>
                    <a:pt x="427" y="216"/>
                    <a:pt x="427" y="220"/>
                    <a:pt x="439" y="226"/>
                  </a:cubicBezTo>
                  <a:cubicBezTo>
                    <a:pt x="468" y="241"/>
                    <a:pt x="454" y="224"/>
                    <a:pt x="454" y="224"/>
                  </a:cubicBezTo>
                  <a:cubicBezTo>
                    <a:pt x="454" y="224"/>
                    <a:pt x="454" y="224"/>
                    <a:pt x="438" y="209"/>
                  </a:cubicBezTo>
                  <a:cubicBezTo>
                    <a:pt x="423" y="194"/>
                    <a:pt x="406" y="199"/>
                    <a:pt x="389" y="199"/>
                  </a:cubicBezTo>
                  <a:cubicBezTo>
                    <a:pt x="373" y="199"/>
                    <a:pt x="376" y="211"/>
                    <a:pt x="376" y="211"/>
                  </a:cubicBezTo>
                  <a:cubicBezTo>
                    <a:pt x="376" y="211"/>
                    <a:pt x="373" y="242"/>
                    <a:pt x="370" y="291"/>
                  </a:cubicBezTo>
                  <a:cubicBezTo>
                    <a:pt x="368" y="341"/>
                    <a:pt x="360" y="347"/>
                    <a:pt x="357" y="343"/>
                  </a:cubicBezTo>
                  <a:cubicBezTo>
                    <a:pt x="354" y="338"/>
                    <a:pt x="350" y="313"/>
                    <a:pt x="350" y="305"/>
                  </a:cubicBezTo>
                  <a:cubicBezTo>
                    <a:pt x="350" y="298"/>
                    <a:pt x="345" y="264"/>
                    <a:pt x="347" y="230"/>
                  </a:cubicBezTo>
                  <a:cubicBezTo>
                    <a:pt x="350" y="195"/>
                    <a:pt x="356" y="210"/>
                    <a:pt x="334" y="201"/>
                  </a:cubicBezTo>
                  <a:cubicBezTo>
                    <a:pt x="311" y="192"/>
                    <a:pt x="323" y="182"/>
                    <a:pt x="331" y="182"/>
                  </a:cubicBezTo>
                  <a:cubicBezTo>
                    <a:pt x="338" y="182"/>
                    <a:pt x="350" y="189"/>
                    <a:pt x="352" y="181"/>
                  </a:cubicBezTo>
                  <a:cubicBezTo>
                    <a:pt x="356" y="160"/>
                    <a:pt x="359" y="141"/>
                    <a:pt x="347" y="136"/>
                  </a:cubicBezTo>
                  <a:cubicBezTo>
                    <a:pt x="322" y="127"/>
                    <a:pt x="332" y="121"/>
                    <a:pt x="341" y="118"/>
                  </a:cubicBezTo>
                  <a:cubicBezTo>
                    <a:pt x="350" y="115"/>
                    <a:pt x="352" y="94"/>
                    <a:pt x="339" y="99"/>
                  </a:cubicBezTo>
                  <a:cubicBezTo>
                    <a:pt x="313" y="107"/>
                    <a:pt x="316" y="85"/>
                    <a:pt x="321" y="82"/>
                  </a:cubicBezTo>
                  <a:cubicBezTo>
                    <a:pt x="325" y="79"/>
                    <a:pt x="334" y="83"/>
                    <a:pt x="331" y="62"/>
                  </a:cubicBezTo>
                  <a:cubicBezTo>
                    <a:pt x="328" y="41"/>
                    <a:pt x="347" y="34"/>
                    <a:pt x="351" y="53"/>
                  </a:cubicBezTo>
                  <a:cubicBezTo>
                    <a:pt x="354" y="73"/>
                    <a:pt x="363" y="112"/>
                    <a:pt x="369" y="103"/>
                  </a:cubicBezTo>
                  <a:cubicBezTo>
                    <a:pt x="375" y="94"/>
                    <a:pt x="385" y="57"/>
                    <a:pt x="395" y="41"/>
                  </a:cubicBezTo>
                  <a:cubicBezTo>
                    <a:pt x="406" y="24"/>
                    <a:pt x="418" y="38"/>
                    <a:pt x="415" y="47"/>
                  </a:cubicBezTo>
                  <a:cubicBezTo>
                    <a:pt x="401" y="88"/>
                    <a:pt x="426" y="90"/>
                    <a:pt x="426" y="90"/>
                  </a:cubicBezTo>
                  <a:cubicBezTo>
                    <a:pt x="426" y="90"/>
                    <a:pt x="423" y="96"/>
                    <a:pt x="409" y="95"/>
                  </a:cubicBezTo>
                  <a:cubicBezTo>
                    <a:pt x="382" y="92"/>
                    <a:pt x="393" y="110"/>
                    <a:pt x="405" y="115"/>
                  </a:cubicBezTo>
                  <a:cubicBezTo>
                    <a:pt x="431" y="124"/>
                    <a:pt x="414" y="130"/>
                    <a:pt x="401" y="130"/>
                  </a:cubicBezTo>
                  <a:cubicBezTo>
                    <a:pt x="387" y="130"/>
                    <a:pt x="381" y="134"/>
                    <a:pt x="378" y="148"/>
                  </a:cubicBezTo>
                  <a:cubicBezTo>
                    <a:pt x="369" y="191"/>
                    <a:pt x="401" y="181"/>
                    <a:pt x="401" y="181"/>
                  </a:cubicBezTo>
                  <a:cubicBezTo>
                    <a:pt x="452" y="195"/>
                    <a:pt x="528" y="188"/>
                    <a:pt x="528" y="188"/>
                  </a:cubicBezTo>
                  <a:cubicBezTo>
                    <a:pt x="543" y="192"/>
                    <a:pt x="552" y="189"/>
                    <a:pt x="558" y="181"/>
                  </a:cubicBezTo>
                  <a:lnTo>
                    <a:pt x="558" y="103"/>
                  </a:lnTo>
                  <a:cubicBezTo>
                    <a:pt x="556" y="93"/>
                    <a:pt x="555" y="84"/>
                    <a:pt x="554" y="76"/>
                  </a:cubicBezTo>
                  <a:close/>
                  <a:moveTo>
                    <a:pt x="231" y="77"/>
                  </a:moveTo>
                  <a:cubicBezTo>
                    <a:pt x="233" y="65"/>
                    <a:pt x="249" y="69"/>
                    <a:pt x="249" y="69"/>
                  </a:cubicBezTo>
                  <a:cubicBezTo>
                    <a:pt x="249" y="69"/>
                    <a:pt x="278" y="79"/>
                    <a:pt x="290" y="78"/>
                  </a:cubicBezTo>
                  <a:cubicBezTo>
                    <a:pt x="301" y="76"/>
                    <a:pt x="318" y="93"/>
                    <a:pt x="293" y="93"/>
                  </a:cubicBezTo>
                  <a:cubicBezTo>
                    <a:pt x="267" y="93"/>
                    <a:pt x="228" y="104"/>
                    <a:pt x="231" y="77"/>
                  </a:cubicBezTo>
                  <a:close/>
                  <a:moveTo>
                    <a:pt x="171" y="195"/>
                  </a:moveTo>
                  <a:cubicBezTo>
                    <a:pt x="153" y="195"/>
                    <a:pt x="46" y="237"/>
                    <a:pt x="45" y="128"/>
                  </a:cubicBezTo>
                  <a:cubicBezTo>
                    <a:pt x="45" y="104"/>
                    <a:pt x="39" y="83"/>
                    <a:pt x="69" y="98"/>
                  </a:cubicBezTo>
                  <a:cubicBezTo>
                    <a:pt x="99" y="112"/>
                    <a:pt x="72" y="111"/>
                    <a:pt x="137" y="108"/>
                  </a:cubicBezTo>
                  <a:cubicBezTo>
                    <a:pt x="137" y="108"/>
                    <a:pt x="184" y="110"/>
                    <a:pt x="191" y="106"/>
                  </a:cubicBezTo>
                  <a:cubicBezTo>
                    <a:pt x="199" y="101"/>
                    <a:pt x="192" y="91"/>
                    <a:pt x="207" y="91"/>
                  </a:cubicBezTo>
                  <a:cubicBezTo>
                    <a:pt x="222" y="90"/>
                    <a:pt x="220" y="105"/>
                    <a:pt x="220" y="105"/>
                  </a:cubicBezTo>
                  <a:cubicBezTo>
                    <a:pt x="220" y="105"/>
                    <a:pt x="207" y="124"/>
                    <a:pt x="305" y="111"/>
                  </a:cubicBezTo>
                  <a:cubicBezTo>
                    <a:pt x="317" y="109"/>
                    <a:pt x="327" y="121"/>
                    <a:pt x="302" y="121"/>
                  </a:cubicBezTo>
                  <a:cubicBezTo>
                    <a:pt x="290" y="122"/>
                    <a:pt x="272" y="128"/>
                    <a:pt x="278" y="143"/>
                  </a:cubicBezTo>
                  <a:cubicBezTo>
                    <a:pt x="284" y="158"/>
                    <a:pt x="276" y="256"/>
                    <a:pt x="276" y="256"/>
                  </a:cubicBezTo>
                  <a:cubicBezTo>
                    <a:pt x="276" y="256"/>
                    <a:pt x="271" y="274"/>
                    <a:pt x="262" y="245"/>
                  </a:cubicBezTo>
                  <a:cubicBezTo>
                    <a:pt x="259" y="235"/>
                    <a:pt x="262" y="144"/>
                    <a:pt x="260" y="137"/>
                  </a:cubicBezTo>
                  <a:cubicBezTo>
                    <a:pt x="259" y="129"/>
                    <a:pt x="217" y="122"/>
                    <a:pt x="215" y="154"/>
                  </a:cubicBezTo>
                  <a:cubicBezTo>
                    <a:pt x="214" y="185"/>
                    <a:pt x="205" y="195"/>
                    <a:pt x="171" y="195"/>
                  </a:cubicBezTo>
                  <a:close/>
                  <a:moveTo>
                    <a:pt x="237" y="231"/>
                  </a:moveTo>
                  <a:cubicBezTo>
                    <a:pt x="230" y="240"/>
                    <a:pt x="219" y="247"/>
                    <a:pt x="223" y="225"/>
                  </a:cubicBezTo>
                  <a:cubicBezTo>
                    <a:pt x="228" y="202"/>
                    <a:pt x="232" y="170"/>
                    <a:pt x="232" y="155"/>
                  </a:cubicBezTo>
                  <a:cubicBezTo>
                    <a:pt x="232" y="155"/>
                    <a:pt x="244" y="135"/>
                    <a:pt x="247" y="158"/>
                  </a:cubicBezTo>
                  <a:cubicBezTo>
                    <a:pt x="250" y="181"/>
                    <a:pt x="244" y="221"/>
                    <a:pt x="237" y="231"/>
                  </a:cubicBezTo>
                  <a:close/>
                  <a:moveTo>
                    <a:pt x="326" y="292"/>
                  </a:moveTo>
                  <a:cubicBezTo>
                    <a:pt x="327" y="320"/>
                    <a:pt x="355" y="400"/>
                    <a:pt x="286" y="399"/>
                  </a:cubicBezTo>
                  <a:cubicBezTo>
                    <a:pt x="217" y="398"/>
                    <a:pt x="214" y="409"/>
                    <a:pt x="215" y="321"/>
                  </a:cubicBezTo>
                  <a:cubicBezTo>
                    <a:pt x="216" y="236"/>
                    <a:pt x="225" y="253"/>
                    <a:pt x="230" y="264"/>
                  </a:cubicBezTo>
                  <a:cubicBezTo>
                    <a:pt x="230" y="264"/>
                    <a:pt x="253" y="318"/>
                    <a:pt x="309" y="277"/>
                  </a:cubicBezTo>
                  <a:cubicBezTo>
                    <a:pt x="319" y="269"/>
                    <a:pt x="324" y="263"/>
                    <a:pt x="326" y="292"/>
                  </a:cubicBezTo>
                  <a:close/>
                  <a:moveTo>
                    <a:pt x="318" y="133"/>
                  </a:moveTo>
                  <a:cubicBezTo>
                    <a:pt x="338" y="148"/>
                    <a:pt x="316" y="165"/>
                    <a:pt x="316" y="165"/>
                  </a:cubicBezTo>
                  <a:cubicBezTo>
                    <a:pt x="316" y="165"/>
                    <a:pt x="302" y="189"/>
                    <a:pt x="313" y="213"/>
                  </a:cubicBezTo>
                  <a:cubicBezTo>
                    <a:pt x="324" y="237"/>
                    <a:pt x="324" y="265"/>
                    <a:pt x="301" y="239"/>
                  </a:cubicBezTo>
                  <a:cubicBezTo>
                    <a:pt x="279" y="214"/>
                    <a:pt x="293" y="156"/>
                    <a:pt x="299" y="144"/>
                  </a:cubicBezTo>
                  <a:cubicBezTo>
                    <a:pt x="299" y="144"/>
                    <a:pt x="299" y="118"/>
                    <a:pt x="318" y="133"/>
                  </a:cubicBezTo>
                  <a:close/>
                  <a:moveTo>
                    <a:pt x="507" y="179"/>
                  </a:moveTo>
                  <a:cubicBezTo>
                    <a:pt x="498" y="185"/>
                    <a:pt x="507" y="179"/>
                    <a:pt x="465" y="177"/>
                  </a:cubicBezTo>
                  <a:cubicBezTo>
                    <a:pt x="423" y="176"/>
                    <a:pt x="461" y="162"/>
                    <a:pt x="461" y="162"/>
                  </a:cubicBezTo>
                  <a:cubicBezTo>
                    <a:pt x="565" y="166"/>
                    <a:pt x="516" y="173"/>
                    <a:pt x="507" y="179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34" name="Freeform 6"/>
            <p:cNvSpPr>
              <a:spLocks/>
            </p:cNvSpPr>
            <p:nvPr/>
          </p:nvSpPr>
          <p:spPr bwMode="auto">
            <a:xfrm>
              <a:off x="3621" y="1287"/>
              <a:ext cx="238" cy="283"/>
            </a:xfrm>
            <a:custGeom>
              <a:avLst/>
              <a:gdLst/>
              <a:ahLst/>
              <a:cxnLst>
                <a:cxn ang="0">
                  <a:pos x="40" y="15"/>
                </a:cxn>
                <a:cxn ang="0">
                  <a:pos x="27" y="56"/>
                </a:cxn>
                <a:cxn ang="0">
                  <a:pos x="40" y="15"/>
                </a:cxn>
              </a:cxnLst>
              <a:rect l="0" t="0" r="r" b="b"/>
              <a:pathLst>
                <a:path w="47" h="56">
                  <a:moveTo>
                    <a:pt x="40" y="15"/>
                  </a:moveTo>
                  <a:cubicBezTo>
                    <a:pt x="37" y="0"/>
                    <a:pt x="0" y="23"/>
                    <a:pt x="27" y="56"/>
                  </a:cubicBezTo>
                  <a:cubicBezTo>
                    <a:pt x="27" y="56"/>
                    <a:pt x="47" y="49"/>
                    <a:pt x="40" y="15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35" name="Freeform 7"/>
            <p:cNvSpPr>
              <a:spLocks/>
            </p:cNvSpPr>
            <p:nvPr/>
          </p:nvSpPr>
          <p:spPr bwMode="auto">
            <a:xfrm>
              <a:off x="3403" y="1403"/>
              <a:ext cx="208" cy="379"/>
            </a:xfrm>
            <a:custGeom>
              <a:avLst/>
              <a:gdLst/>
              <a:ahLst/>
              <a:cxnLst>
                <a:cxn ang="0">
                  <a:pos x="19" y="27"/>
                </a:cxn>
                <a:cxn ang="0">
                  <a:pos x="12" y="69"/>
                </a:cxn>
                <a:cxn ang="0">
                  <a:pos x="40" y="45"/>
                </a:cxn>
                <a:cxn ang="0">
                  <a:pos x="37" y="24"/>
                </a:cxn>
                <a:cxn ang="0">
                  <a:pos x="19" y="27"/>
                </a:cxn>
              </a:cxnLst>
              <a:rect l="0" t="0" r="r" b="b"/>
              <a:pathLst>
                <a:path w="41" h="75">
                  <a:moveTo>
                    <a:pt x="19" y="27"/>
                  </a:moveTo>
                  <a:cubicBezTo>
                    <a:pt x="0" y="54"/>
                    <a:pt x="6" y="63"/>
                    <a:pt x="12" y="69"/>
                  </a:cubicBezTo>
                  <a:cubicBezTo>
                    <a:pt x="18" y="75"/>
                    <a:pt x="30" y="74"/>
                    <a:pt x="40" y="45"/>
                  </a:cubicBezTo>
                  <a:cubicBezTo>
                    <a:pt x="40" y="45"/>
                    <a:pt x="32" y="31"/>
                    <a:pt x="37" y="24"/>
                  </a:cubicBezTo>
                  <a:cubicBezTo>
                    <a:pt x="41" y="16"/>
                    <a:pt x="38" y="0"/>
                    <a:pt x="19" y="27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36" name="Freeform 8"/>
            <p:cNvSpPr>
              <a:spLocks/>
            </p:cNvSpPr>
            <p:nvPr/>
          </p:nvSpPr>
          <p:spPr bwMode="auto">
            <a:xfrm>
              <a:off x="3272" y="645"/>
              <a:ext cx="683" cy="318"/>
            </a:xfrm>
            <a:custGeom>
              <a:avLst/>
              <a:gdLst/>
              <a:ahLst/>
              <a:cxnLst>
                <a:cxn ang="0">
                  <a:pos x="112" y="4"/>
                </a:cxn>
                <a:cxn ang="0">
                  <a:pos x="24" y="4"/>
                </a:cxn>
                <a:cxn ang="0">
                  <a:pos x="2" y="25"/>
                </a:cxn>
                <a:cxn ang="0">
                  <a:pos x="60" y="58"/>
                </a:cxn>
                <a:cxn ang="0">
                  <a:pos x="96" y="54"/>
                </a:cxn>
                <a:cxn ang="0">
                  <a:pos x="113" y="53"/>
                </a:cxn>
                <a:cxn ang="0">
                  <a:pos x="112" y="4"/>
                </a:cxn>
              </a:cxnLst>
              <a:rect l="0" t="0" r="r" b="b"/>
              <a:pathLst>
                <a:path w="135" h="63">
                  <a:moveTo>
                    <a:pt x="112" y="4"/>
                  </a:moveTo>
                  <a:cubicBezTo>
                    <a:pt x="105" y="9"/>
                    <a:pt x="24" y="4"/>
                    <a:pt x="24" y="4"/>
                  </a:cubicBezTo>
                  <a:cubicBezTo>
                    <a:pt x="15" y="4"/>
                    <a:pt x="3" y="1"/>
                    <a:pt x="2" y="25"/>
                  </a:cubicBezTo>
                  <a:cubicBezTo>
                    <a:pt x="0" y="63"/>
                    <a:pt x="48" y="58"/>
                    <a:pt x="60" y="58"/>
                  </a:cubicBezTo>
                  <a:cubicBezTo>
                    <a:pt x="72" y="58"/>
                    <a:pt x="84" y="48"/>
                    <a:pt x="96" y="54"/>
                  </a:cubicBezTo>
                  <a:cubicBezTo>
                    <a:pt x="96" y="54"/>
                    <a:pt x="107" y="63"/>
                    <a:pt x="113" y="53"/>
                  </a:cubicBezTo>
                  <a:cubicBezTo>
                    <a:pt x="135" y="13"/>
                    <a:pt x="120" y="0"/>
                    <a:pt x="112" y="4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37" name="Freeform 9"/>
            <p:cNvSpPr>
              <a:spLocks/>
            </p:cNvSpPr>
            <p:nvPr/>
          </p:nvSpPr>
          <p:spPr bwMode="auto">
            <a:xfrm>
              <a:off x="4046" y="1545"/>
              <a:ext cx="490" cy="515"/>
            </a:xfrm>
            <a:custGeom>
              <a:avLst/>
              <a:gdLst/>
              <a:ahLst/>
              <a:cxnLst>
                <a:cxn ang="0">
                  <a:pos x="67" y="5"/>
                </a:cxn>
                <a:cxn ang="0">
                  <a:pos x="31" y="5"/>
                </a:cxn>
                <a:cxn ang="0">
                  <a:pos x="12" y="57"/>
                </a:cxn>
                <a:cxn ang="0">
                  <a:pos x="79" y="62"/>
                </a:cxn>
                <a:cxn ang="0">
                  <a:pos x="67" y="5"/>
                </a:cxn>
              </a:cxnLst>
              <a:rect l="0" t="0" r="r" b="b"/>
              <a:pathLst>
                <a:path w="97" h="102">
                  <a:moveTo>
                    <a:pt x="67" y="5"/>
                  </a:moveTo>
                  <a:cubicBezTo>
                    <a:pt x="55" y="10"/>
                    <a:pt x="31" y="5"/>
                    <a:pt x="31" y="5"/>
                  </a:cubicBezTo>
                  <a:cubicBezTo>
                    <a:pt x="0" y="6"/>
                    <a:pt x="16" y="39"/>
                    <a:pt x="12" y="57"/>
                  </a:cubicBezTo>
                  <a:cubicBezTo>
                    <a:pt x="8" y="76"/>
                    <a:pt x="63" y="102"/>
                    <a:pt x="79" y="62"/>
                  </a:cubicBezTo>
                  <a:cubicBezTo>
                    <a:pt x="97" y="20"/>
                    <a:pt x="79" y="0"/>
                    <a:pt x="67" y="5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38" name="Freeform 10"/>
            <p:cNvSpPr>
              <a:spLocks/>
            </p:cNvSpPr>
            <p:nvPr/>
          </p:nvSpPr>
          <p:spPr bwMode="auto">
            <a:xfrm>
              <a:off x="5173" y="1024"/>
              <a:ext cx="501" cy="96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40" y="15"/>
                </a:cxn>
                <a:cxn ang="0">
                  <a:pos x="15" y="0"/>
                </a:cxn>
              </a:cxnLst>
              <a:rect l="0" t="0" r="r" b="b"/>
              <a:pathLst>
                <a:path w="99" h="19">
                  <a:moveTo>
                    <a:pt x="15" y="0"/>
                  </a:moveTo>
                  <a:cubicBezTo>
                    <a:pt x="0" y="0"/>
                    <a:pt x="19" y="19"/>
                    <a:pt x="40" y="15"/>
                  </a:cubicBezTo>
                  <a:cubicBezTo>
                    <a:pt x="99" y="1"/>
                    <a:pt x="15" y="0"/>
                    <a:pt x="15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39" name="Freeform 11"/>
            <p:cNvSpPr>
              <a:spLocks/>
            </p:cNvSpPr>
            <p:nvPr/>
          </p:nvSpPr>
          <p:spPr bwMode="auto">
            <a:xfrm>
              <a:off x="5340" y="1004"/>
              <a:ext cx="385" cy="237"/>
            </a:xfrm>
            <a:custGeom>
              <a:avLst/>
              <a:gdLst/>
              <a:ahLst/>
              <a:cxnLst>
                <a:cxn ang="0">
                  <a:pos x="21" y="37"/>
                </a:cxn>
                <a:cxn ang="0">
                  <a:pos x="70" y="17"/>
                </a:cxn>
                <a:cxn ang="0">
                  <a:pos x="48" y="3"/>
                </a:cxn>
                <a:cxn ang="0">
                  <a:pos x="19" y="32"/>
                </a:cxn>
                <a:cxn ang="0">
                  <a:pos x="21" y="37"/>
                </a:cxn>
              </a:cxnLst>
              <a:rect l="0" t="0" r="r" b="b"/>
              <a:pathLst>
                <a:path w="76" h="47">
                  <a:moveTo>
                    <a:pt x="21" y="37"/>
                  </a:moveTo>
                  <a:cubicBezTo>
                    <a:pt x="21" y="37"/>
                    <a:pt x="50" y="47"/>
                    <a:pt x="70" y="17"/>
                  </a:cubicBezTo>
                  <a:cubicBezTo>
                    <a:pt x="76" y="7"/>
                    <a:pt x="65" y="0"/>
                    <a:pt x="48" y="3"/>
                  </a:cubicBezTo>
                  <a:cubicBezTo>
                    <a:pt x="39" y="5"/>
                    <a:pt x="39" y="32"/>
                    <a:pt x="19" y="32"/>
                  </a:cubicBezTo>
                  <a:cubicBezTo>
                    <a:pt x="0" y="32"/>
                    <a:pt x="21" y="37"/>
                    <a:pt x="21" y="37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40" name="Freeform 12"/>
            <p:cNvSpPr>
              <a:spLocks/>
            </p:cNvSpPr>
            <p:nvPr/>
          </p:nvSpPr>
          <p:spPr bwMode="auto">
            <a:xfrm>
              <a:off x="5325" y="1201"/>
              <a:ext cx="415" cy="187"/>
            </a:xfrm>
            <a:custGeom>
              <a:avLst/>
              <a:gdLst/>
              <a:ahLst/>
              <a:cxnLst>
                <a:cxn ang="0">
                  <a:pos x="72" y="6"/>
                </a:cxn>
                <a:cxn ang="0">
                  <a:pos x="24" y="17"/>
                </a:cxn>
                <a:cxn ang="0">
                  <a:pos x="17" y="26"/>
                </a:cxn>
                <a:cxn ang="0">
                  <a:pos x="76" y="23"/>
                </a:cxn>
                <a:cxn ang="0">
                  <a:pos x="82" y="20"/>
                </a:cxn>
                <a:cxn ang="0">
                  <a:pos x="82" y="0"/>
                </a:cxn>
                <a:cxn ang="0">
                  <a:pos x="72" y="6"/>
                </a:cxn>
              </a:cxnLst>
              <a:rect l="0" t="0" r="r" b="b"/>
              <a:pathLst>
                <a:path w="82" h="37">
                  <a:moveTo>
                    <a:pt x="72" y="6"/>
                  </a:moveTo>
                  <a:cubicBezTo>
                    <a:pt x="57" y="23"/>
                    <a:pt x="24" y="17"/>
                    <a:pt x="24" y="17"/>
                  </a:cubicBezTo>
                  <a:cubicBezTo>
                    <a:pt x="24" y="17"/>
                    <a:pt x="0" y="16"/>
                    <a:pt x="17" y="26"/>
                  </a:cubicBezTo>
                  <a:cubicBezTo>
                    <a:pt x="33" y="37"/>
                    <a:pt x="53" y="32"/>
                    <a:pt x="76" y="23"/>
                  </a:cubicBezTo>
                  <a:cubicBezTo>
                    <a:pt x="78" y="22"/>
                    <a:pt x="80" y="21"/>
                    <a:pt x="82" y="20"/>
                  </a:cubicBezTo>
                  <a:lnTo>
                    <a:pt x="82" y="0"/>
                  </a:lnTo>
                  <a:cubicBezTo>
                    <a:pt x="79" y="1"/>
                    <a:pt x="75" y="2"/>
                    <a:pt x="72" y="6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41" name="Freeform 13"/>
            <p:cNvSpPr>
              <a:spLocks/>
            </p:cNvSpPr>
            <p:nvPr/>
          </p:nvSpPr>
          <p:spPr bwMode="auto">
            <a:xfrm>
              <a:off x="5001" y="1378"/>
              <a:ext cx="698" cy="167"/>
            </a:xfrm>
            <a:custGeom>
              <a:avLst/>
              <a:gdLst/>
              <a:ahLst/>
              <a:cxnLst>
                <a:cxn ang="0">
                  <a:pos x="21" y="1"/>
                </a:cxn>
                <a:cxn ang="0">
                  <a:pos x="8" y="14"/>
                </a:cxn>
                <a:cxn ang="0">
                  <a:pos x="57" y="22"/>
                </a:cxn>
                <a:cxn ang="0">
                  <a:pos x="117" y="23"/>
                </a:cxn>
                <a:cxn ang="0">
                  <a:pos x="114" y="8"/>
                </a:cxn>
                <a:cxn ang="0">
                  <a:pos x="82" y="3"/>
                </a:cxn>
                <a:cxn ang="0">
                  <a:pos x="21" y="1"/>
                </a:cxn>
              </a:cxnLst>
              <a:rect l="0" t="0" r="r" b="b"/>
              <a:pathLst>
                <a:path w="138" h="33">
                  <a:moveTo>
                    <a:pt x="21" y="1"/>
                  </a:moveTo>
                  <a:cubicBezTo>
                    <a:pt x="21" y="1"/>
                    <a:pt x="0" y="8"/>
                    <a:pt x="8" y="14"/>
                  </a:cubicBezTo>
                  <a:cubicBezTo>
                    <a:pt x="15" y="20"/>
                    <a:pt x="48" y="22"/>
                    <a:pt x="57" y="22"/>
                  </a:cubicBezTo>
                  <a:cubicBezTo>
                    <a:pt x="66" y="22"/>
                    <a:pt x="96" y="33"/>
                    <a:pt x="117" y="23"/>
                  </a:cubicBezTo>
                  <a:cubicBezTo>
                    <a:pt x="138" y="12"/>
                    <a:pt x="123" y="9"/>
                    <a:pt x="114" y="8"/>
                  </a:cubicBezTo>
                  <a:cubicBezTo>
                    <a:pt x="105" y="6"/>
                    <a:pt x="102" y="0"/>
                    <a:pt x="82" y="3"/>
                  </a:cubicBezTo>
                  <a:cubicBezTo>
                    <a:pt x="37" y="11"/>
                    <a:pt x="21" y="1"/>
                    <a:pt x="21" y="1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42" name="Freeform 14"/>
            <p:cNvSpPr>
              <a:spLocks/>
            </p:cNvSpPr>
            <p:nvPr/>
          </p:nvSpPr>
          <p:spPr bwMode="auto">
            <a:xfrm>
              <a:off x="5077" y="1540"/>
              <a:ext cx="567" cy="146"/>
            </a:xfrm>
            <a:custGeom>
              <a:avLst/>
              <a:gdLst/>
              <a:ahLst/>
              <a:cxnLst>
                <a:cxn ang="0">
                  <a:pos x="98" y="19"/>
                </a:cxn>
                <a:cxn ang="0">
                  <a:pos x="103" y="4"/>
                </a:cxn>
                <a:cxn ang="0">
                  <a:pos x="74" y="10"/>
                </a:cxn>
                <a:cxn ang="0">
                  <a:pos x="36" y="6"/>
                </a:cxn>
                <a:cxn ang="0">
                  <a:pos x="2" y="4"/>
                </a:cxn>
                <a:cxn ang="0">
                  <a:pos x="98" y="19"/>
                </a:cxn>
              </a:cxnLst>
              <a:rect l="0" t="0" r="r" b="b"/>
              <a:pathLst>
                <a:path w="112" h="29">
                  <a:moveTo>
                    <a:pt x="98" y="19"/>
                  </a:moveTo>
                  <a:cubicBezTo>
                    <a:pt x="112" y="13"/>
                    <a:pt x="111" y="0"/>
                    <a:pt x="103" y="4"/>
                  </a:cubicBezTo>
                  <a:cubicBezTo>
                    <a:pt x="96" y="9"/>
                    <a:pt x="83" y="10"/>
                    <a:pt x="74" y="10"/>
                  </a:cubicBezTo>
                  <a:cubicBezTo>
                    <a:pt x="65" y="11"/>
                    <a:pt x="45" y="3"/>
                    <a:pt x="36" y="6"/>
                  </a:cubicBezTo>
                  <a:cubicBezTo>
                    <a:pt x="27" y="9"/>
                    <a:pt x="2" y="4"/>
                    <a:pt x="2" y="4"/>
                  </a:cubicBezTo>
                  <a:cubicBezTo>
                    <a:pt x="0" y="29"/>
                    <a:pt x="83" y="25"/>
                    <a:pt x="98" y="19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43" name="Freeform 15"/>
            <p:cNvSpPr>
              <a:spLocks/>
            </p:cNvSpPr>
            <p:nvPr/>
          </p:nvSpPr>
          <p:spPr bwMode="auto">
            <a:xfrm>
              <a:off x="5042" y="1656"/>
              <a:ext cx="581" cy="480"/>
            </a:xfrm>
            <a:custGeom>
              <a:avLst/>
              <a:gdLst/>
              <a:ahLst/>
              <a:cxnLst>
                <a:cxn ang="0">
                  <a:pos x="3" y="53"/>
                </a:cxn>
                <a:cxn ang="0">
                  <a:pos x="26" y="54"/>
                </a:cxn>
                <a:cxn ang="0">
                  <a:pos x="50" y="77"/>
                </a:cxn>
                <a:cxn ang="0">
                  <a:pos x="59" y="84"/>
                </a:cxn>
                <a:cxn ang="0">
                  <a:pos x="81" y="52"/>
                </a:cxn>
                <a:cxn ang="0">
                  <a:pos x="111" y="52"/>
                </a:cxn>
                <a:cxn ang="0">
                  <a:pos x="79" y="27"/>
                </a:cxn>
                <a:cxn ang="0">
                  <a:pos x="37" y="16"/>
                </a:cxn>
                <a:cxn ang="0">
                  <a:pos x="12" y="41"/>
                </a:cxn>
                <a:cxn ang="0">
                  <a:pos x="3" y="53"/>
                </a:cxn>
              </a:cxnLst>
              <a:rect l="0" t="0" r="r" b="b"/>
              <a:pathLst>
                <a:path w="115" h="95">
                  <a:moveTo>
                    <a:pt x="3" y="53"/>
                  </a:moveTo>
                  <a:cubicBezTo>
                    <a:pt x="5" y="60"/>
                    <a:pt x="14" y="68"/>
                    <a:pt x="26" y="54"/>
                  </a:cubicBezTo>
                  <a:cubicBezTo>
                    <a:pt x="48" y="29"/>
                    <a:pt x="48" y="72"/>
                    <a:pt x="50" y="77"/>
                  </a:cubicBezTo>
                  <a:cubicBezTo>
                    <a:pt x="51" y="81"/>
                    <a:pt x="54" y="95"/>
                    <a:pt x="59" y="84"/>
                  </a:cubicBezTo>
                  <a:cubicBezTo>
                    <a:pt x="63" y="74"/>
                    <a:pt x="70" y="39"/>
                    <a:pt x="81" y="52"/>
                  </a:cubicBezTo>
                  <a:cubicBezTo>
                    <a:pt x="100" y="76"/>
                    <a:pt x="115" y="54"/>
                    <a:pt x="111" y="52"/>
                  </a:cubicBezTo>
                  <a:cubicBezTo>
                    <a:pt x="106" y="51"/>
                    <a:pt x="79" y="37"/>
                    <a:pt x="79" y="27"/>
                  </a:cubicBezTo>
                  <a:cubicBezTo>
                    <a:pt x="79" y="16"/>
                    <a:pt x="42" y="0"/>
                    <a:pt x="37" y="16"/>
                  </a:cubicBezTo>
                  <a:cubicBezTo>
                    <a:pt x="33" y="33"/>
                    <a:pt x="12" y="41"/>
                    <a:pt x="12" y="41"/>
                  </a:cubicBezTo>
                  <a:cubicBezTo>
                    <a:pt x="0" y="44"/>
                    <a:pt x="2" y="45"/>
                    <a:pt x="3" y="53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44" name="Freeform 16"/>
            <p:cNvSpPr>
              <a:spLocks/>
            </p:cNvSpPr>
            <p:nvPr/>
          </p:nvSpPr>
          <p:spPr bwMode="auto">
            <a:xfrm>
              <a:off x="5421" y="1464"/>
              <a:ext cx="329" cy="854"/>
            </a:xfrm>
            <a:custGeom>
              <a:avLst/>
              <a:gdLst/>
              <a:ahLst/>
              <a:cxnLst>
                <a:cxn ang="0">
                  <a:pos x="51" y="40"/>
                </a:cxn>
                <a:cxn ang="0">
                  <a:pos x="22" y="49"/>
                </a:cxn>
                <a:cxn ang="0">
                  <a:pos x="22" y="59"/>
                </a:cxn>
                <a:cxn ang="0">
                  <a:pos x="50" y="90"/>
                </a:cxn>
                <a:cxn ang="0">
                  <a:pos x="34" y="118"/>
                </a:cxn>
                <a:cxn ang="0">
                  <a:pos x="0" y="148"/>
                </a:cxn>
                <a:cxn ang="0">
                  <a:pos x="17" y="155"/>
                </a:cxn>
                <a:cxn ang="0">
                  <a:pos x="47" y="166"/>
                </a:cxn>
                <a:cxn ang="0">
                  <a:pos x="63" y="162"/>
                </a:cxn>
                <a:cxn ang="0">
                  <a:pos x="65" y="0"/>
                </a:cxn>
                <a:cxn ang="0">
                  <a:pos x="51" y="40"/>
                </a:cxn>
              </a:cxnLst>
              <a:rect l="0" t="0" r="r" b="b"/>
              <a:pathLst>
                <a:path w="65" h="169">
                  <a:moveTo>
                    <a:pt x="51" y="40"/>
                  </a:moveTo>
                  <a:cubicBezTo>
                    <a:pt x="44" y="46"/>
                    <a:pt x="30" y="49"/>
                    <a:pt x="22" y="49"/>
                  </a:cubicBezTo>
                  <a:cubicBezTo>
                    <a:pt x="13" y="48"/>
                    <a:pt x="14" y="56"/>
                    <a:pt x="22" y="59"/>
                  </a:cubicBezTo>
                  <a:cubicBezTo>
                    <a:pt x="30" y="62"/>
                    <a:pt x="49" y="75"/>
                    <a:pt x="50" y="90"/>
                  </a:cubicBezTo>
                  <a:cubicBezTo>
                    <a:pt x="50" y="104"/>
                    <a:pt x="51" y="115"/>
                    <a:pt x="34" y="118"/>
                  </a:cubicBezTo>
                  <a:cubicBezTo>
                    <a:pt x="18" y="122"/>
                    <a:pt x="3" y="124"/>
                    <a:pt x="0" y="148"/>
                  </a:cubicBezTo>
                  <a:cubicBezTo>
                    <a:pt x="0" y="148"/>
                    <a:pt x="10" y="154"/>
                    <a:pt x="17" y="155"/>
                  </a:cubicBezTo>
                  <a:cubicBezTo>
                    <a:pt x="23" y="155"/>
                    <a:pt x="42" y="163"/>
                    <a:pt x="47" y="166"/>
                  </a:cubicBezTo>
                  <a:cubicBezTo>
                    <a:pt x="51" y="169"/>
                    <a:pt x="58" y="167"/>
                    <a:pt x="63" y="162"/>
                  </a:cubicBezTo>
                  <a:lnTo>
                    <a:pt x="65" y="0"/>
                  </a:lnTo>
                  <a:cubicBezTo>
                    <a:pt x="64" y="8"/>
                    <a:pt x="58" y="36"/>
                    <a:pt x="51" y="4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2545" name="Group 17"/>
          <p:cNvGrpSpPr>
            <a:grpSpLocks/>
          </p:cNvGrpSpPr>
          <p:nvPr/>
        </p:nvGrpSpPr>
        <p:grpSpPr bwMode="auto">
          <a:xfrm>
            <a:off x="554038" y="36513"/>
            <a:ext cx="7891462" cy="6821487"/>
            <a:chOff x="349" y="23"/>
            <a:chExt cx="4971" cy="4297"/>
          </a:xfrm>
        </p:grpSpPr>
        <p:sp>
          <p:nvSpPr>
            <p:cNvPr id="22546" name="Rectangle 18"/>
            <p:cNvSpPr>
              <a:spLocks noChangeArrowheads="1"/>
            </p:cNvSpPr>
            <p:nvPr/>
          </p:nvSpPr>
          <p:spPr bwMode="auto">
            <a:xfrm>
              <a:off x="384" y="23"/>
              <a:ext cx="21" cy="10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47" name="Freeform 19"/>
            <p:cNvSpPr>
              <a:spLocks noEditPoints="1"/>
            </p:cNvSpPr>
            <p:nvPr/>
          </p:nvSpPr>
          <p:spPr bwMode="auto">
            <a:xfrm>
              <a:off x="384" y="225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48" name="Freeform 20"/>
            <p:cNvSpPr>
              <a:spLocks noEditPoints="1"/>
            </p:cNvSpPr>
            <p:nvPr/>
          </p:nvSpPr>
          <p:spPr bwMode="auto">
            <a:xfrm>
              <a:off x="384" y="630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49" name="Freeform 21"/>
            <p:cNvSpPr>
              <a:spLocks noEditPoints="1"/>
            </p:cNvSpPr>
            <p:nvPr/>
          </p:nvSpPr>
          <p:spPr bwMode="auto">
            <a:xfrm>
              <a:off x="384" y="1034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50" name="Freeform 22"/>
            <p:cNvSpPr>
              <a:spLocks noEditPoints="1"/>
            </p:cNvSpPr>
            <p:nvPr/>
          </p:nvSpPr>
          <p:spPr bwMode="auto">
            <a:xfrm>
              <a:off x="384" y="1438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51" name="Freeform 23"/>
            <p:cNvSpPr>
              <a:spLocks noEditPoints="1"/>
            </p:cNvSpPr>
            <p:nvPr/>
          </p:nvSpPr>
          <p:spPr bwMode="auto">
            <a:xfrm>
              <a:off x="384" y="1843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52" name="Freeform 24"/>
            <p:cNvSpPr>
              <a:spLocks noEditPoints="1"/>
            </p:cNvSpPr>
            <p:nvPr/>
          </p:nvSpPr>
          <p:spPr bwMode="auto">
            <a:xfrm>
              <a:off x="384" y="2247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53" name="Freeform 25"/>
            <p:cNvSpPr>
              <a:spLocks noEditPoints="1"/>
            </p:cNvSpPr>
            <p:nvPr/>
          </p:nvSpPr>
          <p:spPr bwMode="auto">
            <a:xfrm>
              <a:off x="384" y="2652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54" name="Freeform 26"/>
            <p:cNvSpPr>
              <a:spLocks noEditPoints="1"/>
            </p:cNvSpPr>
            <p:nvPr/>
          </p:nvSpPr>
          <p:spPr bwMode="auto">
            <a:xfrm>
              <a:off x="384" y="3056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55" name="Freeform 27"/>
            <p:cNvSpPr>
              <a:spLocks noEditPoints="1"/>
            </p:cNvSpPr>
            <p:nvPr/>
          </p:nvSpPr>
          <p:spPr bwMode="auto">
            <a:xfrm>
              <a:off x="384" y="3461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56" name="Freeform 28"/>
            <p:cNvSpPr>
              <a:spLocks noEditPoints="1"/>
            </p:cNvSpPr>
            <p:nvPr/>
          </p:nvSpPr>
          <p:spPr bwMode="auto">
            <a:xfrm>
              <a:off x="384" y="3865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57" name="Rectangle 29"/>
            <p:cNvSpPr>
              <a:spLocks noChangeArrowheads="1"/>
            </p:cNvSpPr>
            <p:nvPr/>
          </p:nvSpPr>
          <p:spPr bwMode="auto">
            <a:xfrm>
              <a:off x="384" y="4269"/>
              <a:ext cx="21" cy="5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58" name="Rectangle 30"/>
            <p:cNvSpPr>
              <a:spLocks noChangeArrowheads="1"/>
            </p:cNvSpPr>
            <p:nvPr/>
          </p:nvSpPr>
          <p:spPr bwMode="auto">
            <a:xfrm>
              <a:off x="829" y="23"/>
              <a:ext cx="21" cy="10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59" name="Freeform 31"/>
            <p:cNvSpPr>
              <a:spLocks noEditPoints="1"/>
            </p:cNvSpPr>
            <p:nvPr/>
          </p:nvSpPr>
          <p:spPr bwMode="auto">
            <a:xfrm>
              <a:off x="829" y="225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60" name="Freeform 32"/>
            <p:cNvSpPr>
              <a:spLocks noEditPoints="1"/>
            </p:cNvSpPr>
            <p:nvPr/>
          </p:nvSpPr>
          <p:spPr bwMode="auto">
            <a:xfrm>
              <a:off x="829" y="630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61" name="Freeform 33"/>
            <p:cNvSpPr>
              <a:spLocks noEditPoints="1"/>
            </p:cNvSpPr>
            <p:nvPr/>
          </p:nvSpPr>
          <p:spPr bwMode="auto">
            <a:xfrm>
              <a:off x="829" y="1034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62" name="Freeform 34"/>
            <p:cNvSpPr>
              <a:spLocks noEditPoints="1"/>
            </p:cNvSpPr>
            <p:nvPr/>
          </p:nvSpPr>
          <p:spPr bwMode="auto">
            <a:xfrm>
              <a:off x="829" y="1438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63" name="Freeform 35"/>
            <p:cNvSpPr>
              <a:spLocks noEditPoints="1"/>
            </p:cNvSpPr>
            <p:nvPr/>
          </p:nvSpPr>
          <p:spPr bwMode="auto">
            <a:xfrm>
              <a:off x="829" y="1843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64" name="Freeform 36"/>
            <p:cNvSpPr>
              <a:spLocks noEditPoints="1"/>
            </p:cNvSpPr>
            <p:nvPr/>
          </p:nvSpPr>
          <p:spPr bwMode="auto">
            <a:xfrm>
              <a:off x="829" y="2247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65" name="Freeform 37"/>
            <p:cNvSpPr>
              <a:spLocks noEditPoints="1"/>
            </p:cNvSpPr>
            <p:nvPr/>
          </p:nvSpPr>
          <p:spPr bwMode="auto">
            <a:xfrm>
              <a:off x="829" y="2652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66" name="Freeform 38"/>
            <p:cNvSpPr>
              <a:spLocks noEditPoints="1"/>
            </p:cNvSpPr>
            <p:nvPr/>
          </p:nvSpPr>
          <p:spPr bwMode="auto">
            <a:xfrm>
              <a:off x="829" y="3056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67" name="Freeform 39"/>
            <p:cNvSpPr>
              <a:spLocks noEditPoints="1"/>
            </p:cNvSpPr>
            <p:nvPr/>
          </p:nvSpPr>
          <p:spPr bwMode="auto">
            <a:xfrm>
              <a:off x="829" y="3461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68" name="Freeform 40"/>
            <p:cNvSpPr>
              <a:spLocks noEditPoints="1"/>
            </p:cNvSpPr>
            <p:nvPr/>
          </p:nvSpPr>
          <p:spPr bwMode="auto">
            <a:xfrm>
              <a:off x="829" y="3865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69" name="Rectangle 41"/>
            <p:cNvSpPr>
              <a:spLocks noChangeArrowheads="1"/>
            </p:cNvSpPr>
            <p:nvPr/>
          </p:nvSpPr>
          <p:spPr bwMode="auto">
            <a:xfrm>
              <a:off x="829" y="4269"/>
              <a:ext cx="21" cy="5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70" name="Rectangle 42"/>
            <p:cNvSpPr>
              <a:spLocks noChangeArrowheads="1"/>
            </p:cNvSpPr>
            <p:nvPr/>
          </p:nvSpPr>
          <p:spPr bwMode="auto">
            <a:xfrm>
              <a:off x="1279" y="23"/>
              <a:ext cx="21" cy="10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71" name="Freeform 43"/>
            <p:cNvSpPr>
              <a:spLocks noEditPoints="1"/>
            </p:cNvSpPr>
            <p:nvPr/>
          </p:nvSpPr>
          <p:spPr bwMode="auto">
            <a:xfrm>
              <a:off x="1279" y="225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72" name="Freeform 44"/>
            <p:cNvSpPr>
              <a:spLocks noEditPoints="1"/>
            </p:cNvSpPr>
            <p:nvPr/>
          </p:nvSpPr>
          <p:spPr bwMode="auto">
            <a:xfrm>
              <a:off x="1279" y="630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73" name="Freeform 45"/>
            <p:cNvSpPr>
              <a:spLocks noEditPoints="1"/>
            </p:cNvSpPr>
            <p:nvPr/>
          </p:nvSpPr>
          <p:spPr bwMode="auto">
            <a:xfrm>
              <a:off x="1279" y="1034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74" name="Freeform 46"/>
            <p:cNvSpPr>
              <a:spLocks noEditPoints="1"/>
            </p:cNvSpPr>
            <p:nvPr/>
          </p:nvSpPr>
          <p:spPr bwMode="auto">
            <a:xfrm>
              <a:off x="1279" y="1438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75" name="Freeform 47"/>
            <p:cNvSpPr>
              <a:spLocks noEditPoints="1"/>
            </p:cNvSpPr>
            <p:nvPr/>
          </p:nvSpPr>
          <p:spPr bwMode="auto">
            <a:xfrm>
              <a:off x="1279" y="1843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76" name="Freeform 48"/>
            <p:cNvSpPr>
              <a:spLocks noEditPoints="1"/>
            </p:cNvSpPr>
            <p:nvPr/>
          </p:nvSpPr>
          <p:spPr bwMode="auto">
            <a:xfrm>
              <a:off x="1279" y="2247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77" name="Freeform 49"/>
            <p:cNvSpPr>
              <a:spLocks noEditPoints="1"/>
            </p:cNvSpPr>
            <p:nvPr/>
          </p:nvSpPr>
          <p:spPr bwMode="auto">
            <a:xfrm>
              <a:off x="1279" y="2652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78" name="Freeform 50"/>
            <p:cNvSpPr>
              <a:spLocks noEditPoints="1"/>
            </p:cNvSpPr>
            <p:nvPr/>
          </p:nvSpPr>
          <p:spPr bwMode="auto">
            <a:xfrm>
              <a:off x="1279" y="3056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79" name="Freeform 51"/>
            <p:cNvSpPr>
              <a:spLocks noEditPoints="1"/>
            </p:cNvSpPr>
            <p:nvPr/>
          </p:nvSpPr>
          <p:spPr bwMode="auto">
            <a:xfrm>
              <a:off x="1279" y="3461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80" name="Freeform 52"/>
            <p:cNvSpPr>
              <a:spLocks noEditPoints="1"/>
            </p:cNvSpPr>
            <p:nvPr/>
          </p:nvSpPr>
          <p:spPr bwMode="auto">
            <a:xfrm>
              <a:off x="1279" y="3865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81" name="Rectangle 53"/>
            <p:cNvSpPr>
              <a:spLocks noChangeArrowheads="1"/>
            </p:cNvSpPr>
            <p:nvPr/>
          </p:nvSpPr>
          <p:spPr bwMode="auto">
            <a:xfrm>
              <a:off x="1279" y="4269"/>
              <a:ext cx="21" cy="5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82" name="Rectangle 54"/>
            <p:cNvSpPr>
              <a:spLocks noChangeArrowheads="1"/>
            </p:cNvSpPr>
            <p:nvPr/>
          </p:nvSpPr>
          <p:spPr bwMode="auto">
            <a:xfrm>
              <a:off x="1724" y="23"/>
              <a:ext cx="21" cy="10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83" name="Freeform 55"/>
            <p:cNvSpPr>
              <a:spLocks noEditPoints="1"/>
            </p:cNvSpPr>
            <p:nvPr/>
          </p:nvSpPr>
          <p:spPr bwMode="auto">
            <a:xfrm>
              <a:off x="1724" y="225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84" name="Freeform 56"/>
            <p:cNvSpPr>
              <a:spLocks noEditPoints="1"/>
            </p:cNvSpPr>
            <p:nvPr/>
          </p:nvSpPr>
          <p:spPr bwMode="auto">
            <a:xfrm>
              <a:off x="1724" y="630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85" name="Freeform 57"/>
            <p:cNvSpPr>
              <a:spLocks noEditPoints="1"/>
            </p:cNvSpPr>
            <p:nvPr/>
          </p:nvSpPr>
          <p:spPr bwMode="auto">
            <a:xfrm>
              <a:off x="1724" y="1034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86" name="Freeform 58"/>
            <p:cNvSpPr>
              <a:spLocks noEditPoints="1"/>
            </p:cNvSpPr>
            <p:nvPr/>
          </p:nvSpPr>
          <p:spPr bwMode="auto">
            <a:xfrm>
              <a:off x="1724" y="1438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87" name="Freeform 59"/>
            <p:cNvSpPr>
              <a:spLocks noEditPoints="1"/>
            </p:cNvSpPr>
            <p:nvPr/>
          </p:nvSpPr>
          <p:spPr bwMode="auto">
            <a:xfrm>
              <a:off x="1724" y="1843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88" name="Freeform 60"/>
            <p:cNvSpPr>
              <a:spLocks noEditPoints="1"/>
            </p:cNvSpPr>
            <p:nvPr/>
          </p:nvSpPr>
          <p:spPr bwMode="auto">
            <a:xfrm>
              <a:off x="1724" y="2247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89" name="Freeform 61"/>
            <p:cNvSpPr>
              <a:spLocks noEditPoints="1"/>
            </p:cNvSpPr>
            <p:nvPr/>
          </p:nvSpPr>
          <p:spPr bwMode="auto">
            <a:xfrm>
              <a:off x="1724" y="2652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90" name="Freeform 62"/>
            <p:cNvSpPr>
              <a:spLocks noEditPoints="1"/>
            </p:cNvSpPr>
            <p:nvPr/>
          </p:nvSpPr>
          <p:spPr bwMode="auto">
            <a:xfrm>
              <a:off x="1724" y="3056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91" name="Freeform 63"/>
            <p:cNvSpPr>
              <a:spLocks noEditPoints="1"/>
            </p:cNvSpPr>
            <p:nvPr/>
          </p:nvSpPr>
          <p:spPr bwMode="auto">
            <a:xfrm>
              <a:off x="1724" y="3461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92" name="Freeform 64"/>
            <p:cNvSpPr>
              <a:spLocks noEditPoints="1"/>
            </p:cNvSpPr>
            <p:nvPr/>
          </p:nvSpPr>
          <p:spPr bwMode="auto">
            <a:xfrm>
              <a:off x="1724" y="3865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93" name="Rectangle 65"/>
            <p:cNvSpPr>
              <a:spLocks noChangeArrowheads="1"/>
            </p:cNvSpPr>
            <p:nvPr/>
          </p:nvSpPr>
          <p:spPr bwMode="auto">
            <a:xfrm>
              <a:off x="1724" y="4269"/>
              <a:ext cx="21" cy="5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94" name="Rectangle 66"/>
            <p:cNvSpPr>
              <a:spLocks noChangeArrowheads="1"/>
            </p:cNvSpPr>
            <p:nvPr/>
          </p:nvSpPr>
          <p:spPr bwMode="auto">
            <a:xfrm>
              <a:off x="2169" y="23"/>
              <a:ext cx="21" cy="10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95" name="Freeform 67"/>
            <p:cNvSpPr>
              <a:spLocks noEditPoints="1"/>
            </p:cNvSpPr>
            <p:nvPr/>
          </p:nvSpPr>
          <p:spPr bwMode="auto">
            <a:xfrm>
              <a:off x="2169" y="225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96" name="Freeform 68"/>
            <p:cNvSpPr>
              <a:spLocks noEditPoints="1"/>
            </p:cNvSpPr>
            <p:nvPr/>
          </p:nvSpPr>
          <p:spPr bwMode="auto">
            <a:xfrm>
              <a:off x="2169" y="630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97" name="Freeform 69"/>
            <p:cNvSpPr>
              <a:spLocks noEditPoints="1"/>
            </p:cNvSpPr>
            <p:nvPr/>
          </p:nvSpPr>
          <p:spPr bwMode="auto">
            <a:xfrm>
              <a:off x="2169" y="1034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98" name="Freeform 70"/>
            <p:cNvSpPr>
              <a:spLocks noEditPoints="1"/>
            </p:cNvSpPr>
            <p:nvPr/>
          </p:nvSpPr>
          <p:spPr bwMode="auto">
            <a:xfrm>
              <a:off x="2169" y="1438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99" name="Freeform 71"/>
            <p:cNvSpPr>
              <a:spLocks noEditPoints="1"/>
            </p:cNvSpPr>
            <p:nvPr/>
          </p:nvSpPr>
          <p:spPr bwMode="auto">
            <a:xfrm>
              <a:off x="2169" y="1843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00" name="Freeform 72"/>
            <p:cNvSpPr>
              <a:spLocks noEditPoints="1"/>
            </p:cNvSpPr>
            <p:nvPr/>
          </p:nvSpPr>
          <p:spPr bwMode="auto">
            <a:xfrm>
              <a:off x="2169" y="2247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01" name="Freeform 73"/>
            <p:cNvSpPr>
              <a:spLocks noEditPoints="1"/>
            </p:cNvSpPr>
            <p:nvPr/>
          </p:nvSpPr>
          <p:spPr bwMode="auto">
            <a:xfrm>
              <a:off x="2169" y="2652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02" name="Freeform 74"/>
            <p:cNvSpPr>
              <a:spLocks noEditPoints="1"/>
            </p:cNvSpPr>
            <p:nvPr/>
          </p:nvSpPr>
          <p:spPr bwMode="auto">
            <a:xfrm>
              <a:off x="2169" y="3056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03" name="Freeform 75"/>
            <p:cNvSpPr>
              <a:spLocks noEditPoints="1"/>
            </p:cNvSpPr>
            <p:nvPr/>
          </p:nvSpPr>
          <p:spPr bwMode="auto">
            <a:xfrm>
              <a:off x="2169" y="3461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04" name="Freeform 76"/>
            <p:cNvSpPr>
              <a:spLocks noEditPoints="1"/>
            </p:cNvSpPr>
            <p:nvPr/>
          </p:nvSpPr>
          <p:spPr bwMode="auto">
            <a:xfrm>
              <a:off x="2169" y="3865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05" name="Rectangle 77"/>
            <p:cNvSpPr>
              <a:spLocks noChangeArrowheads="1"/>
            </p:cNvSpPr>
            <p:nvPr/>
          </p:nvSpPr>
          <p:spPr bwMode="auto">
            <a:xfrm>
              <a:off x="2169" y="4269"/>
              <a:ext cx="21" cy="5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06" name="Rectangle 78"/>
            <p:cNvSpPr>
              <a:spLocks noChangeArrowheads="1"/>
            </p:cNvSpPr>
            <p:nvPr/>
          </p:nvSpPr>
          <p:spPr bwMode="auto">
            <a:xfrm>
              <a:off x="2620" y="23"/>
              <a:ext cx="20" cy="10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07" name="Freeform 79"/>
            <p:cNvSpPr>
              <a:spLocks noEditPoints="1"/>
            </p:cNvSpPr>
            <p:nvPr/>
          </p:nvSpPr>
          <p:spPr bwMode="auto">
            <a:xfrm>
              <a:off x="2620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08" name="Freeform 80"/>
            <p:cNvSpPr>
              <a:spLocks noEditPoints="1"/>
            </p:cNvSpPr>
            <p:nvPr/>
          </p:nvSpPr>
          <p:spPr bwMode="auto">
            <a:xfrm>
              <a:off x="2620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09" name="Freeform 81"/>
            <p:cNvSpPr>
              <a:spLocks noEditPoints="1"/>
            </p:cNvSpPr>
            <p:nvPr/>
          </p:nvSpPr>
          <p:spPr bwMode="auto">
            <a:xfrm>
              <a:off x="2620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10" name="Freeform 82"/>
            <p:cNvSpPr>
              <a:spLocks noEditPoints="1"/>
            </p:cNvSpPr>
            <p:nvPr/>
          </p:nvSpPr>
          <p:spPr bwMode="auto">
            <a:xfrm>
              <a:off x="2620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11" name="Freeform 83"/>
            <p:cNvSpPr>
              <a:spLocks noEditPoints="1"/>
            </p:cNvSpPr>
            <p:nvPr/>
          </p:nvSpPr>
          <p:spPr bwMode="auto">
            <a:xfrm>
              <a:off x="2620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12" name="Freeform 84"/>
            <p:cNvSpPr>
              <a:spLocks noEditPoints="1"/>
            </p:cNvSpPr>
            <p:nvPr/>
          </p:nvSpPr>
          <p:spPr bwMode="auto">
            <a:xfrm>
              <a:off x="2620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13" name="Freeform 85"/>
            <p:cNvSpPr>
              <a:spLocks noEditPoints="1"/>
            </p:cNvSpPr>
            <p:nvPr/>
          </p:nvSpPr>
          <p:spPr bwMode="auto">
            <a:xfrm>
              <a:off x="2620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14" name="Freeform 86"/>
            <p:cNvSpPr>
              <a:spLocks noEditPoints="1"/>
            </p:cNvSpPr>
            <p:nvPr/>
          </p:nvSpPr>
          <p:spPr bwMode="auto">
            <a:xfrm>
              <a:off x="2620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15" name="Freeform 87"/>
            <p:cNvSpPr>
              <a:spLocks noEditPoints="1"/>
            </p:cNvSpPr>
            <p:nvPr/>
          </p:nvSpPr>
          <p:spPr bwMode="auto">
            <a:xfrm>
              <a:off x="2620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16" name="Freeform 88"/>
            <p:cNvSpPr>
              <a:spLocks noEditPoints="1"/>
            </p:cNvSpPr>
            <p:nvPr/>
          </p:nvSpPr>
          <p:spPr bwMode="auto">
            <a:xfrm>
              <a:off x="2620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17" name="Rectangle 89"/>
            <p:cNvSpPr>
              <a:spLocks noChangeArrowheads="1"/>
            </p:cNvSpPr>
            <p:nvPr/>
          </p:nvSpPr>
          <p:spPr bwMode="auto">
            <a:xfrm>
              <a:off x="2620" y="4269"/>
              <a:ext cx="20" cy="5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18" name="Rectangle 90"/>
            <p:cNvSpPr>
              <a:spLocks noChangeArrowheads="1"/>
            </p:cNvSpPr>
            <p:nvPr/>
          </p:nvSpPr>
          <p:spPr bwMode="auto">
            <a:xfrm>
              <a:off x="3065" y="23"/>
              <a:ext cx="20" cy="10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19" name="Freeform 91"/>
            <p:cNvSpPr>
              <a:spLocks noEditPoints="1"/>
            </p:cNvSpPr>
            <p:nvPr/>
          </p:nvSpPr>
          <p:spPr bwMode="auto">
            <a:xfrm>
              <a:off x="3065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20" name="Freeform 92"/>
            <p:cNvSpPr>
              <a:spLocks noEditPoints="1"/>
            </p:cNvSpPr>
            <p:nvPr/>
          </p:nvSpPr>
          <p:spPr bwMode="auto">
            <a:xfrm>
              <a:off x="3065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21" name="Freeform 93"/>
            <p:cNvSpPr>
              <a:spLocks noEditPoints="1"/>
            </p:cNvSpPr>
            <p:nvPr/>
          </p:nvSpPr>
          <p:spPr bwMode="auto">
            <a:xfrm>
              <a:off x="3065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22" name="Freeform 94"/>
            <p:cNvSpPr>
              <a:spLocks noEditPoints="1"/>
            </p:cNvSpPr>
            <p:nvPr/>
          </p:nvSpPr>
          <p:spPr bwMode="auto">
            <a:xfrm>
              <a:off x="3065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23" name="Freeform 95"/>
            <p:cNvSpPr>
              <a:spLocks noEditPoints="1"/>
            </p:cNvSpPr>
            <p:nvPr/>
          </p:nvSpPr>
          <p:spPr bwMode="auto">
            <a:xfrm>
              <a:off x="3065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24" name="Freeform 96"/>
            <p:cNvSpPr>
              <a:spLocks noEditPoints="1"/>
            </p:cNvSpPr>
            <p:nvPr/>
          </p:nvSpPr>
          <p:spPr bwMode="auto">
            <a:xfrm>
              <a:off x="3065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25" name="Freeform 97"/>
            <p:cNvSpPr>
              <a:spLocks noEditPoints="1"/>
            </p:cNvSpPr>
            <p:nvPr/>
          </p:nvSpPr>
          <p:spPr bwMode="auto">
            <a:xfrm>
              <a:off x="3065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26" name="Freeform 98"/>
            <p:cNvSpPr>
              <a:spLocks noEditPoints="1"/>
            </p:cNvSpPr>
            <p:nvPr/>
          </p:nvSpPr>
          <p:spPr bwMode="auto">
            <a:xfrm>
              <a:off x="3065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27" name="Freeform 99"/>
            <p:cNvSpPr>
              <a:spLocks noEditPoints="1"/>
            </p:cNvSpPr>
            <p:nvPr/>
          </p:nvSpPr>
          <p:spPr bwMode="auto">
            <a:xfrm>
              <a:off x="3065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28" name="Freeform 100"/>
            <p:cNvSpPr>
              <a:spLocks noEditPoints="1"/>
            </p:cNvSpPr>
            <p:nvPr/>
          </p:nvSpPr>
          <p:spPr bwMode="auto">
            <a:xfrm>
              <a:off x="3065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29" name="Rectangle 101"/>
            <p:cNvSpPr>
              <a:spLocks noChangeArrowheads="1"/>
            </p:cNvSpPr>
            <p:nvPr/>
          </p:nvSpPr>
          <p:spPr bwMode="auto">
            <a:xfrm>
              <a:off x="3065" y="4269"/>
              <a:ext cx="20" cy="5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30" name="Rectangle 102"/>
            <p:cNvSpPr>
              <a:spLocks noChangeArrowheads="1"/>
            </p:cNvSpPr>
            <p:nvPr/>
          </p:nvSpPr>
          <p:spPr bwMode="auto">
            <a:xfrm>
              <a:off x="3510" y="23"/>
              <a:ext cx="20" cy="10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31" name="Freeform 103"/>
            <p:cNvSpPr>
              <a:spLocks noEditPoints="1"/>
            </p:cNvSpPr>
            <p:nvPr/>
          </p:nvSpPr>
          <p:spPr bwMode="auto">
            <a:xfrm>
              <a:off x="3510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32" name="Freeform 104"/>
            <p:cNvSpPr>
              <a:spLocks noEditPoints="1"/>
            </p:cNvSpPr>
            <p:nvPr/>
          </p:nvSpPr>
          <p:spPr bwMode="auto">
            <a:xfrm>
              <a:off x="3510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33" name="Freeform 105"/>
            <p:cNvSpPr>
              <a:spLocks noEditPoints="1"/>
            </p:cNvSpPr>
            <p:nvPr/>
          </p:nvSpPr>
          <p:spPr bwMode="auto">
            <a:xfrm>
              <a:off x="3510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34" name="Freeform 106"/>
            <p:cNvSpPr>
              <a:spLocks noEditPoints="1"/>
            </p:cNvSpPr>
            <p:nvPr/>
          </p:nvSpPr>
          <p:spPr bwMode="auto">
            <a:xfrm>
              <a:off x="3510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35" name="Freeform 107"/>
            <p:cNvSpPr>
              <a:spLocks noEditPoints="1"/>
            </p:cNvSpPr>
            <p:nvPr/>
          </p:nvSpPr>
          <p:spPr bwMode="auto">
            <a:xfrm>
              <a:off x="3510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36" name="Freeform 108"/>
            <p:cNvSpPr>
              <a:spLocks noEditPoints="1"/>
            </p:cNvSpPr>
            <p:nvPr/>
          </p:nvSpPr>
          <p:spPr bwMode="auto">
            <a:xfrm>
              <a:off x="3510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37" name="Freeform 109"/>
            <p:cNvSpPr>
              <a:spLocks noEditPoints="1"/>
            </p:cNvSpPr>
            <p:nvPr/>
          </p:nvSpPr>
          <p:spPr bwMode="auto">
            <a:xfrm>
              <a:off x="3510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38" name="Freeform 110"/>
            <p:cNvSpPr>
              <a:spLocks noEditPoints="1"/>
            </p:cNvSpPr>
            <p:nvPr/>
          </p:nvSpPr>
          <p:spPr bwMode="auto">
            <a:xfrm>
              <a:off x="3510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39" name="Freeform 111"/>
            <p:cNvSpPr>
              <a:spLocks noEditPoints="1"/>
            </p:cNvSpPr>
            <p:nvPr/>
          </p:nvSpPr>
          <p:spPr bwMode="auto">
            <a:xfrm>
              <a:off x="3510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40" name="Freeform 112"/>
            <p:cNvSpPr>
              <a:spLocks noEditPoints="1"/>
            </p:cNvSpPr>
            <p:nvPr/>
          </p:nvSpPr>
          <p:spPr bwMode="auto">
            <a:xfrm>
              <a:off x="3510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41" name="Rectangle 113"/>
            <p:cNvSpPr>
              <a:spLocks noChangeArrowheads="1"/>
            </p:cNvSpPr>
            <p:nvPr/>
          </p:nvSpPr>
          <p:spPr bwMode="auto">
            <a:xfrm>
              <a:off x="3510" y="4269"/>
              <a:ext cx="20" cy="5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42" name="Rectangle 114"/>
            <p:cNvSpPr>
              <a:spLocks noChangeArrowheads="1"/>
            </p:cNvSpPr>
            <p:nvPr/>
          </p:nvSpPr>
          <p:spPr bwMode="auto">
            <a:xfrm>
              <a:off x="3960" y="23"/>
              <a:ext cx="20" cy="10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43" name="Freeform 115"/>
            <p:cNvSpPr>
              <a:spLocks noEditPoints="1"/>
            </p:cNvSpPr>
            <p:nvPr/>
          </p:nvSpPr>
          <p:spPr bwMode="auto">
            <a:xfrm>
              <a:off x="3960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44" name="Freeform 116"/>
            <p:cNvSpPr>
              <a:spLocks noEditPoints="1"/>
            </p:cNvSpPr>
            <p:nvPr/>
          </p:nvSpPr>
          <p:spPr bwMode="auto">
            <a:xfrm>
              <a:off x="3960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45" name="Freeform 117"/>
            <p:cNvSpPr>
              <a:spLocks noEditPoints="1"/>
            </p:cNvSpPr>
            <p:nvPr/>
          </p:nvSpPr>
          <p:spPr bwMode="auto">
            <a:xfrm>
              <a:off x="3960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46" name="Freeform 118"/>
            <p:cNvSpPr>
              <a:spLocks noEditPoints="1"/>
            </p:cNvSpPr>
            <p:nvPr/>
          </p:nvSpPr>
          <p:spPr bwMode="auto">
            <a:xfrm>
              <a:off x="3960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47" name="Freeform 119"/>
            <p:cNvSpPr>
              <a:spLocks noEditPoints="1"/>
            </p:cNvSpPr>
            <p:nvPr/>
          </p:nvSpPr>
          <p:spPr bwMode="auto">
            <a:xfrm>
              <a:off x="3960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48" name="Freeform 120"/>
            <p:cNvSpPr>
              <a:spLocks noEditPoints="1"/>
            </p:cNvSpPr>
            <p:nvPr/>
          </p:nvSpPr>
          <p:spPr bwMode="auto">
            <a:xfrm>
              <a:off x="3960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49" name="Freeform 121"/>
            <p:cNvSpPr>
              <a:spLocks noEditPoints="1"/>
            </p:cNvSpPr>
            <p:nvPr/>
          </p:nvSpPr>
          <p:spPr bwMode="auto">
            <a:xfrm>
              <a:off x="3960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50" name="Freeform 122"/>
            <p:cNvSpPr>
              <a:spLocks noEditPoints="1"/>
            </p:cNvSpPr>
            <p:nvPr/>
          </p:nvSpPr>
          <p:spPr bwMode="auto">
            <a:xfrm>
              <a:off x="3960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51" name="Freeform 123"/>
            <p:cNvSpPr>
              <a:spLocks noEditPoints="1"/>
            </p:cNvSpPr>
            <p:nvPr/>
          </p:nvSpPr>
          <p:spPr bwMode="auto">
            <a:xfrm>
              <a:off x="3960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52" name="Freeform 124"/>
            <p:cNvSpPr>
              <a:spLocks noEditPoints="1"/>
            </p:cNvSpPr>
            <p:nvPr/>
          </p:nvSpPr>
          <p:spPr bwMode="auto">
            <a:xfrm>
              <a:off x="3960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53" name="Rectangle 125"/>
            <p:cNvSpPr>
              <a:spLocks noChangeArrowheads="1"/>
            </p:cNvSpPr>
            <p:nvPr/>
          </p:nvSpPr>
          <p:spPr bwMode="auto">
            <a:xfrm>
              <a:off x="3960" y="4269"/>
              <a:ext cx="20" cy="5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54" name="Rectangle 126"/>
            <p:cNvSpPr>
              <a:spLocks noChangeArrowheads="1"/>
            </p:cNvSpPr>
            <p:nvPr/>
          </p:nvSpPr>
          <p:spPr bwMode="auto">
            <a:xfrm>
              <a:off x="4405" y="23"/>
              <a:ext cx="20" cy="10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55" name="Freeform 127"/>
            <p:cNvSpPr>
              <a:spLocks noEditPoints="1"/>
            </p:cNvSpPr>
            <p:nvPr/>
          </p:nvSpPr>
          <p:spPr bwMode="auto">
            <a:xfrm>
              <a:off x="4405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56" name="Freeform 128"/>
            <p:cNvSpPr>
              <a:spLocks noEditPoints="1"/>
            </p:cNvSpPr>
            <p:nvPr/>
          </p:nvSpPr>
          <p:spPr bwMode="auto">
            <a:xfrm>
              <a:off x="4405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57" name="Freeform 129"/>
            <p:cNvSpPr>
              <a:spLocks noEditPoints="1"/>
            </p:cNvSpPr>
            <p:nvPr/>
          </p:nvSpPr>
          <p:spPr bwMode="auto">
            <a:xfrm>
              <a:off x="4405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58" name="Freeform 130"/>
            <p:cNvSpPr>
              <a:spLocks noEditPoints="1"/>
            </p:cNvSpPr>
            <p:nvPr/>
          </p:nvSpPr>
          <p:spPr bwMode="auto">
            <a:xfrm>
              <a:off x="4405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59" name="Freeform 131"/>
            <p:cNvSpPr>
              <a:spLocks noEditPoints="1"/>
            </p:cNvSpPr>
            <p:nvPr/>
          </p:nvSpPr>
          <p:spPr bwMode="auto">
            <a:xfrm>
              <a:off x="4405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60" name="Freeform 132"/>
            <p:cNvSpPr>
              <a:spLocks noEditPoints="1"/>
            </p:cNvSpPr>
            <p:nvPr/>
          </p:nvSpPr>
          <p:spPr bwMode="auto">
            <a:xfrm>
              <a:off x="4405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61" name="Freeform 133"/>
            <p:cNvSpPr>
              <a:spLocks noEditPoints="1"/>
            </p:cNvSpPr>
            <p:nvPr/>
          </p:nvSpPr>
          <p:spPr bwMode="auto">
            <a:xfrm>
              <a:off x="4405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62" name="Freeform 134"/>
            <p:cNvSpPr>
              <a:spLocks noEditPoints="1"/>
            </p:cNvSpPr>
            <p:nvPr/>
          </p:nvSpPr>
          <p:spPr bwMode="auto">
            <a:xfrm>
              <a:off x="4405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63" name="Freeform 135"/>
            <p:cNvSpPr>
              <a:spLocks noEditPoints="1"/>
            </p:cNvSpPr>
            <p:nvPr/>
          </p:nvSpPr>
          <p:spPr bwMode="auto">
            <a:xfrm>
              <a:off x="4405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64" name="Freeform 136"/>
            <p:cNvSpPr>
              <a:spLocks noEditPoints="1"/>
            </p:cNvSpPr>
            <p:nvPr/>
          </p:nvSpPr>
          <p:spPr bwMode="auto">
            <a:xfrm>
              <a:off x="4405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65" name="Rectangle 137"/>
            <p:cNvSpPr>
              <a:spLocks noChangeArrowheads="1"/>
            </p:cNvSpPr>
            <p:nvPr/>
          </p:nvSpPr>
          <p:spPr bwMode="auto">
            <a:xfrm>
              <a:off x="4405" y="4269"/>
              <a:ext cx="20" cy="5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66" name="Rectangle 138"/>
            <p:cNvSpPr>
              <a:spLocks noChangeArrowheads="1"/>
            </p:cNvSpPr>
            <p:nvPr/>
          </p:nvSpPr>
          <p:spPr bwMode="auto">
            <a:xfrm>
              <a:off x="4850" y="23"/>
              <a:ext cx="20" cy="10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67" name="Freeform 139"/>
            <p:cNvSpPr>
              <a:spLocks noEditPoints="1"/>
            </p:cNvSpPr>
            <p:nvPr/>
          </p:nvSpPr>
          <p:spPr bwMode="auto">
            <a:xfrm>
              <a:off x="4850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68" name="Freeform 140"/>
            <p:cNvSpPr>
              <a:spLocks noEditPoints="1"/>
            </p:cNvSpPr>
            <p:nvPr/>
          </p:nvSpPr>
          <p:spPr bwMode="auto">
            <a:xfrm>
              <a:off x="4850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69" name="Freeform 141"/>
            <p:cNvSpPr>
              <a:spLocks noEditPoints="1"/>
            </p:cNvSpPr>
            <p:nvPr/>
          </p:nvSpPr>
          <p:spPr bwMode="auto">
            <a:xfrm>
              <a:off x="4850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70" name="Freeform 142"/>
            <p:cNvSpPr>
              <a:spLocks noEditPoints="1"/>
            </p:cNvSpPr>
            <p:nvPr/>
          </p:nvSpPr>
          <p:spPr bwMode="auto">
            <a:xfrm>
              <a:off x="4850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71" name="Freeform 143"/>
            <p:cNvSpPr>
              <a:spLocks noEditPoints="1"/>
            </p:cNvSpPr>
            <p:nvPr/>
          </p:nvSpPr>
          <p:spPr bwMode="auto">
            <a:xfrm>
              <a:off x="4850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72" name="Freeform 144"/>
            <p:cNvSpPr>
              <a:spLocks noEditPoints="1"/>
            </p:cNvSpPr>
            <p:nvPr/>
          </p:nvSpPr>
          <p:spPr bwMode="auto">
            <a:xfrm>
              <a:off x="4850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73" name="Freeform 145"/>
            <p:cNvSpPr>
              <a:spLocks noEditPoints="1"/>
            </p:cNvSpPr>
            <p:nvPr/>
          </p:nvSpPr>
          <p:spPr bwMode="auto">
            <a:xfrm>
              <a:off x="4850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74" name="Freeform 146"/>
            <p:cNvSpPr>
              <a:spLocks noEditPoints="1"/>
            </p:cNvSpPr>
            <p:nvPr/>
          </p:nvSpPr>
          <p:spPr bwMode="auto">
            <a:xfrm>
              <a:off x="4850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75" name="Freeform 147"/>
            <p:cNvSpPr>
              <a:spLocks noEditPoints="1"/>
            </p:cNvSpPr>
            <p:nvPr/>
          </p:nvSpPr>
          <p:spPr bwMode="auto">
            <a:xfrm>
              <a:off x="4850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76" name="Freeform 148"/>
            <p:cNvSpPr>
              <a:spLocks noEditPoints="1"/>
            </p:cNvSpPr>
            <p:nvPr/>
          </p:nvSpPr>
          <p:spPr bwMode="auto">
            <a:xfrm>
              <a:off x="4850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77" name="Rectangle 149"/>
            <p:cNvSpPr>
              <a:spLocks noChangeArrowheads="1"/>
            </p:cNvSpPr>
            <p:nvPr/>
          </p:nvSpPr>
          <p:spPr bwMode="auto">
            <a:xfrm>
              <a:off x="4850" y="4269"/>
              <a:ext cx="20" cy="5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78" name="Rectangle 150"/>
            <p:cNvSpPr>
              <a:spLocks noChangeArrowheads="1"/>
            </p:cNvSpPr>
            <p:nvPr/>
          </p:nvSpPr>
          <p:spPr bwMode="auto">
            <a:xfrm>
              <a:off x="5300" y="23"/>
              <a:ext cx="20" cy="10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79" name="Freeform 151"/>
            <p:cNvSpPr>
              <a:spLocks noEditPoints="1"/>
            </p:cNvSpPr>
            <p:nvPr/>
          </p:nvSpPr>
          <p:spPr bwMode="auto">
            <a:xfrm>
              <a:off x="5300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80" name="Freeform 152"/>
            <p:cNvSpPr>
              <a:spLocks noEditPoints="1"/>
            </p:cNvSpPr>
            <p:nvPr/>
          </p:nvSpPr>
          <p:spPr bwMode="auto">
            <a:xfrm>
              <a:off x="5300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81" name="Freeform 153"/>
            <p:cNvSpPr>
              <a:spLocks noEditPoints="1"/>
            </p:cNvSpPr>
            <p:nvPr/>
          </p:nvSpPr>
          <p:spPr bwMode="auto">
            <a:xfrm>
              <a:off x="5300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82" name="Freeform 154"/>
            <p:cNvSpPr>
              <a:spLocks noEditPoints="1"/>
            </p:cNvSpPr>
            <p:nvPr/>
          </p:nvSpPr>
          <p:spPr bwMode="auto">
            <a:xfrm>
              <a:off x="5300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83" name="Freeform 155"/>
            <p:cNvSpPr>
              <a:spLocks noEditPoints="1"/>
            </p:cNvSpPr>
            <p:nvPr/>
          </p:nvSpPr>
          <p:spPr bwMode="auto">
            <a:xfrm>
              <a:off x="5300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84" name="Freeform 156"/>
            <p:cNvSpPr>
              <a:spLocks noEditPoints="1"/>
            </p:cNvSpPr>
            <p:nvPr/>
          </p:nvSpPr>
          <p:spPr bwMode="auto">
            <a:xfrm>
              <a:off x="5300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85" name="Freeform 157"/>
            <p:cNvSpPr>
              <a:spLocks noEditPoints="1"/>
            </p:cNvSpPr>
            <p:nvPr/>
          </p:nvSpPr>
          <p:spPr bwMode="auto">
            <a:xfrm>
              <a:off x="5300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86" name="Freeform 158"/>
            <p:cNvSpPr>
              <a:spLocks noEditPoints="1"/>
            </p:cNvSpPr>
            <p:nvPr/>
          </p:nvSpPr>
          <p:spPr bwMode="auto">
            <a:xfrm>
              <a:off x="5300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87" name="Freeform 159"/>
            <p:cNvSpPr>
              <a:spLocks noEditPoints="1"/>
            </p:cNvSpPr>
            <p:nvPr/>
          </p:nvSpPr>
          <p:spPr bwMode="auto">
            <a:xfrm>
              <a:off x="5300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88" name="Freeform 160"/>
            <p:cNvSpPr>
              <a:spLocks noEditPoints="1"/>
            </p:cNvSpPr>
            <p:nvPr/>
          </p:nvSpPr>
          <p:spPr bwMode="auto">
            <a:xfrm>
              <a:off x="5300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89" name="Rectangle 161"/>
            <p:cNvSpPr>
              <a:spLocks noChangeArrowheads="1"/>
            </p:cNvSpPr>
            <p:nvPr/>
          </p:nvSpPr>
          <p:spPr bwMode="auto">
            <a:xfrm>
              <a:off x="5300" y="4269"/>
              <a:ext cx="20" cy="5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90" name="Freeform 162"/>
            <p:cNvSpPr>
              <a:spLocks/>
            </p:cNvSpPr>
            <p:nvPr/>
          </p:nvSpPr>
          <p:spPr bwMode="auto">
            <a:xfrm>
              <a:off x="349" y="3304"/>
              <a:ext cx="20" cy="1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4" h="2">
                  <a:moveTo>
                    <a:pt x="0" y="1"/>
                  </a:moveTo>
                  <a:cubicBezTo>
                    <a:pt x="1" y="2"/>
                    <a:pt x="4" y="0"/>
                    <a:pt x="0" y="1"/>
                  </a:cubicBez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2691" name="Rectangle 163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22692" name="Rectangle 164"/>
          <p:cNvSpPr>
            <a:spLocks noGrp="1" noChangeArrowheads="1"/>
          </p:cNvSpPr>
          <p:nvPr>
            <p:ph type="dt" sz="half" idx="2"/>
          </p:nvPr>
        </p:nvSpPr>
        <p:spPr>
          <a:xfrm>
            <a:off x="301625" y="6248400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22693" name="Rectangle 16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22694" name="Rectangle 16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fld id="{B0BF9C21-A9EA-434D-8A6C-87F12B1AF40F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22695" name="Rectangle 167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505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grpSp>
        <p:nvGrpSpPr>
          <p:cNvPr id="22696" name="Group 168"/>
          <p:cNvGrpSpPr>
            <a:grpSpLocks/>
          </p:cNvGrpSpPr>
          <p:nvPr/>
        </p:nvGrpSpPr>
        <p:grpSpPr bwMode="auto">
          <a:xfrm>
            <a:off x="152400" y="4724400"/>
            <a:ext cx="1685925" cy="1557338"/>
            <a:chOff x="96" y="2784"/>
            <a:chExt cx="1062" cy="981"/>
          </a:xfrm>
        </p:grpSpPr>
        <p:sp>
          <p:nvSpPr>
            <p:cNvPr id="22697" name="Freeform 169"/>
            <p:cNvSpPr>
              <a:spLocks/>
            </p:cNvSpPr>
            <p:nvPr userDrawn="1"/>
          </p:nvSpPr>
          <p:spPr bwMode="auto">
            <a:xfrm>
              <a:off x="121" y="2784"/>
              <a:ext cx="207" cy="81"/>
            </a:xfrm>
            <a:custGeom>
              <a:avLst/>
              <a:gdLst/>
              <a:ahLst/>
              <a:cxnLst>
                <a:cxn ang="0">
                  <a:pos x="30" y="12"/>
                </a:cxn>
                <a:cxn ang="0">
                  <a:pos x="37" y="10"/>
                </a:cxn>
                <a:cxn ang="0">
                  <a:pos x="38" y="9"/>
                </a:cxn>
                <a:cxn ang="0">
                  <a:pos x="31" y="1"/>
                </a:cxn>
                <a:cxn ang="0">
                  <a:pos x="8" y="11"/>
                </a:cxn>
                <a:cxn ang="0">
                  <a:pos x="30" y="12"/>
                </a:cxn>
              </a:cxnLst>
              <a:rect l="0" t="0" r="r" b="b"/>
              <a:pathLst>
                <a:path w="41" h="16">
                  <a:moveTo>
                    <a:pt x="30" y="12"/>
                  </a:moveTo>
                  <a:cubicBezTo>
                    <a:pt x="34" y="11"/>
                    <a:pt x="36" y="10"/>
                    <a:pt x="37" y="10"/>
                  </a:cubicBezTo>
                  <a:cubicBezTo>
                    <a:pt x="37" y="10"/>
                    <a:pt x="38" y="9"/>
                    <a:pt x="38" y="9"/>
                  </a:cubicBezTo>
                  <a:cubicBezTo>
                    <a:pt x="41" y="6"/>
                    <a:pt x="37" y="1"/>
                    <a:pt x="31" y="1"/>
                  </a:cubicBezTo>
                  <a:cubicBezTo>
                    <a:pt x="31" y="1"/>
                    <a:pt x="0" y="0"/>
                    <a:pt x="8" y="11"/>
                  </a:cubicBezTo>
                  <a:cubicBezTo>
                    <a:pt x="8" y="11"/>
                    <a:pt x="15" y="16"/>
                    <a:pt x="30" y="12"/>
                  </a:cubicBezTo>
                  <a:close/>
                </a:path>
              </a:pathLst>
            </a:custGeom>
            <a:solidFill>
              <a:schemeClr val="folHlink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98" name="Freeform 170"/>
            <p:cNvSpPr>
              <a:spLocks noEditPoints="1"/>
            </p:cNvSpPr>
            <p:nvPr userDrawn="1"/>
          </p:nvSpPr>
          <p:spPr bwMode="auto">
            <a:xfrm>
              <a:off x="96" y="2789"/>
              <a:ext cx="1062" cy="976"/>
            </a:xfrm>
            <a:custGeom>
              <a:avLst/>
              <a:gdLst/>
              <a:ahLst/>
              <a:cxnLst>
                <a:cxn ang="0">
                  <a:pos x="163" y="155"/>
                </a:cxn>
                <a:cxn ang="0">
                  <a:pos x="152" y="125"/>
                </a:cxn>
                <a:cxn ang="0">
                  <a:pos x="142" y="99"/>
                </a:cxn>
                <a:cxn ang="0">
                  <a:pos x="165" y="93"/>
                </a:cxn>
                <a:cxn ang="0">
                  <a:pos x="146" y="82"/>
                </a:cxn>
                <a:cxn ang="0">
                  <a:pos x="157" y="83"/>
                </a:cxn>
                <a:cxn ang="0">
                  <a:pos x="157" y="77"/>
                </a:cxn>
                <a:cxn ang="0">
                  <a:pos x="135" y="78"/>
                </a:cxn>
                <a:cxn ang="0">
                  <a:pos x="128" y="125"/>
                </a:cxn>
                <a:cxn ang="0">
                  <a:pos x="124" y="84"/>
                </a:cxn>
                <a:cxn ang="0">
                  <a:pos x="118" y="67"/>
                </a:cxn>
                <a:cxn ang="0">
                  <a:pos x="124" y="51"/>
                </a:cxn>
                <a:cxn ang="0">
                  <a:pos x="121" y="37"/>
                </a:cxn>
                <a:cxn ang="0">
                  <a:pos x="119" y="24"/>
                </a:cxn>
                <a:cxn ang="0">
                  <a:pos x="132" y="39"/>
                </a:cxn>
                <a:cxn ang="0">
                  <a:pos x="149" y="18"/>
                </a:cxn>
                <a:cxn ang="0">
                  <a:pos x="147" y="36"/>
                </a:cxn>
                <a:cxn ang="0">
                  <a:pos x="143" y="48"/>
                </a:cxn>
                <a:cxn ang="0">
                  <a:pos x="144" y="67"/>
                </a:cxn>
                <a:cxn ang="0">
                  <a:pos x="199" y="29"/>
                </a:cxn>
                <a:cxn ang="0">
                  <a:pos x="90" y="1"/>
                </a:cxn>
                <a:cxn ang="0">
                  <a:pos x="56" y="8"/>
                </a:cxn>
                <a:cxn ang="0">
                  <a:pos x="85" y="12"/>
                </a:cxn>
                <a:cxn ang="0">
                  <a:pos x="60" y="22"/>
                </a:cxn>
                <a:cxn ang="0">
                  <a:pos x="58" y="29"/>
                </a:cxn>
                <a:cxn ang="0">
                  <a:pos x="38" y="17"/>
                </a:cxn>
                <a:cxn ang="0">
                  <a:pos x="13" y="115"/>
                </a:cxn>
                <a:cxn ang="0">
                  <a:pos x="61" y="146"/>
                </a:cxn>
                <a:cxn ang="0">
                  <a:pos x="45" y="133"/>
                </a:cxn>
                <a:cxn ang="0">
                  <a:pos x="35" y="145"/>
                </a:cxn>
                <a:cxn ang="0">
                  <a:pos x="32" y="128"/>
                </a:cxn>
                <a:cxn ang="0">
                  <a:pos x="46" y="86"/>
                </a:cxn>
                <a:cxn ang="0">
                  <a:pos x="67" y="83"/>
                </a:cxn>
                <a:cxn ang="0">
                  <a:pos x="71" y="95"/>
                </a:cxn>
                <a:cxn ang="0">
                  <a:pos x="61" y="121"/>
                </a:cxn>
                <a:cxn ang="0">
                  <a:pos x="91" y="180"/>
                </a:cxn>
                <a:cxn ang="0">
                  <a:pos x="186" y="166"/>
                </a:cxn>
                <a:cxn ang="0">
                  <a:pos x="182" y="66"/>
                </a:cxn>
                <a:cxn ang="0">
                  <a:pos x="165" y="60"/>
                </a:cxn>
                <a:cxn ang="0">
                  <a:pos x="113" y="61"/>
                </a:cxn>
                <a:cxn ang="0">
                  <a:pos x="108" y="87"/>
                </a:cxn>
                <a:cxn ang="0">
                  <a:pos x="114" y="50"/>
                </a:cxn>
                <a:cxn ang="0">
                  <a:pos x="89" y="26"/>
                </a:cxn>
                <a:cxn ang="0">
                  <a:pos x="105" y="35"/>
                </a:cxn>
                <a:cxn ang="0">
                  <a:pos x="61" y="72"/>
                </a:cxn>
                <a:cxn ang="0">
                  <a:pos x="24" y="37"/>
                </a:cxn>
                <a:cxn ang="0">
                  <a:pos x="68" y="40"/>
                </a:cxn>
                <a:cxn ang="0">
                  <a:pos x="79" y="40"/>
                </a:cxn>
                <a:cxn ang="0">
                  <a:pos x="108" y="45"/>
                </a:cxn>
                <a:cxn ang="0">
                  <a:pos x="99" y="93"/>
                </a:cxn>
                <a:cxn ang="0">
                  <a:pos x="93" y="51"/>
                </a:cxn>
                <a:cxn ang="0">
                  <a:pos x="61" y="72"/>
                </a:cxn>
                <a:cxn ang="0">
                  <a:pos x="80" y="82"/>
                </a:cxn>
                <a:cxn ang="0">
                  <a:pos x="88" y="58"/>
                </a:cxn>
                <a:cxn ang="0">
                  <a:pos x="102" y="145"/>
                </a:cxn>
                <a:cxn ang="0">
                  <a:pos x="82" y="96"/>
                </a:cxn>
                <a:cxn ang="0">
                  <a:pos x="117" y="106"/>
                </a:cxn>
              </a:cxnLst>
              <a:rect l="0" t="0" r="r" b="b"/>
              <a:pathLst>
                <a:path w="210" h="193">
                  <a:moveTo>
                    <a:pt x="186" y="166"/>
                  </a:moveTo>
                  <a:cubicBezTo>
                    <a:pt x="167" y="166"/>
                    <a:pt x="163" y="155"/>
                    <a:pt x="163" y="155"/>
                  </a:cubicBezTo>
                  <a:cubicBezTo>
                    <a:pt x="163" y="155"/>
                    <a:pt x="162" y="147"/>
                    <a:pt x="154" y="145"/>
                  </a:cubicBezTo>
                  <a:cubicBezTo>
                    <a:pt x="135" y="140"/>
                    <a:pt x="147" y="128"/>
                    <a:pt x="152" y="125"/>
                  </a:cubicBezTo>
                  <a:cubicBezTo>
                    <a:pt x="157" y="123"/>
                    <a:pt x="154" y="122"/>
                    <a:pt x="150" y="120"/>
                  </a:cubicBezTo>
                  <a:cubicBezTo>
                    <a:pt x="142" y="115"/>
                    <a:pt x="141" y="109"/>
                    <a:pt x="142" y="99"/>
                  </a:cubicBezTo>
                  <a:cubicBezTo>
                    <a:pt x="142" y="88"/>
                    <a:pt x="149" y="91"/>
                    <a:pt x="149" y="91"/>
                  </a:cubicBezTo>
                  <a:cubicBezTo>
                    <a:pt x="149" y="91"/>
                    <a:pt x="160" y="96"/>
                    <a:pt x="165" y="93"/>
                  </a:cubicBezTo>
                  <a:cubicBezTo>
                    <a:pt x="169" y="91"/>
                    <a:pt x="167" y="88"/>
                    <a:pt x="165" y="89"/>
                  </a:cubicBezTo>
                  <a:cubicBezTo>
                    <a:pt x="163" y="91"/>
                    <a:pt x="148" y="89"/>
                    <a:pt x="146" y="82"/>
                  </a:cubicBezTo>
                  <a:cubicBezTo>
                    <a:pt x="144" y="74"/>
                    <a:pt x="150" y="78"/>
                    <a:pt x="151" y="78"/>
                  </a:cubicBezTo>
                  <a:cubicBezTo>
                    <a:pt x="153" y="79"/>
                    <a:pt x="153" y="81"/>
                    <a:pt x="157" y="83"/>
                  </a:cubicBezTo>
                  <a:cubicBezTo>
                    <a:pt x="168" y="88"/>
                    <a:pt x="162" y="82"/>
                    <a:pt x="162" y="82"/>
                  </a:cubicBezTo>
                  <a:cubicBezTo>
                    <a:pt x="162" y="82"/>
                    <a:pt x="162" y="82"/>
                    <a:pt x="157" y="77"/>
                  </a:cubicBezTo>
                  <a:cubicBezTo>
                    <a:pt x="152" y="71"/>
                    <a:pt x="145" y="73"/>
                    <a:pt x="139" y="73"/>
                  </a:cubicBezTo>
                  <a:cubicBezTo>
                    <a:pt x="133" y="73"/>
                    <a:pt x="135" y="78"/>
                    <a:pt x="135" y="78"/>
                  </a:cubicBezTo>
                  <a:cubicBezTo>
                    <a:pt x="135" y="78"/>
                    <a:pt x="134" y="88"/>
                    <a:pt x="133" y="106"/>
                  </a:cubicBezTo>
                  <a:cubicBezTo>
                    <a:pt x="132" y="124"/>
                    <a:pt x="129" y="126"/>
                    <a:pt x="128" y="125"/>
                  </a:cubicBezTo>
                  <a:cubicBezTo>
                    <a:pt x="127" y="123"/>
                    <a:pt x="125" y="114"/>
                    <a:pt x="125" y="111"/>
                  </a:cubicBezTo>
                  <a:cubicBezTo>
                    <a:pt x="125" y="108"/>
                    <a:pt x="123" y="97"/>
                    <a:pt x="124" y="84"/>
                  </a:cubicBezTo>
                  <a:cubicBezTo>
                    <a:pt x="125" y="72"/>
                    <a:pt x="128" y="77"/>
                    <a:pt x="120" y="74"/>
                  </a:cubicBezTo>
                  <a:cubicBezTo>
                    <a:pt x="111" y="71"/>
                    <a:pt x="116" y="67"/>
                    <a:pt x="118" y="67"/>
                  </a:cubicBezTo>
                  <a:cubicBezTo>
                    <a:pt x="121" y="67"/>
                    <a:pt x="125" y="69"/>
                    <a:pt x="126" y="67"/>
                  </a:cubicBezTo>
                  <a:cubicBezTo>
                    <a:pt x="127" y="59"/>
                    <a:pt x="128" y="52"/>
                    <a:pt x="124" y="51"/>
                  </a:cubicBezTo>
                  <a:cubicBezTo>
                    <a:pt x="115" y="47"/>
                    <a:pt x="119" y="45"/>
                    <a:pt x="122" y="44"/>
                  </a:cubicBezTo>
                  <a:cubicBezTo>
                    <a:pt x="125" y="43"/>
                    <a:pt x="126" y="35"/>
                    <a:pt x="121" y="37"/>
                  </a:cubicBezTo>
                  <a:cubicBezTo>
                    <a:pt x="112" y="40"/>
                    <a:pt x="113" y="32"/>
                    <a:pt x="115" y="31"/>
                  </a:cubicBezTo>
                  <a:cubicBezTo>
                    <a:pt x="117" y="30"/>
                    <a:pt x="120" y="32"/>
                    <a:pt x="119" y="24"/>
                  </a:cubicBezTo>
                  <a:cubicBezTo>
                    <a:pt x="117" y="17"/>
                    <a:pt x="124" y="14"/>
                    <a:pt x="126" y="21"/>
                  </a:cubicBezTo>
                  <a:cubicBezTo>
                    <a:pt x="127" y="28"/>
                    <a:pt x="130" y="42"/>
                    <a:pt x="132" y="39"/>
                  </a:cubicBezTo>
                  <a:cubicBezTo>
                    <a:pt x="134" y="35"/>
                    <a:pt x="138" y="22"/>
                    <a:pt x="142" y="16"/>
                  </a:cubicBezTo>
                  <a:cubicBezTo>
                    <a:pt x="145" y="10"/>
                    <a:pt x="150" y="15"/>
                    <a:pt x="149" y="18"/>
                  </a:cubicBezTo>
                  <a:cubicBezTo>
                    <a:pt x="144" y="33"/>
                    <a:pt x="152" y="34"/>
                    <a:pt x="152" y="34"/>
                  </a:cubicBezTo>
                  <a:cubicBezTo>
                    <a:pt x="152" y="34"/>
                    <a:pt x="151" y="36"/>
                    <a:pt x="147" y="36"/>
                  </a:cubicBezTo>
                  <a:cubicBezTo>
                    <a:pt x="137" y="35"/>
                    <a:pt x="141" y="41"/>
                    <a:pt x="145" y="43"/>
                  </a:cubicBezTo>
                  <a:cubicBezTo>
                    <a:pt x="154" y="46"/>
                    <a:pt x="148" y="48"/>
                    <a:pt x="143" y="48"/>
                  </a:cubicBezTo>
                  <a:cubicBezTo>
                    <a:pt x="139" y="48"/>
                    <a:pt x="136" y="50"/>
                    <a:pt x="135" y="55"/>
                  </a:cubicBezTo>
                  <a:cubicBezTo>
                    <a:pt x="132" y="70"/>
                    <a:pt x="144" y="67"/>
                    <a:pt x="144" y="67"/>
                  </a:cubicBezTo>
                  <a:cubicBezTo>
                    <a:pt x="162" y="72"/>
                    <a:pt x="189" y="69"/>
                    <a:pt x="189" y="69"/>
                  </a:cubicBezTo>
                  <a:cubicBezTo>
                    <a:pt x="209" y="75"/>
                    <a:pt x="200" y="45"/>
                    <a:pt x="199" y="29"/>
                  </a:cubicBezTo>
                  <a:cubicBezTo>
                    <a:pt x="197" y="13"/>
                    <a:pt x="195" y="5"/>
                    <a:pt x="181" y="2"/>
                  </a:cubicBezTo>
                  <a:cubicBezTo>
                    <a:pt x="168" y="0"/>
                    <a:pt x="90" y="1"/>
                    <a:pt x="90" y="1"/>
                  </a:cubicBezTo>
                  <a:cubicBezTo>
                    <a:pt x="87" y="2"/>
                    <a:pt x="56" y="1"/>
                    <a:pt x="56" y="1"/>
                  </a:cubicBezTo>
                  <a:cubicBezTo>
                    <a:pt x="56" y="1"/>
                    <a:pt x="54" y="8"/>
                    <a:pt x="56" y="8"/>
                  </a:cubicBezTo>
                  <a:cubicBezTo>
                    <a:pt x="61" y="8"/>
                    <a:pt x="80" y="9"/>
                    <a:pt x="80" y="9"/>
                  </a:cubicBezTo>
                  <a:cubicBezTo>
                    <a:pt x="81" y="9"/>
                    <a:pt x="90" y="8"/>
                    <a:pt x="85" y="12"/>
                  </a:cubicBezTo>
                  <a:cubicBezTo>
                    <a:pt x="80" y="16"/>
                    <a:pt x="69" y="16"/>
                    <a:pt x="62" y="16"/>
                  </a:cubicBezTo>
                  <a:cubicBezTo>
                    <a:pt x="47" y="15"/>
                    <a:pt x="54" y="22"/>
                    <a:pt x="60" y="22"/>
                  </a:cubicBezTo>
                  <a:cubicBezTo>
                    <a:pt x="78" y="22"/>
                    <a:pt x="82" y="26"/>
                    <a:pt x="74" y="27"/>
                  </a:cubicBezTo>
                  <a:cubicBezTo>
                    <a:pt x="67" y="28"/>
                    <a:pt x="65" y="28"/>
                    <a:pt x="58" y="29"/>
                  </a:cubicBezTo>
                  <a:cubicBezTo>
                    <a:pt x="2" y="38"/>
                    <a:pt x="21" y="23"/>
                    <a:pt x="26" y="23"/>
                  </a:cubicBezTo>
                  <a:cubicBezTo>
                    <a:pt x="49" y="23"/>
                    <a:pt x="44" y="15"/>
                    <a:pt x="38" y="17"/>
                  </a:cubicBezTo>
                  <a:cubicBezTo>
                    <a:pt x="32" y="18"/>
                    <a:pt x="12" y="11"/>
                    <a:pt x="9" y="24"/>
                  </a:cubicBezTo>
                  <a:cubicBezTo>
                    <a:pt x="7" y="37"/>
                    <a:pt x="15" y="103"/>
                    <a:pt x="13" y="115"/>
                  </a:cubicBezTo>
                  <a:cubicBezTo>
                    <a:pt x="0" y="193"/>
                    <a:pt x="71" y="176"/>
                    <a:pt x="71" y="176"/>
                  </a:cubicBezTo>
                  <a:cubicBezTo>
                    <a:pt x="56" y="164"/>
                    <a:pt x="62" y="153"/>
                    <a:pt x="61" y="146"/>
                  </a:cubicBezTo>
                  <a:cubicBezTo>
                    <a:pt x="57" y="125"/>
                    <a:pt x="55" y="122"/>
                    <a:pt x="51" y="124"/>
                  </a:cubicBezTo>
                  <a:cubicBezTo>
                    <a:pt x="43" y="128"/>
                    <a:pt x="44" y="130"/>
                    <a:pt x="45" y="133"/>
                  </a:cubicBezTo>
                  <a:cubicBezTo>
                    <a:pt x="51" y="151"/>
                    <a:pt x="37" y="137"/>
                    <a:pt x="37" y="137"/>
                  </a:cubicBezTo>
                  <a:cubicBezTo>
                    <a:pt x="35" y="138"/>
                    <a:pt x="34" y="142"/>
                    <a:pt x="35" y="145"/>
                  </a:cubicBezTo>
                  <a:cubicBezTo>
                    <a:pt x="47" y="168"/>
                    <a:pt x="36" y="162"/>
                    <a:pt x="33" y="158"/>
                  </a:cubicBezTo>
                  <a:cubicBezTo>
                    <a:pt x="22" y="142"/>
                    <a:pt x="33" y="133"/>
                    <a:pt x="32" y="128"/>
                  </a:cubicBezTo>
                  <a:cubicBezTo>
                    <a:pt x="27" y="108"/>
                    <a:pt x="42" y="100"/>
                    <a:pt x="44" y="97"/>
                  </a:cubicBezTo>
                  <a:cubicBezTo>
                    <a:pt x="46" y="93"/>
                    <a:pt x="45" y="92"/>
                    <a:pt x="46" y="86"/>
                  </a:cubicBezTo>
                  <a:cubicBezTo>
                    <a:pt x="48" y="72"/>
                    <a:pt x="55" y="79"/>
                    <a:pt x="55" y="84"/>
                  </a:cubicBezTo>
                  <a:cubicBezTo>
                    <a:pt x="53" y="100"/>
                    <a:pt x="63" y="88"/>
                    <a:pt x="67" y="83"/>
                  </a:cubicBezTo>
                  <a:cubicBezTo>
                    <a:pt x="78" y="68"/>
                    <a:pt x="77" y="84"/>
                    <a:pt x="75" y="87"/>
                  </a:cubicBezTo>
                  <a:cubicBezTo>
                    <a:pt x="72" y="89"/>
                    <a:pt x="71" y="93"/>
                    <a:pt x="71" y="95"/>
                  </a:cubicBezTo>
                  <a:cubicBezTo>
                    <a:pt x="74" y="103"/>
                    <a:pt x="69" y="111"/>
                    <a:pt x="67" y="112"/>
                  </a:cubicBezTo>
                  <a:cubicBezTo>
                    <a:pt x="66" y="112"/>
                    <a:pt x="61" y="114"/>
                    <a:pt x="61" y="121"/>
                  </a:cubicBezTo>
                  <a:cubicBezTo>
                    <a:pt x="61" y="127"/>
                    <a:pt x="69" y="139"/>
                    <a:pt x="69" y="143"/>
                  </a:cubicBezTo>
                  <a:cubicBezTo>
                    <a:pt x="69" y="178"/>
                    <a:pt x="84" y="181"/>
                    <a:pt x="91" y="180"/>
                  </a:cubicBezTo>
                  <a:cubicBezTo>
                    <a:pt x="98" y="179"/>
                    <a:pt x="159" y="177"/>
                    <a:pt x="185" y="175"/>
                  </a:cubicBezTo>
                  <a:cubicBezTo>
                    <a:pt x="210" y="173"/>
                    <a:pt x="193" y="166"/>
                    <a:pt x="186" y="166"/>
                  </a:cubicBezTo>
                  <a:close/>
                  <a:moveTo>
                    <a:pt x="165" y="60"/>
                  </a:moveTo>
                  <a:cubicBezTo>
                    <a:pt x="203" y="61"/>
                    <a:pt x="185" y="64"/>
                    <a:pt x="182" y="66"/>
                  </a:cubicBezTo>
                  <a:cubicBezTo>
                    <a:pt x="178" y="68"/>
                    <a:pt x="182" y="66"/>
                    <a:pt x="167" y="65"/>
                  </a:cubicBezTo>
                  <a:cubicBezTo>
                    <a:pt x="152" y="65"/>
                    <a:pt x="165" y="60"/>
                    <a:pt x="165" y="60"/>
                  </a:cubicBezTo>
                  <a:close/>
                  <a:moveTo>
                    <a:pt x="114" y="50"/>
                  </a:moveTo>
                  <a:cubicBezTo>
                    <a:pt x="121" y="55"/>
                    <a:pt x="113" y="61"/>
                    <a:pt x="113" y="61"/>
                  </a:cubicBezTo>
                  <a:cubicBezTo>
                    <a:pt x="113" y="61"/>
                    <a:pt x="108" y="70"/>
                    <a:pt x="112" y="78"/>
                  </a:cubicBezTo>
                  <a:cubicBezTo>
                    <a:pt x="116" y="87"/>
                    <a:pt x="116" y="97"/>
                    <a:pt x="108" y="87"/>
                  </a:cubicBezTo>
                  <a:cubicBezTo>
                    <a:pt x="100" y="78"/>
                    <a:pt x="105" y="58"/>
                    <a:pt x="107" y="53"/>
                  </a:cubicBezTo>
                  <a:cubicBezTo>
                    <a:pt x="107" y="53"/>
                    <a:pt x="107" y="44"/>
                    <a:pt x="114" y="50"/>
                  </a:cubicBezTo>
                  <a:close/>
                  <a:moveTo>
                    <a:pt x="83" y="29"/>
                  </a:moveTo>
                  <a:cubicBezTo>
                    <a:pt x="83" y="25"/>
                    <a:pt x="89" y="26"/>
                    <a:pt x="89" y="26"/>
                  </a:cubicBezTo>
                  <a:cubicBezTo>
                    <a:pt x="89" y="26"/>
                    <a:pt x="99" y="30"/>
                    <a:pt x="104" y="30"/>
                  </a:cubicBezTo>
                  <a:cubicBezTo>
                    <a:pt x="108" y="29"/>
                    <a:pt x="114" y="35"/>
                    <a:pt x="105" y="35"/>
                  </a:cubicBezTo>
                  <a:cubicBezTo>
                    <a:pt x="96" y="35"/>
                    <a:pt x="82" y="39"/>
                    <a:pt x="83" y="29"/>
                  </a:cubicBezTo>
                  <a:close/>
                  <a:moveTo>
                    <a:pt x="61" y="72"/>
                  </a:moveTo>
                  <a:cubicBezTo>
                    <a:pt x="55" y="72"/>
                    <a:pt x="16" y="87"/>
                    <a:pt x="16" y="48"/>
                  </a:cubicBezTo>
                  <a:cubicBezTo>
                    <a:pt x="16" y="39"/>
                    <a:pt x="14" y="31"/>
                    <a:pt x="24" y="37"/>
                  </a:cubicBezTo>
                  <a:cubicBezTo>
                    <a:pt x="35" y="42"/>
                    <a:pt x="25" y="42"/>
                    <a:pt x="49" y="40"/>
                  </a:cubicBezTo>
                  <a:cubicBezTo>
                    <a:pt x="49" y="40"/>
                    <a:pt x="66" y="41"/>
                    <a:pt x="68" y="40"/>
                  </a:cubicBezTo>
                  <a:cubicBezTo>
                    <a:pt x="71" y="38"/>
                    <a:pt x="69" y="34"/>
                    <a:pt x="74" y="34"/>
                  </a:cubicBezTo>
                  <a:cubicBezTo>
                    <a:pt x="80" y="34"/>
                    <a:pt x="79" y="40"/>
                    <a:pt x="79" y="40"/>
                  </a:cubicBezTo>
                  <a:cubicBezTo>
                    <a:pt x="79" y="40"/>
                    <a:pt x="74" y="46"/>
                    <a:pt x="109" y="41"/>
                  </a:cubicBezTo>
                  <a:cubicBezTo>
                    <a:pt x="113" y="41"/>
                    <a:pt x="117" y="45"/>
                    <a:pt x="108" y="45"/>
                  </a:cubicBezTo>
                  <a:cubicBezTo>
                    <a:pt x="104" y="45"/>
                    <a:pt x="97" y="48"/>
                    <a:pt x="100" y="53"/>
                  </a:cubicBezTo>
                  <a:cubicBezTo>
                    <a:pt x="102" y="58"/>
                    <a:pt x="99" y="93"/>
                    <a:pt x="99" y="93"/>
                  </a:cubicBezTo>
                  <a:cubicBezTo>
                    <a:pt x="99" y="93"/>
                    <a:pt x="97" y="100"/>
                    <a:pt x="94" y="90"/>
                  </a:cubicBezTo>
                  <a:cubicBezTo>
                    <a:pt x="93" y="86"/>
                    <a:pt x="94" y="53"/>
                    <a:pt x="93" y="51"/>
                  </a:cubicBezTo>
                  <a:cubicBezTo>
                    <a:pt x="93" y="48"/>
                    <a:pt x="77" y="45"/>
                    <a:pt x="77" y="57"/>
                  </a:cubicBezTo>
                  <a:cubicBezTo>
                    <a:pt x="77" y="68"/>
                    <a:pt x="73" y="71"/>
                    <a:pt x="61" y="72"/>
                  </a:cubicBezTo>
                  <a:close/>
                  <a:moveTo>
                    <a:pt x="85" y="84"/>
                  </a:moveTo>
                  <a:cubicBezTo>
                    <a:pt x="82" y="88"/>
                    <a:pt x="78" y="90"/>
                    <a:pt x="80" y="82"/>
                  </a:cubicBezTo>
                  <a:cubicBezTo>
                    <a:pt x="81" y="74"/>
                    <a:pt x="83" y="63"/>
                    <a:pt x="83" y="57"/>
                  </a:cubicBezTo>
                  <a:cubicBezTo>
                    <a:pt x="83" y="57"/>
                    <a:pt x="87" y="50"/>
                    <a:pt x="88" y="58"/>
                  </a:cubicBezTo>
                  <a:cubicBezTo>
                    <a:pt x="89" y="66"/>
                    <a:pt x="87" y="81"/>
                    <a:pt x="85" y="84"/>
                  </a:cubicBezTo>
                  <a:close/>
                  <a:moveTo>
                    <a:pt x="102" y="145"/>
                  </a:moveTo>
                  <a:cubicBezTo>
                    <a:pt x="78" y="144"/>
                    <a:pt x="77" y="148"/>
                    <a:pt x="77" y="117"/>
                  </a:cubicBezTo>
                  <a:cubicBezTo>
                    <a:pt x="77" y="86"/>
                    <a:pt x="81" y="93"/>
                    <a:pt x="82" y="96"/>
                  </a:cubicBezTo>
                  <a:cubicBezTo>
                    <a:pt x="82" y="96"/>
                    <a:pt x="90" y="116"/>
                    <a:pt x="111" y="101"/>
                  </a:cubicBezTo>
                  <a:cubicBezTo>
                    <a:pt x="114" y="98"/>
                    <a:pt x="116" y="96"/>
                    <a:pt x="117" y="106"/>
                  </a:cubicBezTo>
                  <a:cubicBezTo>
                    <a:pt x="117" y="117"/>
                    <a:pt x="127" y="145"/>
                    <a:pt x="102" y="145"/>
                  </a:cubicBezTo>
                  <a:close/>
                </a:path>
              </a:pathLst>
            </a:custGeom>
            <a:solidFill>
              <a:schemeClr val="folHlink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99" name="Freeform 171"/>
            <p:cNvSpPr>
              <a:spLocks/>
            </p:cNvSpPr>
            <p:nvPr userDrawn="1"/>
          </p:nvSpPr>
          <p:spPr bwMode="auto">
            <a:xfrm>
              <a:off x="348" y="3254"/>
              <a:ext cx="86" cy="102"/>
            </a:xfrm>
            <a:custGeom>
              <a:avLst/>
              <a:gdLst/>
              <a:ahLst/>
              <a:cxnLst>
                <a:cxn ang="0">
                  <a:pos x="14" y="5"/>
                </a:cxn>
                <a:cxn ang="0">
                  <a:pos x="9" y="20"/>
                </a:cxn>
                <a:cxn ang="0">
                  <a:pos x="14" y="5"/>
                </a:cxn>
              </a:cxnLst>
              <a:rect l="0" t="0" r="r" b="b"/>
              <a:pathLst>
                <a:path w="17" h="20">
                  <a:moveTo>
                    <a:pt x="14" y="5"/>
                  </a:moveTo>
                  <a:cubicBezTo>
                    <a:pt x="13" y="0"/>
                    <a:pt x="0" y="8"/>
                    <a:pt x="9" y="20"/>
                  </a:cubicBezTo>
                  <a:cubicBezTo>
                    <a:pt x="9" y="20"/>
                    <a:pt x="17" y="17"/>
                    <a:pt x="14" y="5"/>
                  </a:cubicBezTo>
                  <a:close/>
                </a:path>
              </a:pathLst>
            </a:custGeom>
            <a:solidFill>
              <a:schemeClr val="folHlink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700" name="Freeform 172"/>
            <p:cNvSpPr>
              <a:spLocks/>
            </p:cNvSpPr>
            <p:nvPr userDrawn="1"/>
          </p:nvSpPr>
          <p:spPr bwMode="auto">
            <a:xfrm>
              <a:off x="267" y="3295"/>
              <a:ext cx="76" cy="136"/>
            </a:xfrm>
            <a:custGeom>
              <a:avLst/>
              <a:gdLst/>
              <a:ahLst/>
              <a:cxnLst>
                <a:cxn ang="0">
                  <a:pos x="7" y="10"/>
                </a:cxn>
                <a:cxn ang="0">
                  <a:pos x="4" y="25"/>
                </a:cxn>
                <a:cxn ang="0">
                  <a:pos x="15" y="16"/>
                </a:cxn>
                <a:cxn ang="0">
                  <a:pos x="13" y="8"/>
                </a:cxn>
                <a:cxn ang="0">
                  <a:pos x="7" y="10"/>
                </a:cxn>
              </a:cxnLst>
              <a:rect l="0" t="0" r="r" b="b"/>
              <a:pathLst>
                <a:path w="15" h="27">
                  <a:moveTo>
                    <a:pt x="7" y="10"/>
                  </a:moveTo>
                  <a:cubicBezTo>
                    <a:pt x="0" y="19"/>
                    <a:pt x="2" y="23"/>
                    <a:pt x="4" y="25"/>
                  </a:cubicBezTo>
                  <a:cubicBezTo>
                    <a:pt x="7" y="27"/>
                    <a:pt x="11" y="26"/>
                    <a:pt x="15" y="16"/>
                  </a:cubicBezTo>
                  <a:cubicBezTo>
                    <a:pt x="15" y="16"/>
                    <a:pt x="12" y="11"/>
                    <a:pt x="13" y="8"/>
                  </a:cubicBezTo>
                  <a:cubicBezTo>
                    <a:pt x="15" y="6"/>
                    <a:pt x="14" y="0"/>
                    <a:pt x="7" y="10"/>
                  </a:cubicBezTo>
                  <a:close/>
                </a:path>
              </a:pathLst>
            </a:custGeom>
            <a:solidFill>
              <a:schemeClr val="folHlink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701" name="Freeform 173"/>
            <p:cNvSpPr>
              <a:spLocks/>
            </p:cNvSpPr>
            <p:nvPr userDrawn="1"/>
          </p:nvSpPr>
          <p:spPr bwMode="auto">
            <a:xfrm>
              <a:off x="222" y="3022"/>
              <a:ext cx="243" cy="116"/>
            </a:xfrm>
            <a:custGeom>
              <a:avLst/>
              <a:gdLst/>
              <a:ahLst/>
              <a:cxnLst>
                <a:cxn ang="0">
                  <a:pos x="40" y="2"/>
                </a:cxn>
                <a:cxn ang="0">
                  <a:pos x="9" y="1"/>
                </a:cxn>
                <a:cxn ang="0">
                  <a:pos x="1" y="9"/>
                </a:cxn>
                <a:cxn ang="0">
                  <a:pos x="22" y="21"/>
                </a:cxn>
                <a:cxn ang="0">
                  <a:pos x="34" y="20"/>
                </a:cxn>
                <a:cxn ang="0">
                  <a:pos x="40" y="19"/>
                </a:cxn>
                <a:cxn ang="0">
                  <a:pos x="40" y="2"/>
                </a:cxn>
              </a:cxnLst>
              <a:rect l="0" t="0" r="r" b="b"/>
              <a:pathLst>
                <a:path w="48" h="23">
                  <a:moveTo>
                    <a:pt x="40" y="2"/>
                  </a:moveTo>
                  <a:cubicBezTo>
                    <a:pt x="38" y="3"/>
                    <a:pt x="9" y="1"/>
                    <a:pt x="9" y="1"/>
                  </a:cubicBezTo>
                  <a:cubicBezTo>
                    <a:pt x="5" y="1"/>
                    <a:pt x="1" y="0"/>
                    <a:pt x="1" y="9"/>
                  </a:cubicBezTo>
                  <a:cubicBezTo>
                    <a:pt x="0" y="23"/>
                    <a:pt x="17" y="21"/>
                    <a:pt x="22" y="21"/>
                  </a:cubicBezTo>
                  <a:cubicBezTo>
                    <a:pt x="26" y="21"/>
                    <a:pt x="30" y="18"/>
                    <a:pt x="34" y="20"/>
                  </a:cubicBezTo>
                  <a:cubicBezTo>
                    <a:pt x="34" y="20"/>
                    <a:pt x="38" y="23"/>
                    <a:pt x="40" y="19"/>
                  </a:cubicBezTo>
                  <a:cubicBezTo>
                    <a:pt x="48" y="5"/>
                    <a:pt x="43" y="0"/>
                    <a:pt x="40" y="2"/>
                  </a:cubicBezTo>
                  <a:close/>
                </a:path>
              </a:pathLst>
            </a:custGeom>
            <a:solidFill>
              <a:schemeClr val="folHlink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702" name="Freeform 174"/>
            <p:cNvSpPr>
              <a:spLocks/>
            </p:cNvSpPr>
            <p:nvPr userDrawn="1"/>
          </p:nvSpPr>
          <p:spPr bwMode="auto">
            <a:xfrm>
              <a:off x="500" y="3345"/>
              <a:ext cx="177" cy="187"/>
            </a:xfrm>
            <a:custGeom>
              <a:avLst/>
              <a:gdLst/>
              <a:ahLst/>
              <a:cxnLst>
                <a:cxn ang="0">
                  <a:pos x="24" y="2"/>
                </a:cxn>
                <a:cxn ang="0">
                  <a:pos x="11" y="2"/>
                </a:cxn>
                <a:cxn ang="0">
                  <a:pos x="4" y="20"/>
                </a:cxn>
                <a:cxn ang="0">
                  <a:pos x="28" y="22"/>
                </a:cxn>
                <a:cxn ang="0">
                  <a:pos x="24" y="2"/>
                </a:cxn>
              </a:cxnLst>
              <a:rect l="0" t="0" r="r" b="b"/>
              <a:pathLst>
                <a:path w="35" h="37">
                  <a:moveTo>
                    <a:pt x="24" y="2"/>
                  </a:moveTo>
                  <a:cubicBezTo>
                    <a:pt x="19" y="3"/>
                    <a:pt x="11" y="2"/>
                    <a:pt x="11" y="2"/>
                  </a:cubicBezTo>
                  <a:cubicBezTo>
                    <a:pt x="0" y="2"/>
                    <a:pt x="5" y="14"/>
                    <a:pt x="4" y="20"/>
                  </a:cubicBezTo>
                  <a:cubicBezTo>
                    <a:pt x="3" y="27"/>
                    <a:pt x="22" y="37"/>
                    <a:pt x="28" y="22"/>
                  </a:cubicBezTo>
                  <a:cubicBezTo>
                    <a:pt x="35" y="7"/>
                    <a:pt x="28" y="0"/>
                    <a:pt x="24" y="2"/>
                  </a:cubicBezTo>
                  <a:close/>
                </a:path>
              </a:pathLst>
            </a:custGeom>
            <a:solidFill>
              <a:schemeClr val="folHlink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703" name="Freeform 175"/>
            <p:cNvSpPr>
              <a:spLocks/>
            </p:cNvSpPr>
            <p:nvPr userDrawn="1"/>
          </p:nvSpPr>
          <p:spPr bwMode="auto">
            <a:xfrm>
              <a:off x="905" y="3158"/>
              <a:ext cx="177" cy="36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4" y="5"/>
                </a:cxn>
                <a:cxn ang="0">
                  <a:pos x="5" y="0"/>
                </a:cxn>
              </a:cxnLst>
              <a:rect l="0" t="0" r="r" b="b"/>
              <a:pathLst>
                <a:path w="35" h="7">
                  <a:moveTo>
                    <a:pt x="5" y="0"/>
                  </a:moveTo>
                  <a:cubicBezTo>
                    <a:pt x="0" y="0"/>
                    <a:pt x="7" y="7"/>
                    <a:pt x="14" y="5"/>
                  </a:cubicBezTo>
                  <a:cubicBezTo>
                    <a:pt x="35" y="1"/>
                    <a:pt x="5" y="0"/>
                    <a:pt x="5" y="0"/>
                  </a:cubicBezTo>
                  <a:close/>
                </a:path>
              </a:pathLst>
            </a:custGeom>
            <a:solidFill>
              <a:schemeClr val="folHlink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704" name="Freeform 176"/>
            <p:cNvSpPr>
              <a:spLocks/>
            </p:cNvSpPr>
            <p:nvPr userDrawn="1"/>
          </p:nvSpPr>
          <p:spPr bwMode="auto">
            <a:xfrm>
              <a:off x="965" y="3153"/>
              <a:ext cx="137" cy="81"/>
            </a:xfrm>
            <a:custGeom>
              <a:avLst/>
              <a:gdLst/>
              <a:ahLst/>
              <a:cxnLst>
                <a:cxn ang="0">
                  <a:pos x="7" y="13"/>
                </a:cxn>
                <a:cxn ang="0">
                  <a:pos x="25" y="6"/>
                </a:cxn>
                <a:cxn ang="0">
                  <a:pos x="17" y="1"/>
                </a:cxn>
                <a:cxn ang="0">
                  <a:pos x="7" y="11"/>
                </a:cxn>
                <a:cxn ang="0">
                  <a:pos x="7" y="13"/>
                </a:cxn>
              </a:cxnLst>
              <a:rect l="0" t="0" r="r" b="b"/>
              <a:pathLst>
                <a:path w="27" h="16">
                  <a:moveTo>
                    <a:pt x="7" y="13"/>
                  </a:moveTo>
                  <a:cubicBezTo>
                    <a:pt x="7" y="13"/>
                    <a:pt x="18" y="16"/>
                    <a:pt x="25" y="6"/>
                  </a:cubicBezTo>
                  <a:cubicBezTo>
                    <a:pt x="27" y="2"/>
                    <a:pt x="23" y="0"/>
                    <a:pt x="17" y="1"/>
                  </a:cubicBezTo>
                  <a:cubicBezTo>
                    <a:pt x="13" y="1"/>
                    <a:pt x="14" y="11"/>
                    <a:pt x="7" y="11"/>
                  </a:cubicBezTo>
                  <a:cubicBezTo>
                    <a:pt x="0" y="11"/>
                    <a:pt x="7" y="13"/>
                    <a:pt x="7" y="13"/>
                  </a:cubicBezTo>
                  <a:close/>
                </a:path>
              </a:pathLst>
            </a:custGeom>
            <a:solidFill>
              <a:schemeClr val="folHlink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705" name="Freeform 177"/>
            <p:cNvSpPr>
              <a:spLocks/>
            </p:cNvSpPr>
            <p:nvPr userDrawn="1"/>
          </p:nvSpPr>
          <p:spPr bwMode="auto">
            <a:xfrm>
              <a:off x="960" y="3204"/>
              <a:ext cx="177" cy="86"/>
            </a:xfrm>
            <a:custGeom>
              <a:avLst/>
              <a:gdLst/>
              <a:ahLst/>
              <a:cxnLst>
                <a:cxn ang="0">
                  <a:pos x="25" y="6"/>
                </a:cxn>
                <a:cxn ang="0">
                  <a:pos x="8" y="10"/>
                </a:cxn>
                <a:cxn ang="0">
                  <a:pos x="6" y="13"/>
                </a:cxn>
                <a:cxn ang="0">
                  <a:pos x="27" y="12"/>
                </a:cxn>
                <a:cxn ang="0">
                  <a:pos x="25" y="6"/>
                </a:cxn>
              </a:cxnLst>
              <a:rect l="0" t="0" r="r" b="b"/>
              <a:pathLst>
                <a:path w="35" h="17">
                  <a:moveTo>
                    <a:pt x="25" y="6"/>
                  </a:moveTo>
                  <a:cubicBezTo>
                    <a:pt x="20" y="12"/>
                    <a:pt x="8" y="10"/>
                    <a:pt x="8" y="10"/>
                  </a:cubicBezTo>
                  <a:cubicBezTo>
                    <a:pt x="8" y="10"/>
                    <a:pt x="0" y="9"/>
                    <a:pt x="6" y="13"/>
                  </a:cubicBezTo>
                  <a:cubicBezTo>
                    <a:pt x="11" y="17"/>
                    <a:pt x="18" y="15"/>
                    <a:pt x="27" y="12"/>
                  </a:cubicBezTo>
                  <a:cubicBezTo>
                    <a:pt x="35" y="8"/>
                    <a:pt x="31" y="0"/>
                    <a:pt x="25" y="6"/>
                  </a:cubicBezTo>
                  <a:close/>
                </a:path>
              </a:pathLst>
            </a:custGeom>
            <a:solidFill>
              <a:schemeClr val="folHlink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706" name="Freeform 178"/>
            <p:cNvSpPr>
              <a:spLocks/>
            </p:cNvSpPr>
            <p:nvPr userDrawn="1"/>
          </p:nvSpPr>
          <p:spPr bwMode="auto">
            <a:xfrm>
              <a:off x="844" y="3285"/>
              <a:ext cx="248" cy="60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29" y="1"/>
                </a:cxn>
                <a:cxn ang="0">
                  <a:pos x="7" y="0"/>
                </a:cxn>
                <a:cxn ang="0">
                  <a:pos x="2" y="5"/>
                </a:cxn>
                <a:cxn ang="0">
                  <a:pos x="20" y="8"/>
                </a:cxn>
                <a:cxn ang="0">
                  <a:pos x="41" y="8"/>
                </a:cxn>
                <a:cxn ang="0">
                  <a:pos x="40" y="3"/>
                </a:cxn>
              </a:cxnLst>
              <a:rect l="0" t="0" r="r" b="b"/>
              <a:pathLst>
                <a:path w="49" h="12">
                  <a:moveTo>
                    <a:pt x="40" y="3"/>
                  </a:moveTo>
                  <a:cubicBezTo>
                    <a:pt x="37" y="2"/>
                    <a:pt x="36" y="0"/>
                    <a:pt x="29" y="1"/>
                  </a:cubicBezTo>
                  <a:cubicBezTo>
                    <a:pt x="13" y="4"/>
                    <a:pt x="7" y="0"/>
                    <a:pt x="7" y="0"/>
                  </a:cubicBezTo>
                  <a:cubicBezTo>
                    <a:pt x="7" y="0"/>
                    <a:pt x="0" y="3"/>
                    <a:pt x="2" y="5"/>
                  </a:cubicBezTo>
                  <a:cubicBezTo>
                    <a:pt x="5" y="7"/>
                    <a:pt x="17" y="8"/>
                    <a:pt x="20" y="8"/>
                  </a:cubicBezTo>
                  <a:cubicBezTo>
                    <a:pt x="23" y="8"/>
                    <a:pt x="34" y="12"/>
                    <a:pt x="41" y="8"/>
                  </a:cubicBezTo>
                  <a:cubicBezTo>
                    <a:pt x="49" y="4"/>
                    <a:pt x="44" y="3"/>
                    <a:pt x="40" y="3"/>
                  </a:cubicBezTo>
                  <a:close/>
                </a:path>
              </a:pathLst>
            </a:custGeom>
            <a:solidFill>
              <a:schemeClr val="folHlink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707" name="Freeform 179"/>
            <p:cNvSpPr>
              <a:spLocks/>
            </p:cNvSpPr>
            <p:nvPr userDrawn="1"/>
          </p:nvSpPr>
          <p:spPr bwMode="auto">
            <a:xfrm>
              <a:off x="869" y="3340"/>
              <a:ext cx="203" cy="56"/>
            </a:xfrm>
            <a:custGeom>
              <a:avLst/>
              <a:gdLst/>
              <a:ahLst/>
              <a:cxnLst>
                <a:cxn ang="0">
                  <a:pos x="37" y="2"/>
                </a:cxn>
                <a:cxn ang="0">
                  <a:pos x="26" y="4"/>
                </a:cxn>
                <a:cxn ang="0">
                  <a:pos x="13" y="3"/>
                </a:cxn>
                <a:cxn ang="0">
                  <a:pos x="1" y="2"/>
                </a:cxn>
                <a:cxn ang="0">
                  <a:pos x="35" y="8"/>
                </a:cxn>
                <a:cxn ang="0">
                  <a:pos x="37" y="2"/>
                </a:cxn>
              </a:cxnLst>
              <a:rect l="0" t="0" r="r" b="b"/>
              <a:pathLst>
                <a:path w="40" h="11">
                  <a:moveTo>
                    <a:pt x="37" y="2"/>
                  </a:moveTo>
                  <a:cubicBezTo>
                    <a:pt x="34" y="4"/>
                    <a:pt x="30" y="4"/>
                    <a:pt x="26" y="4"/>
                  </a:cubicBezTo>
                  <a:cubicBezTo>
                    <a:pt x="23" y="4"/>
                    <a:pt x="16" y="2"/>
                    <a:pt x="13" y="3"/>
                  </a:cubicBezTo>
                  <a:cubicBezTo>
                    <a:pt x="10" y="4"/>
                    <a:pt x="1" y="2"/>
                    <a:pt x="1" y="2"/>
                  </a:cubicBezTo>
                  <a:cubicBezTo>
                    <a:pt x="0" y="11"/>
                    <a:pt x="30" y="10"/>
                    <a:pt x="35" y="8"/>
                  </a:cubicBezTo>
                  <a:cubicBezTo>
                    <a:pt x="40" y="5"/>
                    <a:pt x="40" y="0"/>
                    <a:pt x="37" y="2"/>
                  </a:cubicBezTo>
                  <a:close/>
                </a:path>
              </a:pathLst>
            </a:custGeom>
            <a:solidFill>
              <a:schemeClr val="folHlink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708" name="Freeform 180"/>
            <p:cNvSpPr>
              <a:spLocks/>
            </p:cNvSpPr>
            <p:nvPr userDrawn="1"/>
          </p:nvSpPr>
          <p:spPr bwMode="auto">
            <a:xfrm>
              <a:off x="859" y="3386"/>
              <a:ext cx="207" cy="172"/>
            </a:xfrm>
            <a:custGeom>
              <a:avLst/>
              <a:gdLst/>
              <a:ahLst/>
              <a:cxnLst>
                <a:cxn ang="0">
                  <a:pos x="28" y="9"/>
                </a:cxn>
                <a:cxn ang="0">
                  <a:pos x="13" y="6"/>
                </a:cxn>
                <a:cxn ang="0">
                  <a:pos x="4" y="15"/>
                </a:cxn>
                <a:cxn ang="0">
                  <a:pos x="1" y="19"/>
                </a:cxn>
                <a:cxn ang="0">
                  <a:pos x="9" y="19"/>
                </a:cxn>
                <a:cxn ang="0">
                  <a:pos x="17" y="27"/>
                </a:cxn>
                <a:cxn ang="0">
                  <a:pos x="21" y="30"/>
                </a:cxn>
                <a:cxn ang="0">
                  <a:pos x="29" y="19"/>
                </a:cxn>
                <a:cxn ang="0">
                  <a:pos x="39" y="19"/>
                </a:cxn>
                <a:cxn ang="0">
                  <a:pos x="28" y="9"/>
                </a:cxn>
              </a:cxnLst>
              <a:rect l="0" t="0" r="r" b="b"/>
              <a:pathLst>
                <a:path w="41" h="34">
                  <a:moveTo>
                    <a:pt x="28" y="9"/>
                  </a:moveTo>
                  <a:cubicBezTo>
                    <a:pt x="28" y="6"/>
                    <a:pt x="14" y="0"/>
                    <a:pt x="13" y="6"/>
                  </a:cubicBezTo>
                  <a:cubicBezTo>
                    <a:pt x="11" y="12"/>
                    <a:pt x="4" y="15"/>
                    <a:pt x="4" y="15"/>
                  </a:cubicBezTo>
                  <a:cubicBezTo>
                    <a:pt x="0" y="16"/>
                    <a:pt x="0" y="16"/>
                    <a:pt x="1" y="19"/>
                  </a:cubicBezTo>
                  <a:cubicBezTo>
                    <a:pt x="1" y="22"/>
                    <a:pt x="4" y="24"/>
                    <a:pt x="9" y="19"/>
                  </a:cubicBezTo>
                  <a:cubicBezTo>
                    <a:pt x="17" y="10"/>
                    <a:pt x="17" y="26"/>
                    <a:pt x="17" y="27"/>
                  </a:cubicBezTo>
                  <a:cubicBezTo>
                    <a:pt x="18" y="29"/>
                    <a:pt x="19" y="34"/>
                    <a:pt x="21" y="30"/>
                  </a:cubicBezTo>
                  <a:cubicBezTo>
                    <a:pt x="22" y="26"/>
                    <a:pt x="25" y="14"/>
                    <a:pt x="29" y="19"/>
                  </a:cubicBezTo>
                  <a:cubicBezTo>
                    <a:pt x="35" y="27"/>
                    <a:pt x="41" y="19"/>
                    <a:pt x="39" y="19"/>
                  </a:cubicBezTo>
                  <a:cubicBezTo>
                    <a:pt x="38" y="18"/>
                    <a:pt x="28" y="13"/>
                    <a:pt x="28" y="9"/>
                  </a:cubicBezTo>
                  <a:close/>
                </a:path>
              </a:pathLst>
            </a:custGeom>
            <a:solidFill>
              <a:schemeClr val="folHlink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709" name="Freeform 181"/>
            <p:cNvSpPr>
              <a:spLocks/>
            </p:cNvSpPr>
            <p:nvPr userDrawn="1"/>
          </p:nvSpPr>
          <p:spPr bwMode="auto">
            <a:xfrm>
              <a:off x="996" y="3305"/>
              <a:ext cx="126" cy="318"/>
            </a:xfrm>
            <a:custGeom>
              <a:avLst/>
              <a:gdLst/>
              <a:ahLst/>
              <a:cxnLst>
                <a:cxn ang="0">
                  <a:pos x="22" y="2"/>
                </a:cxn>
                <a:cxn ang="0">
                  <a:pos x="18" y="17"/>
                </a:cxn>
                <a:cxn ang="0">
                  <a:pos x="7" y="20"/>
                </a:cxn>
                <a:cxn ang="0">
                  <a:pos x="7" y="23"/>
                </a:cxn>
                <a:cxn ang="0">
                  <a:pos x="17" y="34"/>
                </a:cxn>
                <a:cxn ang="0">
                  <a:pos x="12" y="45"/>
                </a:cxn>
                <a:cxn ang="0">
                  <a:pos x="0" y="55"/>
                </a:cxn>
                <a:cxn ang="0">
                  <a:pos x="5" y="58"/>
                </a:cxn>
                <a:cxn ang="0">
                  <a:pos x="16" y="62"/>
                </a:cxn>
                <a:cxn ang="0">
                  <a:pos x="23" y="57"/>
                </a:cxn>
                <a:cxn ang="0">
                  <a:pos x="25" y="14"/>
                </a:cxn>
                <a:cxn ang="0">
                  <a:pos x="25" y="2"/>
                </a:cxn>
                <a:cxn ang="0">
                  <a:pos x="22" y="2"/>
                </a:cxn>
              </a:cxnLst>
              <a:rect l="0" t="0" r="r" b="b"/>
              <a:pathLst>
                <a:path w="25" h="63">
                  <a:moveTo>
                    <a:pt x="22" y="2"/>
                  </a:moveTo>
                  <a:cubicBezTo>
                    <a:pt x="22" y="2"/>
                    <a:pt x="20" y="15"/>
                    <a:pt x="18" y="17"/>
                  </a:cubicBezTo>
                  <a:cubicBezTo>
                    <a:pt x="15" y="19"/>
                    <a:pt x="10" y="20"/>
                    <a:pt x="7" y="20"/>
                  </a:cubicBezTo>
                  <a:cubicBezTo>
                    <a:pt x="4" y="19"/>
                    <a:pt x="4" y="22"/>
                    <a:pt x="7" y="23"/>
                  </a:cubicBezTo>
                  <a:cubicBezTo>
                    <a:pt x="10" y="24"/>
                    <a:pt x="17" y="29"/>
                    <a:pt x="17" y="34"/>
                  </a:cubicBezTo>
                  <a:cubicBezTo>
                    <a:pt x="17" y="40"/>
                    <a:pt x="17" y="44"/>
                    <a:pt x="12" y="45"/>
                  </a:cubicBezTo>
                  <a:cubicBezTo>
                    <a:pt x="6" y="46"/>
                    <a:pt x="0" y="47"/>
                    <a:pt x="0" y="55"/>
                  </a:cubicBezTo>
                  <a:cubicBezTo>
                    <a:pt x="0" y="55"/>
                    <a:pt x="3" y="57"/>
                    <a:pt x="5" y="58"/>
                  </a:cubicBezTo>
                  <a:cubicBezTo>
                    <a:pt x="8" y="58"/>
                    <a:pt x="14" y="61"/>
                    <a:pt x="16" y="62"/>
                  </a:cubicBezTo>
                  <a:cubicBezTo>
                    <a:pt x="18" y="63"/>
                    <a:pt x="23" y="61"/>
                    <a:pt x="23" y="57"/>
                  </a:cubicBezTo>
                  <a:cubicBezTo>
                    <a:pt x="24" y="52"/>
                    <a:pt x="24" y="20"/>
                    <a:pt x="25" y="14"/>
                  </a:cubicBezTo>
                  <a:cubicBezTo>
                    <a:pt x="25" y="9"/>
                    <a:pt x="25" y="3"/>
                    <a:pt x="25" y="2"/>
                  </a:cubicBezTo>
                  <a:cubicBezTo>
                    <a:pt x="25" y="1"/>
                    <a:pt x="22" y="0"/>
                    <a:pt x="22" y="2"/>
                  </a:cubicBezTo>
                  <a:close/>
                </a:path>
              </a:pathLst>
            </a:custGeom>
            <a:solidFill>
              <a:schemeClr val="folHlink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3B1558-E511-40A0-BE7B-66155878371C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4013" y="228600"/>
            <a:ext cx="2135187" cy="5870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8450" y="228600"/>
            <a:ext cx="6253163" cy="5870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8B19B1-E02B-49BA-8336-125BBE6E1632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8450" y="228600"/>
            <a:ext cx="85407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0"/>
            <a:ext cx="4000500" cy="44989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4000500" cy="44989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98450" y="6245225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1025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0025" y="6245225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fld id="{DE2A404F-45C0-4ED1-91B4-6E4F015935E0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1314" name="Group 2"/>
          <p:cNvGrpSpPr>
            <a:grpSpLocks/>
          </p:cNvGrpSpPr>
          <p:nvPr/>
        </p:nvGrpSpPr>
        <p:grpSpPr bwMode="auto">
          <a:xfrm>
            <a:off x="204788" y="0"/>
            <a:ext cx="8782050" cy="6753225"/>
            <a:chOff x="129" y="0"/>
            <a:chExt cx="5532" cy="4254"/>
          </a:xfrm>
        </p:grpSpPr>
        <p:sp>
          <p:nvSpPr>
            <p:cNvPr id="141315" name="Freeform 3"/>
            <p:cNvSpPr>
              <a:spLocks/>
            </p:cNvSpPr>
            <p:nvPr/>
          </p:nvSpPr>
          <p:spPr bwMode="auto">
            <a:xfrm>
              <a:off x="129" y="411"/>
              <a:ext cx="5532" cy="3843"/>
            </a:xfrm>
            <a:custGeom>
              <a:avLst/>
              <a:gdLst/>
              <a:ahLst/>
              <a:cxnLst>
                <a:cxn ang="0">
                  <a:pos x="674" y="2"/>
                </a:cxn>
                <a:cxn ang="0">
                  <a:pos x="5531" y="0"/>
                </a:cxn>
                <a:cxn ang="0">
                  <a:pos x="5531" y="3832"/>
                </a:cxn>
                <a:cxn ang="0">
                  <a:pos x="0" y="3842"/>
                </a:cxn>
                <a:cxn ang="0">
                  <a:pos x="6" y="580"/>
                </a:cxn>
                <a:cxn ang="0">
                  <a:pos x="14" y="547"/>
                </a:cxn>
                <a:cxn ang="0">
                  <a:pos x="25" y="504"/>
                </a:cxn>
                <a:cxn ang="0">
                  <a:pos x="36" y="473"/>
                </a:cxn>
                <a:cxn ang="0">
                  <a:pos x="51" y="458"/>
                </a:cxn>
                <a:cxn ang="0">
                  <a:pos x="64" y="448"/>
                </a:cxn>
                <a:cxn ang="0">
                  <a:pos x="656" y="5"/>
                </a:cxn>
                <a:cxn ang="0">
                  <a:pos x="674" y="2"/>
                </a:cxn>
              </a:cxnLst>
              <a:rect l="0" t="0" r="r" b="b"/>
              <a:pathLst>
                <a:path w="5532" h="3843">
                  <a:moveTo>
                    <a:pt x="674" y="2"/>
                  </a:moveTo>
                  <a:lnTo>
                    <a:pt x="5531" y="0"/>
                  </a:lnTo>
                  <a:lnTo>
                    <a:pt x="5531" y="3832"/>
                  </a:lnTo>
                  <a:lnTo>
                    <a:pt x="0" y="3842"/>
                  </a:lnTo>
                  <a:lnTo>
                    <a:pt x="6" y="580"/>
                  </a:lnTo>
                  <a:lnTo>
                    <a:pt x="14" y="547"/>
                  </a:lnTo>
                  <a:lnTo>
                    <a:pt x="25" y="504"/>
                  </a:lnTo>
                  <a:lnTo>
                    <a:pt x="36" y="473"/>
                  </a:lnTo>
                  <a:lnTo>
                    <a:pt x="51" y="458"/>
                  </a:lnTo>
                  <a:lnTo>
                    <a:pt x="64" y="448"/>
                  </a:lnTo>
                  <a:lnTo>
                    <a:pt x="656" y="5"/>
                  </a:lnTo>
                  <a:lnTo>
                    <a:pt x="674" y="2"/>
                  </a:lnTo>
                </a:path>
              </a:pathLst>
            </a:custGeom>
            <a:solidFill>
              <a:srgbClr val="FFFF99"/>
            </a:solidFill>
            <a:ln w="9525">
              <a:noFill/>
              <a:round/>
              <a:headEnd type="none" w="sm" len="sm"/>
              <a:tailEnd type="none" w="sm" len="sm"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41316" name="Group 4"/>
            <p:cNvGrpSpPr>
              <a:grpSpLocks/>
            </p:cNvGrpSpPr>
            <p:nvPr/>
          </p:nvGrpSpPr>
          <p:grpSpPr bwMode="auto">
            <a:xfrm>
              <a:off x="2079" y="0"/>
              <a:ext cx="1640" cy="623"/>
              <a:chOff x="2079" y="0"/>
              <a:chExt cx="1640" cy="623"/>
            </a:xfrm>
          </p:grpSpPr>
          <p:sp>
            <p:nvSpPr>
              <p:cNvPr id="141317" name="Rectangle 5"/>
              <p:cNvSpPr>
                <a:spLocks noChangeArrowheads="1"/>
              </p:cNvSpPr>
              <p:nvPr/>
            </p:nvSpPr>
            <p:spPr bwMode="auto">
              <a:xfrm>
                <a:off x="2079" y="344"/>
                <a:ext cx="1640" cy="72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50000">
                    <a:srgbClr val="5F5F5F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1318" name="Rectangle 6"/>
              <p:cNvSpPr>
                <a:spLocks noChangeArrowheads="1"/>
              </p:cNvSpPr>
              <p:nvPr/>
            </p:nvSpPr>
            <p:spPr bwMode="auto">
              <a:xfrm>
                <a:off x="2383" y="311"/>
                <a:ext cx="232" cy="33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50000">
                    <a:srgbClr val="1C1C1C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1319" name="Rectangle 7"/>
              <p:cNvSpPr>
                <a:spLocks noChangeArrowheads="1"/>
              </p:cNvSpPr>
              <p:nvPr/>
            </p:nvSpPr>
            <p:spPr bwMode="auto">
              <a:xfrm>
                <a:off x="3134" y="320"/>
                <a:ext cx="232" cy="32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50000">
                    <a:srgbClr val="1C1C1C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1320" name="Oval 8"/>
              <p:cNvSpPr>
                <a:spLocks noChangeArrowheads="1"/>
              </p:cNvSpPr>
              <p:nvPr/>
            </p:nvSpPr>
            <p:spPr bwMode="auto">
              <a:xfrm>
                <a:off x="2693" y="0"/>
                <a:ext cx="379" cy="370"/>
              </a:xfrm>
              <a:prstGeom prst="ellipse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1C1C1C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1321" name="Oval 9"/>
              <p:cNvSpPr>
                <a:spLocks noChangeArrowheads="1"/>
              </p:cNvSpPr>
              <p:nvPr/>
            </p:nvSpPr>
            <p:spPr bwMode="auto">
              <a:xfrm>
                <a:off x="2711" y="13"/>
                <a:ext cx="344" cy="347"/>
              </a:xfrm>
              <a:prstGeom prst="ellipse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1C1C1C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1322" name="Freeform 10"/>
              <p:cNvSpPr>
                <a:spLocks/>
              </p:cNvSpPr>
              <p:nvPr/>
            </p:nvSpPr>
            <p:spPr bwMode="auto">
              <a:xfrm>
                <a:off x="2737" y="10"/>
                <a:ext cx="279" cy="82"/>
              </a:xfrm>
              <a:custGeom>
                <a:avLst/>
                <a:gdLst/>
                <a:ahLst/>
                <a:cxnLst>
                  <a:cxn ang="0">
                    <a:pos x="278" y="65"/>
                  </a:cxn>
                  <a:cxn ang="0">
                    <a:pos x="271" y="49"/>
                  </a:cxn>
                  <a:cxn ang="0">
                    <a:pos x="254" y="32"/>
                  </a:cxn>
                  <a:cxn ang="0">
                    <a:pos x="232" y="20"/>
                  </a:cxn>
                  <a:cxn ang="0">
                    <a:pos x="203" y="7"/>
                  </a:cxn>
                  <a:cxn ang="0">
                    <a:pos x="168" y="0"/>
                  </a:cxn>
                  <a:cxn ang="0">
                    <a:pos x="127" y="0"/>
                  </a:cxn>
                  <a:cxn ang="0">
                    <a:pos x="95" y="3"/>
                  </a:cxn>
                  <a:cxn ang="0">
                    <a:pos x="63" y="14"/>
                  </a:cxn>
                  <a:cxn ang="0">
                    <a:pos x="41" y="29"/>
                  </a:cxn>
                  <a:cxn ang="0">
                    <a:pos x="21" y="43"/>
                  </a:cxn>
                  <a:cxn ang="0">
                    <a:pos x="5" y="62"/>
                  </a:cxn>
                  <a:cxn ang="0">
                    <a:pos x="0" y="71"/>
                  </a:cxn>
                  <a:cxn ang="0">
                    <a:pos x="1" y="81"/>
                  </a:cxn>
                  <a:cxn ang="0">
                    <a:pos x="14" y="62"/>
                  </a:cxn>
                  <a:cxn ang="0">
                    <a:pos x="28" y="51"/>
                  </a:cxn>
                  <a:cxn ang="0">
                    <a:pos x="55" y="33"/>
                  </a:cxn>
                  <a:cxn ang="0">
                    <a:pos x="78" y="23"/>
                  </a:cxn>
                  <a:cxn ang="0">
                    <a:pos x="105" y="14"/>
                  </a:cxn>
                  <a:cxn ang="0">
                    <a:pos x="131" y="11"/>
                  </a:cxn>
                  <a:cxn ang="0">
                    <a:pos x="147" y="11"/>
                  </a:cxn>
                  <a:cxn ang="0">
                    <a:pos x="167" y="13"/>
                  </a:cxn>
                  <a:cxn ang="0">
                    <a:pos x="186" y="14"/>
                  </a:cxn>
                  <a:cxn ang="0">
                    <a:pos x="206" y="20"/>
                  </a:cxn>
                  <a:cxn ang="0">
                    <a:pos x="239" y="35"/>
                  </a:cxn>
                  <a:cxn ang="0">
                    <a:pos x="255" y="49"/>
                  </a:cxn>
                  <a:cxn ang="0">
                    <a:pos x="278" y="65"/>
                  </a:cxn>
                </a:cxnLst>
                <a:rect l="0" t="0" r="r" b="b"/>
                <a:pathLst>
                  <a:path w="279" h="82">
                    <a:moveTo>
                      <a:pt x="278" y="65"/>
                    </a:moveTo>
                    <a:lnTo>
                      <a:pt x="271" y="49"/>
                    </a:lnTo>
                    <a:lnTo>
                      <a:pt x="254" y="32"/>
                    </a:lnTo>
                    <a:lnTo>
                      <a:pt x="232" y="20"/>
                    </a:lnTo>
                    <a:lnTo>
                      <a:pt x="203" y="7"/>
                    </a:lnTo>
                    <a:lnTo>
                      <a:pt x="168" y="0"/>
                    </a:lnTo>
                    <a:lnTo>
                      <a:pt x="127" y="0"/>
                    </a:lnTo>
                    <a:lnTo>
                      <a:pt x="95" y="3"/>
                    </a:lnTo>
                    <a:lnTo>
                      <a:pt x="63" y="14"/>
                    </a:lnTo>
                    <a:lnTo>
                      <a:pt x="41" y="29"/>
                    </a:lnTo>
                    <a:lnTo>
                      <a:pt x="21" y="43"/>
                    </a:lnTo>
                    <a:lnTo>
                      <a:pt x="5" y="62"/>
                    </a:lnTo>
                    <a:lnTo>
                      <a:pt x="0" y="71"/>
                    </a:lnTo>
                    <a:lnTo>
                      <a:pt x="1" y="81"/>
                    </a:lnTo>
                    <a:lnTo>
                      <a:pt x="14" y="62"/>
                    </a:lnTo>
                    <a:lnTo>
                      <a:pt x="28" y="51"/>
                    </a:lnTo>
                    <a:lnTo>
                      <a:pt x="55" y="33"/>
                    </a:lnTo>
                    <a:lnTo>
                      <a:pt x="78" y="23"/>
                    </a:lnTo>
                    <a:lnTo>
                      <a:pt x="105" y="14"/>
                    </a:lnTo>
                    <a:lnTo>
                      <a:pt x="131" y="11"/>
                    </a:lnTo>
                    <a:lnTo>
                      <a:pt x="147" y="11"/>
                    </a:lnTo>
                    <a:lnTo>
                      <a:pt x="167" y="13"/>
                    </a:lnTo>
                    <a:lnTo>
                      <a:pt x="186" y="14"/>
                    </a:lnTo>
                    <a:lnTo>
                      <a:pt x="206" y="20"/>
                    </a:lnTo>
                    <a:lnTo>
                      <a:pt x="239" y="35"/>
                    </a:lnTo>
                    <a:lnTo>
                      <a:pt x="255" y="49"/>
                    </a:lnTo>
                    <a:lnTo>
                      <a:pt x="278" y="65"/>
                    </a:lnTo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1323" name="Oval 11"/>
              <p:cNvSpPr>
                <a:spLocks noChangeArrowheads="1"/>
              </p:cNvSpPr>
              <p:nvPr/>
            </p:nvSpPr>
            <p:spPr bwMode="auto">
              <a:xfrm>
                <a:off x="2738" y="43"/>
                <a:ext cx="289" cy="281"/>
              </a:xfrm>
              <a:prstGeom prst="ellipse">
                <a:avLst/>
              </a:prstGeom>
              <a:gradFill rotWithShape="0">
                <a:gsLst>
                  <a:gs pos="0">
                    <a:srgbClr val="1C1C1C"/>
                  </a:gs>
                  <a:gs pos="50000">
                    <a:srgbClr val="FFFFFF"/>
                  </a:gs>
                  <a:gs pos="100000">
                    <a:srgbClr val="1C1C1C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1324" name="Oval 12" descr="Walnut"/>
              <p:cNvSpPr>
                <a:spLocks noChangeArrowheads="1"/>
              </p:cNvSpPr>
              <p:nvPr/>
            </p:nvSpPr>
            <p:spPr bwMode="auto">
              <a:xfrm>
                <a:off x="2758" y="60"/>
                <a:ext cx="247" cy="238"/>
              </a:xfrm>
              <a:prstGeom prst="ellipse">
                <a:avLst/>
              </a:prstGeom>
              <a:blipFill dpi="0" rotWithShape="0">
                <a:blip r:embed="rId2" cstate="print"/>
                <a:srcRect/>
                <a:tile tx="0" ty="0" sx="100000" sy="100000" flip="none" algn="tl"/>
              </a:blip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1325" name="Freeform 13"/>
              <p:cNvSpPr>
                <a:spLocks/>
              </p:cNvSpPr>
              <p:nvPr/>
            </p:nvSpPr>
            <p:spPr bwMode="auto">
              <a:xfrm>
                <a:off x="2211" y="267"/>
                <a:ext cx="1358" cy="356"/>
              </a:xfrm>
              <a:custGeom>
                <a:avLst/>
                <a:gdLst/>
                <a:ahLst/>
                <a:cxnLst>
                  <a:cxn ang="0">
                    <a:pos x="10" y="345"/>
                  </a:cxn>
                  <a:cxn ang="0">
                    <a:pos x="28" y="351"/>
                  </a:cxn>
                  <a:cxn ang="0">
                    <a:pos x="1357" y="355"/>
                  </a:cxn>
                  <a:cxn ang="0">
                    <a:pos x="1357" y="279"/>
                  </a:cxn>
                  <a:cxn ang="0">
                    <a:pos x="1351" y="248"/>
                  </a:cxn>
                  <a:cxn ang="0">
                    <a:pos x="1338" y="220"/>
                  </a:cxn>
                  <a:cxn ang="0">
                    <a:pos x="1324" y="192"/>
                  </a:cxn>
                  <a:cxn ang="0">
                    <a:pos x="1282" y="147"/>
                  </a:cxn>
                  <a:cxn ang="0">
                    <a:pos x="1214" y="119"/>
                  </a:cxn>
                  <a:cxn ang="0">
                    <a:pos x="1141" y="106"/>
                  </a:cxn>
                  <a:cxn ang="0">
                    <a:pos x="1073" y="96"/>
                  </a:cxn>
                  <a:cxn ang="0">
                    <a:pos x="996" y="87"/>
                  </a:cxn>
                  <a:cxn ang="0">
                    <a:pos x="906" y="81"/>
                  </a:cxn>
                  <a:cxn ang="0">
                    <a:pos x="782" y="69"/>
                  </a:cxn>
                  <a:cxn ang="0">
                    <a:pos x="817" y="22"/>
                  </a:cxn>
                  <a:cxn ang="0">
                    <a:pos x="823" y="2"/>
                  </a:cxn>
                  <a:cxn ang="0">
                    <a:pos x="795" y="28"/>
                  </a:cxn>
                  <a:cxn ang="0">
                    <a:pos x="779" y="41"/>
                  </a:cxn>
                  <a:cxn ang="0">
                    <a:pos x="762" y="57"/>
                  </a:cxn>
                  <a:cxn ang="0">
                    <a:pos x="746" y="62"/>
                  </a:cxn>
                  <a:cxn ang="0">
                    <a:pos x="714" y="71"/>
                  </a:cxn>
                  <a:cxn ang="0">
                    <a:pos x="661" y="72"/>
                  </a:cxn>
                  <a:cxn ang="0">
                    <a:pos x="612" y="70"/>
                  </a:cxn>
                  <a:cxn ang="0">
                    <a:pos x="587" y="57"/>
                  </a:cxn>
                  <a:cxn ang="0">
                    <a:pos x="571" y="46"/>
                  </a:cxn>
                  <a:cxn ang="0">
                    <a:pos x="548" y="28"/>
                  </a:cxn>
                  <a:cxn ang="0">
                    <a:pos x="519" y="0"/>
                  </a:cxn>
                  <a:cxn ang="0">
                    <a:pos x="527" y="24"/>
                  </a:cxn>
                  <a:cxn ang="0">
                    <a:pos x="539" y="64"/>
                  </a:cxn>
                  <a:cxn ang="0">
                    <a:pos x="525" y="72"/>
                  </a:cxn>
                  <a:cxn ang="0">
                    <a:pos x="379" y="80"/>
                  </a:cxn>
                  <a:cxn ang="0">
                    <a:pos x="259" y="96"/>
                  </a:cxn>
                  <a:cxn ang="0">
                    <a:pos x="190" y="106"/>
                  </a:cxn>
                  <a:cxn ang="0">
                    <a:pos x="123" y="119"/>
                  </a:cxn>
                  <a:cxn ang="0">
                    <a:pos x="94" y="129"/>
                  </a:cxn>
                  <a:cxn ang="0">
                    <a:pos x="72" y="144"/>
                  </a:cxn>
                  <a:cxn ang="0">
                    <a:pos x="43" y="171"/>
                  </a:cxn>
                  <a:cxn ang="0">
                    <a:pos x="24" y="202"/>
                  </a:cxn>
                  <a:cxn ang="0">
                    <a:pos x="11" y="239"/>
                  </a:cxn>
                  <a:cxn ang="0">
                    <a:pos x="4" y="267"/>
                  </a:cxn>
                  <a:cxn ang="0">
                    <a:pos x="1" y="299"/>
                  </a:cxn>
                  <a:cxn ang="0">
                    <a:pos x="0" y="320"/>
                  </a:cxn>
                  <a:cxn ang="0">
                    <a:pos x="10" y="345"/>
                  </a:cxn>
                </a:cxnLst>
                <a:rect l="0" t="0" r="r" b="b"/>
                <a:pathLst>
                  <a:path w="1358" h="356">
                    <a:moveTo>
                      <a:pt x="10" y="345"/>
                    </a:moveTo>
                    <a:lnTo>
                      <a:pt x="28" y="351"/>
                    </a:lnTo>
                    <a:lnTo>
                      <a:pt x="1357" y="355"/>
                    </a:lnTo>
                    <a:lnTo>
                      <a:pt x="1357" y="279"/>
                    </a:lnTo>
                    <a:lnTo>
                      <a:pt x="1351" y="248"/>
                    </a:lnTo>
                    <a:lnTo>
                      <a:pt x="1338" y="220"/>
                    </a:lnTo>
                    <a:lnTo>
                      <a:pt x="1324" y="192"/>
                    </a:lnTo>
                    <a:lnTo>
                      <a:pt x="1282" y="147"/>
                    </a:lnTo>
                    <a:lnTo>
                      <a:pt x="1214" y="119"/>
                    </a:lnTo>
                    <a:lnTo>
                      <a:pt x="1141" y="106"/>
                    </a:lnTo>
                    <a:lnTo>
                      <a:pt x="1073" y="96"/>
                    </a:lnTo>
                    <a:lnTo>
                      <a:pt x="996" y="87"/>
                    </a:lnTo>
                    <a:lnTo>
                      <a:pt x="906" y="81"/>
                    </a:lnTo>
                    <a:lnTo>
                      <a:pt x="782" y="69"/>
                    </a:lnTo>
                    <a:lnTo>
                      <a:pt x="817" y="22"/>
                    </a:lnTo>
                    <a:lnTo>
                      <a:pt x="823" y="2"/>
                    </a:lnTo>
                    <a:lnTo>
                      <a:pt x="795" y="28"/>
                    </a:lnTo>
                    <a:lnTo>
                      <a:pt x="779" y="41"/>
                    </a:lnTo>
                    <a:lnTo>
                      <a:pt x="762" y="57"/>
                    </a:lnTo>
                    <a:lnTo>
                      <a:pt x="746" y="62"/>
                    </a:lnTo>
                    <a:lnTo>
                      <a:pt x="714" y="71"/>
                    </a:lnTo>
                    <a:lnTo>
                      <a:pt x="661" y="72"/>
                    </a:lnTo>
                    <a:lnTo>
                      <a:pt x="612" y="70"/>
                    </a:lnTo>
                    <a:lnTo>
                      <a:pt x="587" y="57"/>
                    </a:lnTo>
                    <a:lnTo>
                      <a:pt x="571" y="46"/>
                    </a:lnTo>
                    <a:lnTo>
                      <a:pt x="548" y="28"/>
                    </a:lnTo>
                    <a:lnTo>
                      <a:pt x="519" y="0"/>
                    </a:lnTo>
                    <a:lnTo>
                      <a:pt x="527" y="24"/>
                    </a:lnTo>
                    <a:lnTo>
                      <a:pt x="539" y="64"/>
                    </a:lnTo>
                    <a:lnTo>
                      <a:pt x="525" y="72"/>
                    </a:lnTo>
                    <a:lnTo>
                      <a:pt x="379" y="80"/>
                    </a:lnTo>
                    <a:lnTo>
                      <a:pt x="259" y="96"/>
                    </a:lnTo>
                    <a:lnTo>
                      <a:pt x="190" y="106"/>
                    </a:lnTo>
                    <a:lnTo>
                      <a:pt x="123" y="119"/>
                    </a:lnTo>
                    <a:lnTo>
                      <a:pt x="94" y="129"/>
                    </a:lnTo>
                    <a:lnTo>
                      <a:pt x="72" y="144"/>
                    </a:lnTo>
                    <a:lnTo>
                      <a:pt x="43" y="171"/>
                    </a:lnTo>
                    <a:lnTo>
                      <a:pt x="24" y="202"/>
                    </a:lnTo>
                    <a:lnTo>
                      <a:pt x="11" y="239"/>
                    </a:lnTo>
                    <a:lnTo>
                      <a:pt x="4" y="267"/>
                    </a:lnTo>
                    <a:lnTo>
                      <a:pt x="1" y="299"/>
                    </a:lnTo>
                    <a:lnTo>
                      <a:pt x="0" y="320"/>
                    </a:lnTo>
                    <a:lnTo>
                      <a:pt x="10" y="345"/>
                    </a:lnTo>
                  </a:path>
                </a:pathLst>
              </a:custGeom>
              <a:gradFill rotWithShape="0">
                <a:gsLst>
                  <a:gs pos="0">
                    <a:srgbClr val="FFFFFF"/>
                  </a:gs>
                  <a:gs pos="100000">
                    <a:srgbClr val="1C1C1C"/>
                  </a:gs>
                </a:gsLst>
                <a:lin ang="5400000" scaled="1"/>
              </a:gra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1326" name="Freeform 14"/>
              <p:cNvSpPr>
                <a:spLocks/>
              </p:cNvSpPr>
              <p:nvPr/>
            </p:nvSpPr>
            <p:spPr bwMode="auto">
              <a:xfrm>
                <a:off x="2242" y="308"/>
                <a:ext cx="536" cy="184"/>
              </a:xfrm>
              <a:custGeom>
                <a:avLst/>
                <a:gdLst/>
                <a:ahLst/>
                <a:cxnLst>
                  <a:cxn ang="0">
                    <a:pos x="0" y="183"/>
                  </a:cxn>
                  <a:cxn ang="0">
                    <a:pos x="7" y="153"/>
                  </a:cxn>
                  <a:cxn ang="0">
                    <a:pos x="17" y="133"/>
                  </a:cxn>
                  <a:cxn ang="0">
                    <a:pos x="49" y="110"/>
                  </a:cxn>
                  <a:cxn ang="0">
                    <a:pos x="105" y="88"/>
                  </a:cxn>
                  <a:cxn ang="0">
                    <a:pos x="147" y="82"/>
                  </a:cxn>
                  <a:cxn ang="0">
                    <a:pos x="182" y="74"/>
                  </a:cxn>
                  <a:cxn ang="0">
                    <a:pos x="237" y="69"/>
                  </a:cxn>
                  <a:cxn ang="0">
                    <a:pos x="279" y="61"/>
                  </a:cxn>
                  <a:cxn ang="0">
                    <a:pos x="320" y="54"/>
                  </a:cxn>
                  <a:cxn ang="0">
                    <a:pos x="359" y="49"/>
                  </a:cxn>
                  <a:cxn ang="0">
                    <a:pos x="405" y="43"/>
                  </a:cxn>
                  <a:cxn ang="0">
                    <a:pos x="473" y="42"/>
                  </a:cxn>
                  <a:cxn ang="0">
                    <a:pos x="470" y="44"/>
                  </a:cxn>
                  <a:cxn ang="0">
                    <a:pos x="506" y="41"/>
                  </a:cxn>
                  <a:cxn ang="0">
                    <a:pos x="518" y="27"/>
                  </a:cxn>
                  <a:cxn ang="0">
                    <a:pos x="513" y="0"/>
                  </a:cxn>
                  <a:cxn ang="0">
                    <a:pos x="533" y="23"/>
                  </a:cxn>
                  <a:cxn ang="0">
                    <a:pos x="535" y="39"/>
                  </a:cxn>
                  <a:cxn ang="0">
                    <a:pos x="513" y="52"/>
                  </a:cxn>
                  <a:cxn ang="0">
                    <a:pos x="470" y="57"/>
                  </a:cxn>
                  <a:cxn ang="0">
                    <a:pos x="399" y="61"/>
                  </a:cxn>
                  <a:cxn ang="0">
                    <a:pos x="323" y="70"/>
                  </a:cxn>
                  <a:cxn ang="0">
                    <a:pos x="263" y="80"/>
                  </a:cxn>
                  <a:cxn ang="0">
                    <a:pos x="193" y="90"/>
                  </a:cxn>
                  <a:cxn ang="0">
                    <a:pos x="135" y="99"/>
                  </a:cxn>
                  <a:cxn ang="0">
                    <a:pos x="92" y="109"/>
                  </a:cxn>
                  <a:cxn ang="0">
                    <a:pos x="56" y="128"/>
                  </a:cxn>
                  <a:cxn ang="0">
                    <a:pos x="30" y="140"/>
                  </a:cxn>
                  <a:cxn ang="0">
                    <a:pos x="15" y="164"/>
                  </a:cxn>
                  <a:cxn ang="0">
                    <a:pos x="0" y="183"/>
                  </a:cxn>
                </a:cxnLst>
                <a:rect l="0" t="0" r="r" b="b"/>
                <a:pathLst>
                  <a:path w="536" h="184">
                    <a:moveTo>
                      <a:pt x="0" y="183"/>
                    </a:moveTo>
                    <a:lnTo>
                      <a:pt x="7" y="153"/>
                    </a:lnTo>
                    <a:lnTo>
                      <a:pt x="17" y="133"/>
                    </a:lnTo>
                    <a:lnTo>
                      <a:pt x="49" y="110"/>
                    </a:lnTo>
                    <a:lnTo>
                      <a:pt x="105" y="88"/>
                    </a:lnTo>
                    <a:lnTo>
                      <a:pt x="147" y="82"/>
                    </a:lnTo>
                    <a:lnTo>
                      <a:pt x="182" y="74"/>
                    </a:lnTo>
                    <a:lnTo>
                      <a:pt x="237" y="69"/>
                    </a:lnTo>
                    <a:lnTo>
                      <a:pt x="279" y="61"/>
                    </a:lnTo>
                    <a:lnTo>
                      <a:pt x="320" y="54"/>
                    </a:lnTo>
                    <a:lnTo>
                      <a:pt x="359" y="49"/>
                    </a:lnTo>
                    <a:lnTo>
                      <a:pt x="405" y="43"/>
                    </a:lnTo>
                    <a:lnTo>
                      <a:pt x="473" y="42"/>
                    </a:lnTo>
                    <a:lnTo>
                      <a:pt x="470" y="44"/>
                    </a:lnTo>
                    <a:lnTo>
                      <a:pt x="506" y="41"/>
                    </a:lnTo>
                    <a:lnTo>
                      <a:pt x="518" y="27"/>
                    </a:lnTo>
                    <a:lnTo>
                      <a:pt x="513" y="0"/>
                    </a:lnTo>
                    <a:lnTo>
                      <a:pt x="533" y="23"/>
                    </a:lnTo>
                    <a:lnTo>
                      <a:pt x="535" y="39"/>
                    </a:lnTo>
                    <a:lnTo>
                      <a:pt x="513" y="52"/>
                    </a:lnTo>
                    <a:lnTo>
                      <a:pt x="470" y="57"/>
                    </a:lnTo>
                    <a:lnTo>
                      <a:pt x="399" y="61"/>
                    </a:lnTo>
                    <a:lnTo>
                      <a:pt x="323" y="70"/>
                    </a:lnTo>
                    <a:lnTo>
                      <a:pt x="263" y="80"/>
                    </a:lnTo>
                    <a:lnTo>
                      <a:pt x="193" y="90"/>
                    </a:lnTo>
                    <a:lnTo>
                      <a:pt x="135" y="99"/>
                    </a:lnTo>
                    <a:lnTo>
                      <a:pt x="92" y="109"/>
                    </a:lnTo>
                    <a:lnTo>
                      <a:pt x="56" y="128"/>
                    </a:lnTo>
                    <a:lnTo>
                      <a:pt x="30" y="140"/>
                    </a:lnTo>
                    <a:lnTo>
                      <a:pt x="15" y="164"/>
                    </a:lnTo>
                    <a:lnTo>
                      <a:pt x="0" y="183"/>
                    </a:lnTo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1327" name="Freeform 15"/>
              <p:cNvSpPr>
                <a:spLocks/>
              </p:cNvSpPr>
              <p:nvPr/>
            </p:nvSpPr>
            <p:spPr bwMode="auto">
              <a:xfrm>
                <a:off x="2226" y="574"/>
                <a:ext cx="1326" cy="40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7" y="30"/>
                  </a:cxn>
                  <a:cxn ang="0">
                    <a:pos x="114" y="37"/>
                  </a:cxn>
                  <a:cxn ang="0">
                    <a:pos x="381" y="36"/>
                  </a:cxn>
                  <a:cxn ang="0">
                    <a:pos x="438" y="37"/>
                  </a:cxn>
                  <a:cxn ang="0">
                    <a:pos x="480" y="38"/>
                  </a:cxn>
                  <a:cxn ang="0">
                    <a:pos x="578" y="38"/>
                  </a:cxn>
                  <a:cxn ang="0">
                    <a:pos x="686" y="36"/>
                  </a:cxn>
                  <a:cxn ang="0">
                    <a:pos x="724" y="36"/>
                  </a:cxn>
                  <a:cxn ang="0">
                    <a:pos x="819" y="38"/>
                  </a:cxn>
                  <a:cxn ang="0">
                    <a:pos x="859" y="39"/>
                  </a:cxn>
                  <a:cxn ang="0">
                    <a:pos x="888" y="38"/>
                  </a:cxn>
                  <a:cxn ang="0">
                    <a:pos x="962" y="36"/>
                  </a:cxn>
                  <a:cxn ang="0">
                    <a:pos x="1004" y="38"/>
                  </a:cxn>
                  <a:cxn ang="0">
                    <a:pos x="1045" y="37"/>
                  </a:cxn>
                  <a:cxn ang="0">
                    <a:pos x="1072" y="36"/>
                  </a:cxn>
                  <a:cxn ang="0">
                    <a:pos x="1119" y="36"/>
                  </a:cxn>
                  <a:cxn ang="0">
                    <a:pos x="1145" y="37"/>
                  </a:cxn>
                  <a:cxn ang="0">
                    <a:pos x="1171" y="38"/>
                  </a:cxn>
                  <a:cxn ang="0">
                    <a:pos x="1233" y="37"/>
                  </a:cxn>
                  <a:cxn ang="0">
                    <a:pos x="1257" y="37"/>
                  </a:cxn>
                  <a:cxn ang="0">
                    <a:pos x="1325" y="32"/>
                  </a:cxn>
                  <a:cxn ang="0">
                    <a:pos x="1291" y="22"/>
                  </a:cxn>
                  <a:cxn ang="0">
                    <a:pos x="1271" y="22"/>
                  </a:cxn>
                  <a:cxn ang="0">
                    <a:pos x="1249" y="23"/>
                  </a:cxn>
                  <a:cxn ang="0">
                    <a:pos x="1081" y="15"/>
                  </a:cxn>
                  <a:cxn ang="0">
                    <a:pos x="1015" y="17"/>
                  </a:cxn>
                  <a:cxn ang="0">
                    <a:pos x="943" y="21"/>
                  </a:cxn>
                  <a:cxn ang="0">
                    <a:pos x="874" y="20"/>
                  </a:cxn>
                  <a:cxn ang="0">
                    <a:pos x="819" y="18"/>
                  </a:cxn>
                  <a:cxn ang="0">
                    <a:pos x="732" y="19"/>
                  </a:cxn>
                  <a:cxn ang="0">
                    <a:pos x="683" y="20"/>
                  </a:cxn>
                  <a:cxn ang="0">
                    <a:pos x="655" y="21"/>
                  </a:cxn>
                  <a:cxn ang="0">
                    <a:pos x="605" y="22"/>
                  </a:cxn>
                  <a:cxn ang="0">
                    <a:pos x="553" y="20"/>
                  </a:cxn>
                  <a:cxn ang="0">
                    <a:pos x="524" y="19"/>
                  </a:cxn>
                  <a:cxn ang="0">
                    <a:pos x="462" y="17"/>
                  </a:cxn>
                  <a:cxn ang="0">
                    <a:pos x="436" y="18"/>
                  </a:cxn>
                  <a:cxn ang="0">
                    <a:pos x="378" y="21"/>
                  </a:cxn>
                  <a:cxn ang="0">
                    <a:pos x="340" y="23"/>
                  </a:cxn>
                  <a:cxn ang="0">
                    <a:pos x="302" y="24"/>
                  </a:cxn>
                  <a:cxn ang="0">
                    <a:pos x="258" y="22"/>
                  </a:cxn>
                  <a:cxn ang="0">
                    <a:pos x="205" y="20"/>
                  </a:cxn>
                  <a:cxn ang="0">
                    <a:pos x="147" y="23"/>
                  </a:cxn>
                  <a:cxn ang="0">
                    <a:pos x="133" y="23"/>
                  </a:cxn>
                  <a:cxn ang="0">
                    <a:pos x="82" y="20"/>
                  </a:cxn>
                  <a:cxn ang="0">
                    <a:pos x="53" y="19"/>
                  </a:cxn>
                  <a:cxn ang="0">
                    <a:pos x="38" y="20"/>
                  </a:cxn>
                </a:cxnLst>
                <a:rect l="0" t="0" r="r" b="b"/>
                <a:pathLst>
                  <a:path w="1326" h="40">
                    <a:moveTo>
                      <a:pt x="6" y="0"/>
                    </a:moveTo>
                    <a:lnTo>
                      <a:pt x="0" y="10"/>
                    </a:lnTo>
                    <a:lnTo>
                      <a:pt x="6" y="25"/>
                    </a:lnTo>
                    <a:lnTo>
                      <a:pt x="17" y="30"/>
                    </a:lnTo>
                    <a:lnTo>
                      <a:pt x="36" y="36"/>
                    </a:lnTo>
                    <a:lnTo>
                      <a:pt x="114" y="37"/>
                    </a:lnTo>
                    <a:lnTo>
                      <a:pt x="275" y="38"/>
                    </a:lnTo>
                    <a:lnTo>
                      <a:pt x="381" y="36"/>
                    </a:lnTo>
                    <a:lnTo>
                      <a:pt x="415" y="37"/>
                    </a:lnTo>
                    <a:lnTo>
                      <a:pt x="438" y="37"/>
                    </a:lnTo>
                    <a:lnTo>
                      <a:pt x="474" y="38"/>
                    </a:lnTo>
                    <a:lnTo>
                      <a:pt x="480" y="38"/>
                    </a:lnTo>
                    <a:lnTo>
                      <a:pt x="545" y="38"/>
                    </a:lnTo>
                    <a:lnTo>
                      <a:pt x="578" y="38"/>
                    </a:lnTo>
                    <a:lnTo>
                      <a:pt x="598" y="37"/>
                    </a:lnTo>
                    <a:lnTo>
                      <a:pt x="686" y="36"/>
                    </a:lnTo>
                    <a:lnTo>
                      <a:pt x="691" y="36"/>
                    </a:lnTo>
                    <a:lnTo>
                      <a:pt x="724" y="36"/>
                    </a:lnTo>
                    <a:lnTo>
                      <a:pt x="777" y="38"/>
                    </a:lnTo>
                    <a:lnTo>
                      <a:pt x="819" y="38"/>
                    </a:lnTo>
                    <a:lnTo>
                      <a:pt x="825" y="38"/>
                    </a:lnTo>
                    <a:lnTo>
                      <a:pt x="859" y="39"/>
                    </a:lnTo>
                    <a:lnTo>
                      <a:pt x="882" y="37"/>
                    </a:lnTo>
                    <a:lnTo>
                      <a:pt x="888" y="38"/>
                    </a:lnTo>
                    <a:lnTo>
                      <a:pt x="957" y="37"/>
                    </a:lnTo>
                    <a:lnTo>
                      <a:pt x="962" y="36"/>
                    </a:lnTo>
                    <a:lnTo>
                      <a:pt x="980" y="37"/>
                    </a:lnTo>
                    <a:lnTo>
                      <a:pt x="1004" y="38"/>
                    </a:lnTo>
                    <a:lnTo>
                      <a:pt x="1011" y="38"/>
                    </a:lnTo>
                    <a:lnTo>
                      <a:pt x="1045" y="37"/>
                    </a:lnTo>
                    <a:lnTo>
                      <a:pt x="1066" y="36"/>
                    </a:lnTo>
                    <a:lnTo>
                      <a:pt x="1072" y="36"/>
                    </a:lnTo>
                    <a:lnTo>
                      <a:pt x="1091" y="36"/>
                    </a:lnTo>
                    <a:lnTo>
                      <a:pt x="1119" y="36"/>
                    </a:lnTo>
                    <a:lnTo>
                      <a:pt x="1126" y="36"/>
                    </a:lnTo>
                    <a:lnTo>
                      <a:pt x="1145" y="37"/>
                    </a:lnTo>
                    <a:lnTo>
                      <a:pt x="1165" y="38"/>
                    </a:lnTo>
                    <a:lnTo>
                      <a:pt x="1171" y="38"/>
                    </a:lnTo>
                    <a:lnTo>
                      <a:pt x="1214" y="36"/>
                    </a:lnTo>
                    <a:lnTo>
                      <a:pt x="1233" y="37"/>
                    </a:lnTo>
                    <a:lnTo>
                      <a:pt x="1252" y="38"/>
                    </a:lnTo>
                    <a:lnTo>
                      <a:pt x="1257" y="37"/>
                    </a:lnTo>
                    <a:lnTo>
                      <a:pt x="1309" y="37"/>
                    </a:lnTo>
                    <a:lnTo>
                      <a:pt x="1325" y="32"/>
                    </a:lnTo>
                    <a:lnTo>
                      <a:pt x="1298" y="22"/>
                    </a:lnTo>
                    <a:lnTo>
                      <a:pt x="1291" y="22"/>
                    </a:lnTo>
                    <a:lnTo>
                      <a:pt x="1267" y="20"/>
                    </a:lnTo>
                    <a:lnTo>
                      <a:pt x="1271" y="22"/>
                    </a:lnTo>
                    <a:lnTo>
                      <a:pt x="1256" y="24"/>
                    </a:lnTo>
                    <a:lnTo>
                      <a:pt x="1249" y="23"/>
                    </a:lnTo>
                    <a:lnTo>
                      <a:pt x="1087" y="15"/>
                    </a:lnTo>
                    <a:lnTo>
                      <a:pt x="1081" y="15"/>
                    </a:lnTo>
                    <a:lnTo>
                      <a:pt x="1038" y="15"/>
                    </a:lnTo>
                    <a:lnTo>
                      <a:pt x="1015" y="17"/>
                    </a:lnTo>
                    <a:lnTo>
                      <a:pt x="978" y="19"/>
                    </a:lnTo>
                    <a:lnTo>
                      <a:pt x="943" y="21"/>
                    </a:lnTo>
                    <a:lnTo>
                      <a:pt x="904" y="21"/>
                    </a:lnTo>
                    <a:lnTo>
                      <a:pt x="874" y="20"/>
                    </a:lnTo>
                    <a:lnTo>
                      <a:pt x="869" y="20"/>
                    </a:lnTo>
                    <a:lnTo>
                      <a:pt x="819" y="18"/>
                    </a:lnTo>
                    <a:lnTo>
                      <a:pt x="752" y="18"/>
                    </a:lnTo>
                    <a:lnTo>
                      <a:pt x="732" y="19"/>
                    </a:lnTo>
                    <a:lnTo>
                      <a:pt x="709" y="20"/>
                    </a:lnTo>
                    <a:lnTo>
                      <a:pt x="683" y="20"/>
                    </a:lnTo>
                    <a:lnTo>
                      <a:pt x="678" y="20"/>
                    </a:lnTo>
                    <a:lnTo>
                      <a:pt x="655" y="21"/>
                    </a:lnTo>
                    <a:lnTo>
                      <a:pt x="610" y="22"/>
                    </a:lnTo>
                    <a:lnTo>
                      <a:pt x="605" y="22"/>
                    </a:lnTo>
                    <a:lnTo>
                      <a:pt x="584" y="22"/>
                    </a:lnTo>
                    <a:lnTo>
                      <a:pt x="553" y="20"/>
                    </a:lnTo>
                    <a:lnTo>
                      <a:pt x="530" y="19"/>
                    </a:lnTo>
                    <a:lnTo>
                      <a:pt x="524" y="19"/>
                    </a:lnTo>
                    <a:lnTo>
                      <a:pt x="496" y="17"/>
                    </a:lnTo>
                    <a:lnTo>
                      <a:pt x="462" y="17"/>
                    </a:lnTo>
                    <a:lnTo>
                      <a:pt x="457" y="17"/>
                    </a:lnTo>
                    <a:lnTo>
                      <a:pt x="436" y="18"/>
                    </a:lnTo>
                    <a:lnTo>
                      <a:pt x="404" y="20"/>
                    </a:lnTo>
                    <a:lnTo>
                      <a:pt x="378" y="21"/>
                    </a:lnTo>
                    <a:lnTo>
                      <a:pt x="373" y="21"/>
                    </a:lnTo>
                    <a:lnTo>
                      <a:pt x="340" y="23"/>
                    </a:lnTo>
                    <a:lnTo>
                      <a:pt x="335" y="23"/>
                    </a:lnTo>
                    <a:lnTo>
                      <a:pt x="302" y="24"/>
                    </a:lnTo>
                    <a:lnTo>
                      <a:pt x="283" y="24"/>
                    </a:lnTo>
                    <a:lnTo>
                      <a:pt x="258" y="22"/>
                    </a:lnTo>
                    <a:lnTo>
                      <a:pt x="239" y="20"/>
                    </a:lnTo>
                    <a:lnTo>
                      <a:pt x="205" y="20"/>
                    </a:lnTo>
                    <a:lnTo>
                      <a:pt x="179" y="21"/>
                    </a:lnTo>
                    <a:lnTo>
                      <a:pt x="147" y="23"/>
                    </a:lnTo>
                    <a:lnTo>
                      <a:pt x="141" y="23"/>
                    </a:lnTo>
                    <a:lnTo>
                      <a:pt x="133" y="23"/>
                    </a:lnTo>
                    <a:lnTo>
                      <a:pt x="99" y="21"/>
                    </a:lnTo>
                    <a:lnTo>
                      <a:pt x="82" y="20"/>
                    </a:lnTo>
                    <a:lnTo>
                      <a:pt x="59" y="19"/>
                    </a:lnTo>
                    <a:lnTo>
                      <a:pt x="53" y="19"/>
                    </a:lnTo>
                    <a:lnTo>
                      <a:pt x="48" y="19"/>
                    </a:lnTo>
                    <a:lnTo>
                      <a:pt x="38" y="20"/>
                    </a:lnTo>
                    <a:lnTo>
                      <a:pt x="6" y="0"/>
                    </a:lnTo>
                  </a:path>
                </a:pathLst>
              </a:custGeom>
              <a:solidFill>
                <a:srgbClr val="FFFF99"/>
              </a:soli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1328" name="Freeform 16"/>
              <p:cNvSpPr>
                <a:spLocks/>
              </p:cNvSpPr>
              <p:nvPr/>
            </p:nvSpPr>
            <p:spPr bwMode="auto">
              <a:xfrm>
                <a:off x="2241" y="307"/>
                <a:ext cx="1300" cy="224"/>
              </a:xfrm>
              <a:custGeom>
                <a:avLst/>
                <a:gdLst/>
                <a:ahLst/>
                <a:cxnLst>
                  <a:cxn ang="0">
                    <a:pos x="73" y="142"/>
                  </a:cxn>
                  <a:cxn ang="0">
                    <a:pos x="40" y="164"/>
                  </a:cxn>
                  <a:cxn ang="0">
                    <a:pos x="5" y="178"/>
                  </a:cxn>
                  <a:cxn ang="0">
                    <a:pos x="11" y="203"/>
                  </a:cxn>
                  <a:cxn ang="0">
                    <a:pos x="54" y="212"/>
                  </a:cxn>
                  <a:cxn ang="0">
                    <a:pos x="172" y="215"/>
                  </a:cxn>
                  <a:cxn ang="0">
                    <a:pos x="420" y="210"/>
                  </a:cxn>
                  <a:cxn ang="0">
                    <a:pos x="473" y="213"/>
                  </a:cxn>
                  <a:cxn ang="0">
                    <a:pos x="512" y="218"/>
                  </a:cxn>
                  <a:cxn ang="0">
                    <a:pos x="603" y="218"/>
                  </a:cxn>
                  <a:cxn ang="0">
                    <a:pos x="703" y="210"/>
                  </a:cxn>
                  <a:cxn ang="0">
                    <a:pos x="738" y="210"/>
                  </a:cxn>
                  <a:cxn ang="0">
                    <a:pos x="827" y="219"/>
                  </a:cxn>
                  <a:cxn ang="0">
                    <a:pos x="864" y="223"/>
                  </a:cxn>
                  <a:cxn ang="0">
                    <a:pos x="891" y="218"/>
                  </a:cxn>
                  <a:cxn ang="0">
                    <a:pos x="960" y="210"/>
                  </a:cxn>
                  <a:cxn ang="0">
                    <a:pos x="999" y="218"/>
                  </a:cxn>
                  <a:cxn ang="0">
                    <a:pos x="1037" y="213"/>
                  </a:cxn>
                  <a:cxn ang="0">
                    <a:pos x="1062" y="210"/>
                  </a:cxn>
                  <a:cxn ang="0">
                    <a:pos x="1105" y="210"/>
                  </a:cxn>
                  <a:cxn ang="0">
                    <a:pos x="1129" y="215"/>
                  </a:cxn>
                  <a:cxn ang="0">
                    <a:pos x="1154" y="219"/>
                  </a:cxn>
                  <a:cxn ang="0">
                    <a:pos x="1211" y="213"/>
                  </a:cxn>
                  <a:cxn ang="0">
                    <a:pos x="1233" y="215"/>
                  </a:cxn>
                  <a:cxn ang="0">
                    <a:pos x="1299" y="212"/>
                  </a:cxn>
                  <a:cxn ang="0">
                    <a:pos x="1283" y="169"/>
                  </a:cxn>
                  <a:cxn ang="0">
                    <a:pos x="1246" y="140"/>
                  </a:cxn>
                  <a:cxn ang="0">
                    <a:pos x="1226" y="145"/>
                  </a:cxn>
                  <a:cxn ang="0">
                    <a:pos x="1119" y="117"/>
                  </a:cxn>
                  <a:cxn ang="0">
                    <a:pos x="1070" y="103"/>
                  </a:cxn>
                  <a:cxn ang="0">
                    <a:pos x="1008" y="113"/>
                  </a:cxn>
                  <a:cxn ang="0">
                    <a:pos x="942" y="132"/>
                  </a:cxn>
                  <a:cxn ang="0">
                    <a:pos x="878" y="126"/>
                  </a:cxn>
                  <a:cxn ang="0">
                    <a:pos x="827" y="117"/>
                  </a:cxn>
                  <a:cxn ang="0">
                    <a:pos x="761" y="99"/>
                  </a:cxn>
                  <a:cxn ang="0">
                    <a:pos x="721" y="80"/>
                  </a:cxn>
                  <a:cxn ang="0">
                    <a:pos x="695" y="38"/>
                  </a:cxn>
                  <a:cxn ang="0">
                    <a:pos x="687" y="25"/>
                  </a:cxn>
                  <a:cxn ang="0">
                    <a:pos x="614" y="25"/>
                  </a:cxn>
                  <a:cxn ang="0">
                    <a:pos x="537" y="0"/>
                  </a:cxn>
                  <a:cxn ang="0">
                    <a:pos x="575" y="51"/>
                  </a:cxn>
                  <a:cxn ang="0">
                    <a:pos x="560" y="87"/>
                  </a:cxn>
                  <a:cxn ang="0">
                    <a:pos x="503" y="96"/>
                  </a:cxn>
                  <a:cxn ang="0">
                    <a:pos x="451" y="106"/>
                  </a:cxn>
                  <a:cxn ang="0">
                    <a:pos x="389" y="129"/>
                  </a:cxn>
                  <a:cxn ang="0">
                    <a:pos x="331" y="122"/>
                  </a:cxn>
                  <a:cxn ang="0">
                    <a:pos x="288" y="128"/>
                  </a:cxn>
                  <a:cxn ang="0">
                    <a:pos x="233" y="131"/>
                  </a:cxn>
                  <a:cxn ang="0">
                    <a:pos x="197" y="142"/>
                  </a:cxn>
                  <a:cxn ang="0">
                    <a:pos x="158" y="132"/>
                  </a:cxn>
                  <a:cxn ang="0">
                    <a:pos x="118" y="134"/>
                  </a:cxn>
                </a:cxnLst>
                <a:rect l="0" t="0" r="r" b="b"/>
                <a:pathLst>
                  <a:path w="1300" h="224">
                    <a:moveTo>
                      <a:pt x="97" y="143"/>
                    </a:moveTo>
                    <a:lnTo>
                      <a:pt x="73" y="142"/>
                    </a:lnTo>
                    <a:lnTo>
                      <a:pt x="54" y="157"/>
                    </a:lnTo>
                    <a:lnTo>
                      <a:pt x="40" y="164"/>
                    </a:lnTo>
                    <a:lnTo>
                      <a:pt x="18" y="174"/>
                    </a:lnTo>
                    <a:lnTo>
                      <a:pt x="5" y="178"/>
                    </a:lnTo>
                    <a:lnTo>
                      <a:pt x="0" y="190"/>
                    </a:lnTo>
                    <a:lnTo>
                      <a:pt x="11" y="203"/>
                    </a:lnTo>
                    <a:lnTo>
                      <a:pt x="26" y="218"/>
                    </a:lnTo>
                    <a:lnTo>
                      <a:pt x="54" y="212"/>
                    </a:lnTo>
                    <a:lnTo>
                      <a:pt x="100" y="210"/>
                    </a:lnTo>
                    <a:lnTo>
                      <a:pt x="172" y="215"/>
                    </a:lnTo>
                    <a:lnTo>
                      <a:pt x="322" y="218"/>
                    </a:lnTo>
                    <a:lnTo>
                      <a:pt x="420" y="210"/>
                    </a:lnTo>
                    <a:lnTo>
                      <a:pt x="452" y="215"/>
                    </a:lnTo>
                    <a:lnTo>
                      <a:pt x="473" y="213"/>
                    </a:lnTo>
                    <a:lnTo>
                      <a:pt x="506" y="218"/>
                    </a:lnTo>
                    <a:lnTo>
                      <a:pt x="512" y="218"/>
                    </a:lnTo>
                    <a:lnTo>
                      <a:pt x="573" y="219"/>
                    </a:lnTo>
                    <a:lnTo>
                      <a:pt x="603" y="218"/>
                    </a:lnTo>
                    <a:lnTo>
                      <a:pt x="621" y="213"/>
                    </a:lnTo>
                    <a:lnTo>
                      <a:pt x="703" y="210"/>
                    </a:lnTo>
                    <a:lnTo>
                      <a:pt x="708" y="210"/>
                    </a:lnTo>
                    <a:lnTo>
                      <a:pt x="738" y="210"/>
                    </a:lnTo>
                    <a:lnTo>
                      <a:pt x="788" y="218"/>
                    </a:lnTo>
                    <a:lnTo>
                      <a:pt x="827" y="219"/>
                    </a:lnTo>
                    <a:lnTo>
                      <a:pt x="832" y="219"/>
                    </a:lnTo>
                    <a:lnTo>
                      <a:pt x="864" y="223"/>
                    </a:lnTo>
                    <a:lnTo>
                      <a:pt x="885" y="215"/>
                    </a:lnTo>
                    <a:lnTo>
                      <a:pt x="891" y="218"/>
                    </a:lnTo>
                    <a:lnTo>
                      <a:pt x="955" y="213"/>
                    </a:lnTo>
                    <a:lnTo>
                      <a:pt x="960" y="210"/>
                    </a:lnTo>
                    <a:lnTo>
                      <a:pt x="976" y="215"/>
                    </a:lnTo>
                    <a:lnTo>
                      <a:pt x="999" y="218"/>
                    </a:lnTo>
                    <a:lnTo>
                      <a:pt x="1005" y="218"/>
                    </a:lnTo>
                    <a:lnTo>
                      <a:pt x="1037" y="213"/>
                    </a:lnTo>
                    <a:lnTo>
                      <a:pt x="1056" y="210"/>
                    </a:lnTo>
                    <a:lnTo>
                      <a:pt x="1062" y="210"/>
                    </a:lnTo>
                    <a:lnTo>
                      <a:pt x="1079" y="210"/>
                    </a:lnTo>
                    <a:lnTo>
                      <a:pt x="1105" y="210"/>
                    </a:lnTo>
                    <a:lnTo>
                      <a:pt x="1111" y="209"/>
                    </a:lnTo>
                    <a:lnTo>
                      <a:pt x="1129" y="215"/>
                    </a:lnTo>
                    <a:lnTo>
                      <a:pt x="1148" y="219"/>
                    </a:lnTo>
                    <a:lnTo>
                      <a:pt x="1154" y="219"/>
                    </a:lnTo>
                    <a:lnTo>
                      <a:pt x="1193" y="210"/>
                    </a:lnTo>
                    <a:lnTo>
                      <a:pt x="1211" y="213"/>
                    </a:lnTo>
                    <a:lnTo>
                      <a:pt x="1229" y="218"/>
                    </a:lnTo>
                    <a:lnTo>
                      <a:pt x="1233" y="215"/>
                    </a:lnTo>
                    <a:lnTo>
                      <a:pt x="1282" y="213"/>
                    </a:lnTo>
                    <a:lnTo>
                      <a:pt x="1299" y="212"/>
                    </a:lnTo>
                    <a:lnTo>
                      <a:pt x="1296" y="187"/>
                    </a:lnTo>
                    <a:lnTo>
                      <a:pt x="1283" y="169"/>
                    </a:lnTo>
                    <a:lnTo>
                      <a:pt x="1268" y="155"/>
                    </a:lnTo>
                    <a:lnTo>
                      <a:pt x="1246" y="140"/>
                    </a:lnTo>
                    <a:lnTo>
                      <a:pt x="1232" y="146"/>
                    </a:lnTo>
                    <a:lnTo>
                      <a:pt x="1226" y="145"/>
                    </a:lnTo>
                    <a:lnTo>
                      <a:pt x="1158" y="132"/>
                    </a:lnTo>
                    <a:lnTo>
                      <a:pt x="1119" y="117"/>
                    </a:lnTo>
                    <a:lnTo>
                      <a:pt x="1076" y="103"/>
                    </a:lnTo>
                    <a:lnTo>
                      <a:pt x="1070" y="103"/>
                    </a:lnTo>
                    <a:lnTo>
                      <a:pt x="1030" y="103"/>
                    </a:lnTo>
                    <a:lnTo>
                      <a:pt x="1008" y="113"/>
                    </a:lnTo>
                    <a:lnTo>
                      <a:pt x="974" y="122"/>
                    </a:lnTo>
                    <a:lnTo>
                      <a:pt x="942" y="132"/>
                    </a:lnTo>
                    <a:lnTo>
                      <a:pt x="905" y="131"/>
                    </a:lnTo>
                    <a:lnTo>
                      <a:pt x="878" y="126"/>
                    </a:lnTo>
                    <a:lnTo>
                      <a:pt x="873" y="126"/>
                    </a:lnTo>
                    <a:lnTo>
                      <a:pt x="827" y="117"/>
                    </a:lnTo>
                    <a:lnTo>
                      <a:pt x="787" y="103"/>
                    </a:lnTo>
                    <a:lnTo>
                      <a:pt x="761" y="99"/>
                    </a:lnTo>
                    <a:lnTo>
                      <a:pt x="743" y="85"/>
                    </a:lnTo>
                    <a:lnTo>
                      <a:pt x="721" y="80"/>
                    </a:lnTo>
                    <a:lnTo>
                      <a:pt x="702" y="67"/>
                    </a:lnTo>
                    <a:lnTo>
                      <a:pt x="695" y="38"/>
                    </a:lnTo>
                    <a:lnTo>
                      <a:pt x="718" y="16"/>
                    </a:lnTo>
                    <a:lnTo>
                      <a:pt x="687" y="25"/>
                    </a:lnTo>
                    <a:lnTo>
                      <a:pt x="645" y="24"/>
                    </a:lnTo>
                    <a:lnTo>
                      <a:pt x="614" y="25"/>
                    </a:lnTo>
                    <a:lnTo>
                      <a:pt x="575" y="16"/>
                    </a:lnTo>
                    <a:lnTo>
                      <a:pt x="537" y="0"/>
                    </a:lnTo>
                    <a:lnTo>
                      <a:pt x="566" y="29"/>
                    </a:lnTo>
                    <a:lnTo>
                      <a:pt x="575" y="51"/>
                    </a:lnTo>
                    <a:lnTo>
                      <a:pt x="573" y="68"/>
                    </a:lnTo>
                    <a:lnTo>
                      <a:pt x="560" y="87"/>
                    </a:lnTo>
                    <a:lnTo>
                      <a:pt x="531" y="97"/>
                    </a:lnTo>
                    <a:lnTo>
                      <a:pt x="503" y="96"/>
                    </a:lnTo>
                    <a:lnTo>
                      <a:pt x="477" y="100"/>
                    </a:lnTo>
                    <a:lnTo>
                      <a:pt x="451" y="106"/>
                    </a:lnTo>
                    <a:lnTo>
                      <a:pt x="413" y="122"/>
                    </a:lnTo>
                    <a:lnTo>
                      <a:pt x="389" y="129"/>
                    </a:lnTo>
                    <a:lnTo>
                      <a:pt x="361" y="119"/>
                    </a:lnTo>
                    <a:lnTo>
                      <a:pt x="331" y="122"/>
                    </a:lnTo>
                    <a:lnTo>
                      <a:pt x="306" y="135"/>
                    </a:lnTo>
                    <a:lnTo>
                      <a:pt x="288" y="128"/>
                    </a:lnTo>
                    <a:lnTo>
                      <a:pt x="261" y="134"/>
                    </a:lnTo>
                    <a:lnTo>
                      <a:pt x="233" y="131"/>
                    </a:lnTo>
                    <a:lnTo>
                      <a:pt x="203" y="142"/>
                    </a:lnTo>
                    <a:lnTo>
                      <a:pt x="197" y="142"/>
                    </a:lnTo>
                    <a:lnTo>
                      <a:pt x="187" y="140"/>
                    </a:lnTo>
                    <a:lnTo>
                      <a:pt x="158" y="132"/>
                    </a:lnTo>
                    <a:lnTo>
                      <a:pt x="143" y="126"/>
                    </a:lnTo>
                    <a:lnTo>
                      <a:pt x="118" y="134"/>
                    </a:lnTo>
                    <a:lnTo>
                      <a:pt x="97" y="143"/>
                    </a:lnTo>
                  </a:path>
                </a:pathLst>
              </a:custGeom>
              <a:gradFill rotWithShape="0">
                <a:gsLst>
                  <a:gs pos="0">
                    <a:srgbClr val="1C1C1C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1329" name="Freeform 17"/>
              <p:cNvSpPr>
                <a:spLocks/>
              </p:cNvSpPr>
              <p:nvPr/>
            </p:nvSpPr>
            <p:spPr bwMode="auto">
              <a:xfrm>
                <a:off x="2960" y="310"/>
                <a:ext cx="559" cy="184"/>
              </a:xfrm>
              <a:custGeom>
                <a:avLst/>
                <a:gdLst/>
                <a:ahLst/>
                <a:cxnLst>
                  <a:cxn ang="0">
                    <a:pos x="558" y="183"/>
                  </a:cxn>
                  <a:cxn ang="0">
                    <a:pos x="550" y="153"/>
                  </a:cxn>
                  <a:cxn ang="0">
                    <a:pos x="539" y="133"/>
                  </a:cxn>
                  <a:cxn ang="0">
                    <a:pos x="505" y="111"/>
                  </a:cxn>
                  <a:cxn ang="0">
                    <a:pos x="447" y="88"/>
                  </a:cxn>
                  <a:cxn ang="0">
                    <a:pos x="404" y="81"/>
                  </a:cxn>
                  <a:cxn ang="0">
                    <a:pos x="367" y="74"/>
                  </a:cxn>
                  <a:cxn ang="0">
                    <a:pos x="310" y="69"/>
                  </a:cxn>
                  <a:cxn ang="0">
                    <a:pos x="265" y="60"/>
                  </a:cxn>
                  <a:cxn ang="0">
                    <a:pos x="224" y="54"/>
                  </a:cxn>
                  <a:cxn ang="0">
                    <a:pos x="182" y="49"/>
                  </a:cxn>
                  <a:cxn ang="0">
                    <a:pos x="134" y="43"/>
                  </a:cxn>
                  <a:cxn ang="0">
                    <a:pos x="64" y="42"/>
                  </a:cxn>
                  <a:cxn ang="0">
                    <a:pos x="66" y="44"/>
                  </a:cxn>
                  <a:cxn ang="0">
                    <a:pos x="29" y="41"/>
                  </a:cxn>
                  <a:cxn ang="0">
                    <a:pos x="17" y="27"/>
                  </a:cxn>
                  <a:cxn ang="0">
                    <a:pos x="21" y="0"/>
                  </a:cxn>
                  <a:cxn ang="0">
                    <a:pos x="1" y="24"/>
                  </a:cxn>
                  <a:cxn ang="0">
                    <a:pos x="0" y="40"/>
                  </a:cxn>
                  <a:cxn ang="0">
                    <a:pos x="21" y="52"/>
                  </a:cxn>
                  <a:cxn ang="0">
                    <a:pos x="66" y="57"/>
                  </a:cxn>
                  <a:cxn ang="0">
                    <a:pos x="140" y="60"/>
                  </a:cxn>
                  <a:cxn ang="0">
                    <a:pos x="220" y="70"/>
                  </a:cxn>
                  <a:cxn ang="0">
                    <a:pos x="283" y="80"/>
                  </a:cxn>
                  <a:cxn ang="0">
                    <a:pos x="356" y="90"/>
                  </a:cxn>
                  <a:cxn ang="0">
                    <a:pos x="417" y="100"/>
                  </a:cxn>
                  <a:cxn ang="0">
                    <a:pos x="461" y="109"/>
                  </a:cxn>
                  <a:cxn ang="0">
                    <a:pos x="498" y="128"/>
                  </a:cxn>
                  <a:cxn ang="0">
                    <a:pos x="525" y="140"/>
                  </a:cxn>
                  <a:cxn ang="0">
                    <a:pos x="541" y="164"/>
                  </a:cxn>
                  <a:cxn ang="0">
                    <a:pos x="558" y="183"/>
                  </a:cxn>
                </a:cxnLst>
                <a:rect l="0" t="0" r="r" b="b"/>
                <a:pathLst>
                  <a:path w="559" h="184">
                    <a:moveTo>
                      <a:pt x="558" y="183"/>
                    </a:moveTo>
                    <a:lnTo>
                      <a:pt x="550" y="153"/>
                    </a:lnTo>
                    <a:lnTo>
                      <a:pt x="539" y="133"/>
                    </a:lnTo>
                    <a:lnTo>
                      <a:pt x="505" y="111"/>
                    </a:lnTo>
                    <a:lnTo>
                      <a:pt x="447" y="88"/>
                    </a:lnTo>
                    <a:lnTo>
                      <a:pt x="404" y="81"/>
                    </a:lnTo>
                    <a:lnTo>
                      <a:pt x="367" y="74"/>
                    </a:lnTo>
                    <a:lnTo>
                      <a:pt x="310" y="69"/>
                    </a:lnTo>
                    <a:lnTo>
                      <a:pt x="265" y="60"/>
                    </a:lnTo>
                    <a:lnTo>
                      <a:pt x="224" y="54"/>
                    </a:lnTo>
                    <a:lnTo>
                      <a:pt x="182" y="49"/>
                    </a:lnTo>
                    <a:lnTo>
                      <a:pt x="134" y="43"/>
                    </a:lnTo>
                    <a:lnTo>
                      <a:pt x="64" y="42"/>
                    </a:lnTo>
                    <a:lnTo>
                      <a:pt x="66" y="44"/>
                    </a:lnTo>
                    <a:lnTo>
                      <a:pt x="29" y="41"/>
                    </a:lnTo>
                    <a:lnTo>
                      <a:pt x="17" y="27"/>
                    </a:lnTo>
                    <a:lnTo>
                      <a:pt x="21" y="0"/>
                    </a:lnTo>
                    <a:lnTo>
                      <a:pt x="1" y="24"/>
                    </a:lnTo>
                    <a:lnTo>
                      <a:pt x="0" y="40"/>
                    </a:lnTo>
                    <a:lnTo>
                      <a:pt x="21" y="52"/>
                    </a:lnTo>
                    <a:lnTo>
                      <a:pt x="66" y="57"/>
                    </a:lnTo>
                    <a:lnTo>
                      <a:pt x="140" y="60"/>
                    </a:lnTo>
                    <a:lnTo>
                      <a:pt x="220" y="70"/>
                    </a:lnTo>
                    <a:lnTo>
                      <a:pt x="283" y="80"/>
                    </a:lnTo>
                    <a:lnTo>
                      <a:pt x="356" y="90"/>
                    </a:lnTo>
                    <a:lnTo>
                      <a:pt x="417" y="100"/>
                    </a:lnTo>
                    <a:lnTo>
                      <a:pt x="461" y="109"/>
                    </a:lnTo>
                    <a:lnTo>
                      <a:pt x="498" y="128"/>
                    </a:lnTo>
                    <a:lnTo>
                      <a:pt x="525" y="140"/>
                    </a:lnTo>
                    <a:lnTo>
                      <a:pt x="541" y="164"/>
                    </a:lnTo>
                    <a:lnTo>
                      <a:pt x="558" y="183"/>
                    </a:lnTo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41330" name="Freeform 18"/>
          <p:cNvSpPr>
            <a:spLocks/>
          </p:cNvSpPr>
          <p:nvPr/>
        </p:nvSpPr>
        <p:spPr bwMode="auto">
          <a:xfrm>
            <a:off x="273050" y="796925"/>
            <a:ext cx="806450" cy="717550"/>
          </a:xfrm>
          <a:custGeom>
            <a:avLst/>
            <a:gdLst/>
            <a:ahLst/>
            <a:cxnLst>
              <a:cxn ang="0">
                <a:pos x="129" y="376"/>
              </a:cxn>
              <a:cxn ang="0">
                <a:pos x="272" y="427"/>
              </a:cxn>
              <a:cxn ang="0">
                <a:pos x="313" y="451"/>
              </a:cxn>
              <a:cxn ang="0">
                <a:pos x="333" y="449"/>
              </a:cxn>
              <a:cxn ang="0">
                <a:pos x="348" y="376"/>
              </a:cxn>
              <a:cxn ang="0">
                <a:pos x="365" y="332"/>
              </a:cxn>
              <a:cxn ang="0">
                <a:pos x="382" y="262"/>
              </a:cxn>
              <a:cxn ang="0">
                <a:pos x="394" y="221"/>
              </a:cxn>
              <a:cxn ang="0">
                <a:pos x="409" y="181"/>
              </a:cxn>
              <a:cxn ang="0">
                <a:pos x="423" y="133"/>
              </a:cxn>
              <a:cxn ang="0">
                <a:pos x="445" y="98"/>
              </a:cxn>
              <a:cxn ang="0">
                <a:pos x="469" y="48"/>
              </a:cxn>
              <a:cxn ang="0">
                <a:pos x="507" y="0"/>
              </a:cxn>
              <a:cxn ang="0">
                <a:pos x="25" y="335"/>
              </a:cxn>
              <a:cxn ang="0">
                <a:pos x="0" y="358"/>
              </a:cxn>
              <a:cxn ang="0">
                <a:pos x="76" y="360"/>
              </a:cxn>
              <a:cxn ang="0">
                <a:pos x="129" y="376"/>
              </a:cxn>
            </a:cxnLst>
            <a:rect l="0" t="0" r="r" b="b"/>
            <a:pathLst>
              <a:path w="508" h="452">
                <a:moveTo>
                  <a:pt x="129" y="376"/>
                </a:moveTo>
                <a:lnTo>
                  <a:pt x="272" y="427"/>
                </a:lnTo>
                <a:lnTo>
                  <a:pt x="313" y="451"/>
                </a:lnTo>
                <a:lnTo>
                  <a:pt x="333" y="449"/>
                </a:lnTo>
                <a:lnTo>
                  <a:pt x="348" y="376"/>
                </a:lnTo>
                <a:lnTo>
                  <a:pt x="365" y="332"/>
                </a:lnTo>
                <a:lnTo>
                  <a:pt x="382" y="262"/>
                </a:lnTo>
                <a:lnTo>
                  <a:pt x="394" y="221"/>
                </a:lnTo>
                <a:lnTo>
                  <a:pt x="409" y="181"/>
                </a:lnTo>
                <a:lnTo>
                  <a:pt x="423" y="133"/>
                </a:lnTo>
                <a:lnTo>
                  <a:pt x="445" y="98"/>
                </a:lnTo>
                <a:lnTo>
                  <a:pt x="469" y="48"/>
                </a:lnTo>
                <a:lnTo>
                  <a:pt x="507" y="0"/>
                </a:lnTo>
                <a:lnTo>
                  <a:pt x="25" y="335"/>
                </a:lnTo>
                <a:lnTo>
                  <a:pt x="0" y="358"/>
                </a:lnTo>
                <a:lnTo>
                  <a:pt x="76" y="360"/>
                </a:lnTo>
                <a:lnTo>
                  <a:pt x="129" y="376"/>
                </a:lnTo>
              </a:path>
            </a:pathLst>
          </a:custGeom>
          <a:solidFill>
            <a:schemeClr val="bg2">
              <a:alpha val="50000"/>
            </a:scheme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1331" name="Freeform 19"/>
          <p:cNvSpPr>
            <a:spLocks/>
          </p:cNvSpPr>
          <p:nvPr/>
        </p:nvSpPr>
        <p:spPr bwMode="auto">
          <a:xfrm>
            <a:off x="255588" y="654050"/>
            <a:ext cx="984250" cy="766763"/>
          </a:xfrm>
          <a:custGeom>
            <a:avLst/>
            <a:gdLst/>
            <a:ahLst/>
            <a:cxnLst>
              <a:cxn ang="0">
                <a:pos x="0" y="477"/>
              </a:cxn>
              <a:cxn ang="0">
                <a:pos x="13" y="452"/>
              </a:cxn>
              <a:cxn ang="0">
                <a:pos x="56" y="422"/>
              </a:cxn>
              <a:cxn ang="0">
                <a:pos x="619" y="0"/>
              </a:cxn>
              <a:cxn ang="0">
                <a:pos x="425" y="184"/>
              </a:cxn>
              <a:cxn ang="0">
                <a:pos x="329" y="336"/>
              </a:cxn>
              <a:cxn ang="0">
                <a:pos x="268" y="482"/>
              </a:cxn>
              <a:cxn ang="0">
                <a:pos x="197" y="449"/>
              </a:cxn>
              <a:cxn ang="0">
                <a:pos x="119" y="425"/>
              </a:cxn>
              <a:cxn ang="0">
                <a:pos x="70" y="429"/>
              </a:cxn>
              <a:cxn ang="0">
                <a:pos x="28" y="440"/>
              </a:cxn>
              <a:cxn ang="0">
                <a:pos x="0" y="477"/>
              </a:cxn>
            </a:cxnLst>
            <a:rect l="0" t="0" r="r" b="b"/>
            <a:pathLst>
              <a:path w="620" h="483">
                <a:moveTo>
                  <a:pt x="0" y="477"/>
                </a:moveTo>
                <a:lnTo>
                  <a:pt x="13" y="452"/>
                </a:lnTo>
                <a:lnTo>
                  <a:pt x="56" y="422"/>
                </a:lnTo>
                <a:lnTo>
                  <a:pt x="619" y="0"/>
                </a:lnTo>
                <a:lnTo>
                  <a:pt x="425" y="184"/>
                </a:lnTo>
                <a:lnTo>
                  <a:pt x="329" y="336"/>
                </a:lnTo>
                <a:lnTo>
                  <a:pt x="268" y="482"/>
                </a:lnTo>
                <a:lnTo>
                  <a:pt x="197" y="449"/>
                </a:lnTo>
                <a:lnTo>
                  <a:pt x="119" y="425"/>
                </a:lnTo>
                <a:lnTo>
                  <a:pt x="70" y="429"/>
                </a:lnTo>
                <a:lnTo>
                  <a:pt x="28" y="440"/>
                </a:lnTo>
                <a:lnTo>
                  <a:pt x="0" y="477"/>
                </a:lnTo>
              </a:path>
            </a:pathLst>
          </a:custGeom>
          <a:solidFill>
            <a:srgbClr val="FFFFFF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1332" name="Rectangle 20"/>
          <p:cNvSpPr>
            <a:spLocks noGrp="1" noChangeArrowheads="1"/>
          </p:cNvSpPr>
          <p:nvPr>
            <p:ph type="dt" sz="quarter" idx="2"/>
          </p:nvPr>
        </p:nvSpPr>
        <p:spPr>
          <a:xfrm>
            <a:off x="681038" y="6067425"/>
            <a:ext cx="2300287" cy="3937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41333" name="Rectangle 21"/>
          <p:cNvSpPr>
            <a:spLocks noGrp="1" noChangeArrowheads="1"/>
          </p:cNvSpPr>
          <p:nvPr>
            <p:ph type="ftr" sz="quarter" idx="3"/>
          </p:nvPr>
        </p:nvSpPr>
        <p:spPr>
          <a:xfrm>
            <a:off x="3108325" y="6067425"/>
            <a:ext cx="3124200" cy="3937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41334" name="Rectangle 2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372225" y="6067425"/>
            <a:ext cx="2311400" cy="3937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41335" name="Rectangle 2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  <a:ln w="12700" cap="sq">
            <a:headEnd type="none" w="sm" len="sm"/>
            <a:tailEnd type="none" w="sm" len="sm"/>
          </a:ln>
        </p:spPr>
        <p:txBody>
          <a:bodyPr lIns="91440" tIns="45720" rIns="91440" bIns="45720"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141336" name="Rectangle 2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  <a:ln w="12700" cap="sq">
            <a:headEnd type="none" w="sm" len="sm"/>
            <a:tailEnd type="none" w="sm" len="sm"/>
          </a:ln>
        </p:spPr>
        <p:txBody>
          <a:bodyPr lIns="91440" tIns="45720" rIns="91440" bIns="45720"/>
          <a:lstStyle>
            <a:lvl1pPr marL="0" indent="0" algn="ctr">
              <a:buFontTx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2441575"/>
            <a:ext cx="3956050" cy="350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3750" y="2441575"/>
            <a:ext cx="3956050" cy="350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05763E-E5CD-4E33-B061-CC9582750F08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8913" y="1216025"/>
            <a:ext cx="2020887" cy="4727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3075" y="1216025"/>
            <a:ext cx="5913438" cy="4727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6D3BAF-0FAA-421F-88E9-0635E7F4623E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4000500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4000500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E53E1A-B6AF-44D5-BD63-FB4153A7BC4A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CF7357-14D1-4262-BC1C-1310EE6469C4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047E81-29DD-4A09-8D42-62A263BEA114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DAEBB8-0905-4922-AF91-1A90AA108BC7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9AC1F4-9B78-497F-9399-282A05019205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DEF90C-5CBF-4680-8736-87BEB8FAC952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2"/>
          <p:cNvGrpSpPr>
            <a:grpSpLocks/>
          </p:cNvGrpSpPr>
          <p:nvPr/>
        </p:nvGrpSpPr>
        <p:grpSpPr bwMode="auto">
          <a:xfrm>
            <a:off x="566738" y="0"/>
            <a:ext cx="7891462" cy="6821488"/>
            <a:chOff x="349" y="23"/>
            <a:chExt cx="4971" cy="4297"/>
          </a:xfrm>
        </p:grpSpPr>
        <p:sp>
          <p:nvSpPr>
            <p:cNvPr id="21507" name="Rectangle 3"/>
            <p:cNvSpPr>
              <a:spLocks noChangeArrowheads="1"/>
            </p:cNvSpPr>
            <p:nvPr/>
          </p:nvSpPr>
          <p:spPr bwMode="auto">
            <a:xfrm>
              <a:off x="384" y="23"/>
              <a:ext cx="21" cy="10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08" name="Freeform 4"/>
            <p:cNvSpPr>
              <a:spLocks noEditPoints="1"/>
            </p:cNvSpPr>
            <p:nvPr/>
          </p:nvSpPr>
          <p:spPr bwMode="auto">
            <a:xfrm>
              <a:off x="384" y="225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09" name="Freeform 5"/>
            <p:cNvSpPr>
              <a:spLocks noEditPoints="1"/>
            </p:cNvSpPr>
            <p:nvPr/>
          </p:nvSpPr>
          <p:spPr bwMode="auto">
            <a:xfrm>
              <a:off x="384" y="630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10" name="Freeform 6"/>
            <p:cNvSpPr>
              <a:spLocks noEditPoints="1"/>
            </p:cNvSpPr>
            <p:nvPr/>
          </p:nvSpPr>
          <p:spPr bwMode="auto">
            <a:xfrm>
              <a:off x="384" y="1034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11" name="Freeform 7"/>
            <p:cNvSpPr>
              <a:spLocks noEditPoints="1"/>
            </p:cNvSpPr>
            <p:nvPr/>
          </p:nvSpPr>
          <p:spPr bwMode="auto">
            <a:xfrm>
              <a:off x="384" y="1438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12" name="Freeform 8"/>
            <p:cNvSpPr>
              <a:spLocks noEditPoints="1"/>
            </p:cNvSpPr>
            <p:nvPr/>
          </p:nvSpPr>
          <p:spPr bwMode="auto">
            <a:xfrm>
              <a:off x="384" y="1843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13" name="Freeform 9"/>
            <p:cNvSpPr>
              <a:spLocks noEditPoints="1"/>
            </p:cNvSpPr>
            <p:nvPr/>
          </p:nvSpPr>
          <p:spPr bwMode="auto">
            <a:xfrm>
              <a:off x="384" y="2247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14" name="Freeform 10"/>
            <p:cNvSpPr>
              <a:spLocks noEditPoints="1"/>
            </p:cNvSpPr>
            <p:nvPr/>
          </p:nvSpPr>
          <p:spPr bwMode="auto">
            <a:xfrm>
              <a:off x="384" y="2652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15" name="Freeform 11"/>
            <p:cNvSpPr>
              <a:spLocks noEditPoints="1"/>
            </p:cNvSpPr>
            <p:nvPr/>
          </p:nvSpPr>
          <p:spPr bwMode="auto">
            <a:xfrm>
              <a:off x="384" y="3056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16" name="Freeform 12"/>
            <p:cNvSpPr>
              <a:spLocks noEditPoints="1"/>
            </p:cNvSpPr>
            <p:nvPr/>
          </p:nvSpPr>
          <p:spPr bwMode="auto">
            <a:xfrm>
              <a:off x="384" y="3461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17" name="Freeform 13"/>
            <p:cNvSpPr>
              <a:spLocks noEditPoints="1"/>
            </p:cNvSpPr>
            <p:nvPr/>
          </p:nvSpPr>
          <p:spPr bwMode="auto">
            <a:xfrm>
              <a:off x="384" y="3865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18" name="Rectangle 14"/>
            <p:cNvSpPr>
              <a:spLocks noChangeArrowheads="1"/>
            </p:cNvSpPr>
            <p:nvPr/>
          </p:nvSpPr>
          <p:spPr bwMode="auto">
            <a:xfrm>
              <a:off x="384" y="4269"/>
              <a:ext cx="21" cy="5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19" name="Rectangle 15"/>
            <p:cNvSpPr>
              <a:spLocks noChangeArrowheads="1"/>
            </p:cNvSpPr>
            <p:nvPr/>
          </p:nvSpPr>
          <p:spPr bwMode="auto">
            <a:xfrm>
              <a:off x="829" y="23"/>
              <a:ext cx="21" cy="10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0" name="Freeform 16"/>
            <p:cNvSpPr>
              <a:spLocks noEditPoints="1"/>
            </p:cNvSpPr>
            <p:nvPr/>
          </p:nvSpPr>
          <p:spPr bwMode="auto">
            <a:xfrm>
              <a:off x="829" y="225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1" name="Freeform 17"/>
            <p:cNvSpPr>
              <a:spLocks noEditPoints="1"/>
            </p:cNvSpPr>
            <p:nvPr/>
          </p:nvSpPr>
          <p:spPr bwMode="auto">
            <a:xfrm>
              <a:off x="829" y="630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2" name="Freeform 18"/>
            <p:cNvSpPr>
              <a:spLocks noEditPoints="1"/>
            </p:cNvSpPr>
            <p:nvPr/>
          </p:nvSpPr>
          <p:spPr bwMode="auto">
            <a:xfrm>
              <a:off x="829" y="1034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3" name="Freeform 19"/>
            <p:cNvSpPr>
              <a:spLocks noEditPoints="1"/>
            </p:cNvSpPr>
            <p:nvPr/>
          </p:nvSpPr>
          <p:spPr bwMode="auto">
            <a:xfrm>
              <a:off x="829" y="1438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4" name="Freeform 20"/>
            <p:cNvSpPr>
              <a:spLocks noEditPoints="1"/>
            </p:cNvSpPr>
            <p:nvPr/>
          </p:nvSpPr>
          <p:spPr bwMode="auto">
            <a:xfrm>
              <a:off x="829" y="1843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5" name="Freeform 21"/>
            <p:cNvSpPr>
              <a:spLocks noEditPoints="1"/>
            </p:cNvSpPr>
            <p:nvPr/>
          </p:nvSpPr>
          <p:spPr bwMode="auto">
            <a:xfrm>
              <a:off x="829" y="2247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6" name="Freeform 22"/>
            <p:cNvSpPr>
              <a:spLocks noEditPoints="1"/>
            </p:cNvSpPr>
            <p:nvPr/>
          </p:nvSpPr>
          <p:spPr bwMode="auto">
            <a:xfrm>
              <a:off x="829" y="2652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7" name="Freeform 23"/>
            <p:cNvSpPr>
              <a:spLocks noEditPoints="1"/>
            </p:cNvSpPr>
            <p:nvPr/>
          </p:nvSpPr>
          <p:spPr bwMode="auto">
            <a:xfrm>
              <a:off x="829" y="3056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8" name="Freeform 24"/>
            <p:cNvSpPr>
              <a:spLocks noEditPoints="1"/>
            </p:cNvSpPr>
            <p:nvPr/>
          </p:nvSpPr>
          <p:spPr bwMode="auto">
            <a:xfrm>
              <a:off x="829" y="3461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9" name="Freeform 25"/>
            <p:cNvSpPr>
              <a:spLocks noEditPoints="1"/>
            </p:cNvSpPr>
            <p:nvPr/>
          </p:nvSpPr>
          <p:spPr bwMode="auto">
            <a:xfrm>
              <a:off x="829" y="3865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30" name="Rectangle 26"/>
            <p:cNvSpPr>
              <a:spLocks noChangeArrowheads="1"/>
            </p:cNvSpPr>
            <p:nvPr/>
          </p:nvSpPr>
          <p:spPr bwMode="auto">
            <a:xfrm>
              <a:off x="829" y="4269"/>
              <a:ext cx="21" cy="5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31" name="Rectangle 27"/>
            <p:cNvSpPr>
              <a:spLocks noChangeArrowheads="1"/>
            </p:cNvSpPr>
            <p:nvPr/>
          </p:nvSpPr>
          <p:spPr bwMode="auto">
            <a:xfrm>
              <a:off x="1279" y="23"/>
              <a:ext cx="21" cy="10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32" name="Freeform 28"/>
            <p:cNvSpPr>
              <a:spLocks noEditPoints="1"/>
            </p:cNvSpPr>
            <p:nvPr/>
          </p:nvSpPr>
          <p:spPr bwMode="auto">
            <a:xfrm>
              <a:off x="1279" y="225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33" name="Freeform 29"/>
            <p:cNvSpPr>
              <a:spLocks noEditPoints="1"/>
            </p:cNvSpPr>
            <p:nvPr/>
          </p:nvSpPr>
          <p:spPr bwMode="auto">
            <a:xfrm>
              <a:off x="1279" y="630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34" name="Freeform 30"/>
            <p:cNvSpPr>
              <a:spLocks noEditPoints="1"/>
            </p:cNvSpPr>
            <p:nvPr/>
          </p:nvSpPr>
          <p:spPr bwMode="auto">
            <a:xfrm>
              <a:off x="1279" y="1034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35" name="Freeform 31"/>
            <p:cNvSpPr>
              <a:spLocks noEditPoints="1"/>
            </p:cNvSpPr>
            <p:nvPr/>
          </p:nvSpPr>
          <p:spPr bwMode="auto">
            <a:xfrm>
              <a:off x="1279" y="1438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36" name="Freeform 32"/>
            <p:cNvSpPr>
              <a:spLocks noEditPoints="1"/>
            </p:cNvSpPr>
            <p:nvPr/>
          </p:nvSpPr>
          <p:spPr bwMode="auto">
            <a:xfrm>
              <a:off x="1279" y="1843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37" name="Freeform 33"/>
            <p:cNvSpPr>
              <a:spLocks noEditPoints="1"/>
            </p:cNvSpPr>
            <p:nvPr/>
          </p:nvSpPr>
          <p:spPr bwMode="auto">
            <a:xfrm>
              <a:off x="1279" y="2247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38" name="Freeform 34"/>
            <p:cNvSpPr>
              <a:spLocks noEditPoints="1"/>
            </p:cNvSpPr>
            <p:nvPr/>
          </p:nvSpPr>
          <p:spPr bwMode="auto">
            <a:xfrm>
              <a:off x="1279" y="2652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39" name="Freeform 35"/>
            <p:cNvSpPr>
              <a:spLocks noEditPoints="1"/>
            </p:cNvSpPr>
            <p:nvPr/>
          </p:nvSpPr>
          <p:spPr bwMode="auto">
            <a:xfrm>
              <a:off x="1279" y="3056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40" name="Freeform 36"/>
            <p:cNvSpPr>
              <a:spLocks noEditPoints="1"/>
            </p:cNvSpPr>
            <p:nvPr/>
          </p:nvSpPr>
          <p:spPr bwMode="auto">
            <a:xfrm>
              <a:off x="1279" y="3461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41" name="Freeform 37"/>
            <p:cNvSpPr>
              <a:spLocks noEditPoints="1"/>
            </p:cNvSpPr>
            <p:nvPr/>
          </p:nvSpPr>
          <p:spPr bwMode="auto">
            <a:xfrm>
              <a:off x="1279" y="3865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42" name="Rectangle 38"/>
            <p:cNvSpPr>
              <a:spLocks noChangeArrowheads="1"/>
            </p:cNvSpPr>
            <p:nvPr/>
          </p:nvSpPr>
          <p:spPr bwMode="auto">
            <a:xfrm>
              <a:off x="1279" y="4269"/>
              <a:ext cx="21" cy="5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43" name="Rectangle 39"/>
            <p:cNvSpPr>
              <a:spLocks noChangeArrowheads="1"/>
            </p:cNvSpPr>
            <p:nvPr/>
          </p:nvSpPr>
          <p:spPr bwMode="auto">
            <a:xfrm>
              <a:off x="1724" y="23"/>
              <a:ext cx="21" cy="10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44" name="Freeform 40"/>
            <p:cNvSpPr>
              <a:spLocks noEditPoints="1"/>
            </p:cNvSpPr>
            <p:nvPr/>
          </p:nvSpPr>
          <p:spPr bwMode="auto">
            <a:xfrm>
              <a:off x="1724" y="225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45" name="Freeform 41"/>
            <p:cNvSpPr>
              <a:spLocks noEditPoints="1"/>
            </p:cNvSpPr>
            <p:nvPr/>
          </p:nvSpPr>
          <p:spPr bwMode="auto">
            <a:xfrm>
              <a:off x="1724" y="630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46" name="Freeform 42"/>
            <p:cNvSpPr>
              <a:spLocks noEditPoints="1"/>
            </p:cNvSpPr>
            <p:nvPr/>
          </p:nvSpPr>
          <p:spPr bwMode="auto">
            <a:xfrm>
              <a:off x="1724" y="1034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47" name="Freeform 43"/>
            <p:cNvSpPr>
              <a:spLocks noEditPoints="1"/>
            </p:cNvSpPr>
            <p:nvPr/>
          </p:nvSpPr>
          <p:spPr bwMode="auto">
            <a:xfrm>
              <a:off x="1724" y="1438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48" name="Freeform 44"/>
            <p:cNvSpPr>
              <a:spLocks noEditPoints="1"/>
            </p:cNvSpPr>
            <p:nvPr/>
          </p:nvSpPr>
          <p:spPr bwMode="auto">
            <a:xfrm>
              <a:off x="1724" y="1843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49" name="Freeform 45"/>
            <p:cNvSpPr>
              <a:spLocks noEditPoints="1"/>
            </p:cNvSpPr>
            <p:nvPr/>
          </p:nvSpPr>
          <p:spPr bwMode="auto">
            <a:xfrm>
              <a:off x="1724" y="2247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50" name="Freeform 46"/>
            <p:cNvSpPr>
              <a:spLocks noEditPoints="1"/>
            </p:cNvSpPr>
            <p:nvPr/>
          </p:nvSpPr>
          <p:spPr bwMode="auto">
            <a:xfrm>
              <a:off x="1724" y="2652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51" name="Freeform 47"/>
            <p:cNvSpPr>
              <a:spLocks noEditPoints="1"/>
            </p:cNvSpPr>
            <p:nvPr/>
          </p:nvSpPr>
          <p:spPr bwMode="auto">
            <a:xfrm>
              <a:off x="1724" y="3056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52" name="Freeform 48"/>
            <p:cNvSpPr>
              <a:spLocks noEditPoints="1"/>
            </p:cNvSpPr>
            <p:nvPr/>
          </p:nvSpPr>
          <p:spPr bwMode="auto">
            <a:xfrm>
              <a:off x="1724" y="3461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53" name="Freeform 49"/>
            <p:cNvSpPr>
              <a:spLocks noEditPoints="1"/>
            </p:cNvSpPr>
            <p:nvPr/>
          </p:nvSpPr>
          <p:spPr bwMode="auto">
            <a:xfrm>
              <a:off x="1724" y="3865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54" name="Rectangle 50"/>
            <p:cNvSpPr>
              <a:spLocks noChangeArrowheads="1"/>
            </p:cNvSpPr>
            <p:nvPr/>
          </p:nvSpPr>
          <p:spPr bwMode="auto">
            <a:xfrm>
              <a:off x="1724" y="4269"/>
              <a:ext cx="21" cy="5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55" name="Rectangle 51"/>
            <p:cNvSpPr>
              <a:spLocks noChangeArrowheads="1"/>
            </p:cNvSpPr>
            <p:nvPr/>
          </p:nvSpPr>
          <p:spPr bwMode="auto">
            <a:xfrm>
              <a:off x="2169" y="23"/>
              <a:ext cx="21" cy="10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56" name="Freeform 52"/>
            <p:cNvSpPr>
              <a:spLocks noEditPoints="1"/>
            </p:cNvSpPr>
            <p:nvPr/>
          </p:nvSpPr>
          <p:spPr bwMode="auto">
            <a:xfrm>
              <a:off x="2169" y="225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57" name="Freeform 53"/>
            <p:cNvSpPr>
              <a:spLocks noEditPoints="1"/>
            </p:cNvSpPr>
            <p:nvPr/>
          </p:nvSpPr>
          <p:spPr bwMode="auto">
            <a:xfrm>
              <a:off x="2169" y="630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58" name="Freeform 54"/>
            <p:cNvSpPr>
              <a:spLocks noEditPoints="1"/>
            </p:cNvSpPr>
            <p:nvPr/>
          </p:nvSpPr>
          <p:spPr bwMode="auto">
            <a:xfrm>
              <a:off x="2169" y="1034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59" name="Freeform 55"/>
            <p:cNvSpPr>
              <a:spLocks noEditPoints="1"/>
            </p:cNvSpPr>
            <p:nvPr/>
          </p:nvSpPr>
          <p:spPr bwMode="auto">
            <a:xfrm>
              <a:off x="2169" y="1438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60" name="Freeform 56"/>
            <p:cNvSpPr>
              <a:spLocks noEditPoints="1"/>
            </p:cNvSpPr>
            <p:nvPr/>
          </p:nvSpPr>
          <p:spPr bwMode="auto">
            <a:xfrm>
              <a:off x="2169" y="1843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61" name="Freeform 57"/>
            <p:cNvSpPr>
              <a:spLocks noEditPoints="1"/>
            </p:cNvSpPr>
            <p:nvPr/>
          </p:nvSpPr>
          <p:spPr bwMode="auto">
            <a:xfrm>
              <a:off x="2169" y="2247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62" name="Freeform 58"/>
            <p:cNvSpPr>
              <a:spLocks noEditPoints="1"/>
            </p:cNvSpPr>
            <p:nvPr/>
          </p:nvSpPr>
          <p:spPr bwMode="auto">
            <a:xfrm>
              <a:off x="2169" y="2652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63" name="Freeform 59"/>
            <p:cNvSpPr>
              <a:spLocks noEditPoints="1"/>
            </p:cNvSpPr>
            <p:nvPr/>
          </p:nvSpPr>
          <p:spPr bwMode="auto">
            <a:xfrm>
              <a:off x="2169" y="3056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64" name="Freeform 60"/>
            <p:cNvSpPr>
              <a:spLocks noEditPoints="1"/>
            </p:cNvSpPr>
            <p:nvPr/>
          </p:nvSpPr>
          <p:spPr bwMode="auto">
            <a:xfrm>
              <a:off x="2169" y="3461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65" name="Freeform 61"/>
            <p:cNvSpPr>
              <a:spLocks noEditPoints="1"/>
            </p:cNvSpPr>
            <p:nvPr/>
          </p:nvSpPr>
          <p:spPr bwMode="auto">
            <a:xfrm>
              <a:off x="2169" y="3865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66" name="Rectangle 62"/>
            <p:cNvSpPr>
              <a:spLocks noChangeArrowheads="1"/>
            </p:cNvSpPr>
            <p:nvPr/>
          </p:nvSpPr>
          <p:spPr bwMode="auto">
            <a:xfrm>
              <a:off x="2169" y="4269"/>
              <a:ext cx="21" cy="5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67" name="Rectangle 63"/>
            <p:cNvSpPr>
              <a:spLocks noChangeArrowheads="1"/>
            </p:cNvSpPr>
            <p:nvPr/>
          </p:nvSpPr>
          <p:spPr bwMode="auto">
            <a:xfrm>
              <a:off x="2620" y="23"/>
              <a:ext cx="20" cy="10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68" name="Freeform 64"/>
            <p:cNvSpPr>
              <a:spLocks noEditPoints="1"/>
            </p:cNvSpPr>
            <p:nvPr/>
          </p:nvSpPr>
          <p:spPr bwMode="auto">
            <a:xfrm>
              <a:off x="2620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69" name="Freeform 65"/>
            <p:cNvSpPr>
              <a:spLocks noEditPoints="1"/>
            </p:cNvSpPr>
            <p:nvPr/>
          </p:nvSpPr>
          <p:spPr bwMode="auto">
            <a:xfrm>
              <a:off x="2620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70" name="Freeform 66"/>
            <p:cNvSpPr>
              <a:spLocks noEditPoints="1"/>
            </p:cNvSpPr>
            <p:nvPr/>
          </p:nvSpPr>
          <p:spPr bwMode="auto">
            <a:xfrm>
              <a:off x="2620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71" name="Freeform 67"/>
            <p:cNvSpPr>
              <a:spLocks noEditPoints="1"/>
            </p:cNvSpPr>
            <p:nvPr/>
          </p:nvSpPr>
          <p:spPr bwMode="auto">
            <a:xfrm>
              <a:off x="2620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72" name="Freeform 68"/>
            <p:cNvSpPr>
              <a:spLocks noEditPoints="1"/>
            </p:cNvSpPr>
            <p:nvPr/>
          </p:nvSpPr>
          <p:spPr bwMode="auto">
            <a:xfrm>
              <a:off x="2620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73" name="Freeform 69"/>
            <p:cNvSpPr>
              <a:spLocks noEditPoints="1"/>
            </p:cNvSpPr>
            <p:nvPr/>
          </p:nvSpPr>
          <p:spPr bwMode="auto">
            <a:xfrm>
              <a:off x="2620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74" name="Freeform 70"/>
            <p:cNvSpPr>
              <a:spLocks noEditPoints="1"/>
            </p:cNvSpPr>
            <p:nvPr/>
          </p:nvSpPr>
          <p:spPr bwMode="auto">
            <a:xfrm>
              <a:off x="2620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75" name="Freeform 71"/>
            <p:cNvSpPr>
              <a:spLocks noEditPoints="1"/>
            </p:cNvSpPr>
            <p:nvPr/>
          </p:nvSpPr>
          <p:spPr bwMode="auto">
            <a:xfrm>
              <a:off x="2620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76" name="Freeform 72"/>
            <p:cNvSpPr>
              <a:spLocks noEditPoints="1"/>
            </p:cNvSpPr>
            <p:nvPr/>
          </p:nvSpPr>
          <p:spPr bwMode="auto">
            <a:xfrm>
              <a:off x="2620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77" name="Freeform 73"/>
            <p:cNvSpPr>
              <a:spLocks noEditPoints="1"/>
            </p:cNvSpPr>
            <p:nvPr/>
          </p:nvSpPr>
          <p:spPr bwMode="auto">
            <a:xfrm>
              <a:off x="2620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78" name="Rectangle 74"/>
            <p:cNvSpPr>
              <a:spLocks noChangeArrowheads="1"/>
            </p:cNvSpPr>
            <p:nvPr/>
          </p:nvSpPr>
          <p:spPr bwMode="auto">
            <a:xfrm>
              <a:off x="2620" y="4269"/>
              <a:ext cx="20" cy="5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79" name="Rectangle 75"/>
            <p:cNvSpPr>
              <a:spLocks noChangeArrowheads="1"/>
            </p:cNvSpPr>
            <p:nvPr/>
          </p:nvSpPr>
          <p:spPr bwMode="auto">
            <a:xfrm>
              <a:off x="3065" y="23"/>
              <a:ext cx="20" cy="10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80" name="Freeform 76"/>
            <p:cNvSpPr>
              <a:spLocks noEditPoints="1"/>
            </p:cNvSpPr>
            <p:nvPr/>
          </p:nvSpPr>
          <p:spPr bwMode="auto">
            <a:xfrm>
              <a:off x="3065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81" name="Freeform 77"/>
            <p:cNvSpPr>
              <a:spLocks noEditPoints="1"/>
            </p:cNvSpPr>
            <p:nvPr/>
          </p:nvSpPr>
          <p:spPr bwMode="auto">
            <a:xfrm>
              <a:off x="3065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82" name="Freeform 78"/>
            <p:cNvSpPr>
              <a:spLocks noEditPoints="1"/>
            </p:cNvSpPr>
            <p:nvPr/>
          </p:nvSpPr>
          <p:spPr bwMode="auto">
            <a:xfrm>
              <a:off x="3065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83" name="Freeform 79"/>
            <p:cNvSpPr>
              <a:spLocks noEditPoints="1"/>
            </p:cNvSpPr>
            <p:nvPr/>
          </p:nvSpPr>
          <p:spPr bwMode="auto">
            <a:xfrm>
              <a:off x="3065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84" name="Freeform 80"/>
            <p:cNvSpPr>
              <a:spLocks noEditPoints="1"/>
            </p:cNvSpPr>
            <p:nvPr/>
          </p:nvSpPr>
          <p:spPr bwMode="auto">
            <a:xfrm>
              <a:off x="3065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85" name="Freeform 81"/>
            <p:cNvSpPr>
              <a:spLocks noEditPoints="1"/>
            </p:cNvSpPr>
            <p:nvPr/>
          </p:nvSpPr>
          <p:spPr bwMode="auto">
            <a:xfrm>
              <a:off x="3065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86" name="Freeform 82"/>
            <p:cNvSpPr>
              <a:spLocks noEditPoints="1"/>
            </p:cNvSpPr>
            <p:nvPr/>
          </p:nvSpPr>
          <p:spPr bwMode="auto">
            <a:xfrm>
              <a:off x="3065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87" name="Freeform 83"/>
            <p:cNvSpPr>
              <a:spLocks noEditPoints="1"/>
            </p:cNvSpPr>
            <p:nvPr/>
          </p:nvSpPr>
          <p:spPr bwMode="auto">
            <a:xfrm>
              <a:off x="3065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88" name="Freeform 84"/>
            <p:cNvSpPr>
              <a:spLocks noEditPoints="1"/>
            </p:cNvSpPr>
            <p:nvPr/>
          </p:nvSpPr>
          <p:spPr bwMode="auto">
            <a:xfrm>
              <a:off x="3065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89" name="Freeform 85"/>
            <p:cNvSpPr>
              <a:spLocks noEditPoints="1"/>
            </p:cNvSpPr>
            <p:nvPr/>
          </p:nvSpPr>
          <p:spPr bwMode="auto">
            <a:xfrm>
              <a:off x="3065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90" name="Rectangle 86"/>
            <p:cNvSpPr>
              <a:spLocks noChangeArrowheads="1"/>
            </p:cNvSpPr>
            <p:nvPr/>
          </p:nvSpPr>
          <p:spPr bwMode="auto">
            <a:xfrm>
              <a:off x="3065" y="4269"/>
              <a:ext cx="20" cy="5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91" name="Rectangle 87"/>
            <p:cNvSpPr>
              <a:spLocks noChangeArrowheads="1"/>
            </p:cNvSpPr>
            <p:nvPr/>
          </p:nvSpPr>
          <p:spPr bwMode="auto">
            <a:xfrm>
              <a:off x="3510" y="23"/>
              <a:ext cx="20" cy="10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92" name="Freeform 88"/>
            <p:cNvSpPr>
              <a:spLocks noEditPoints="1"/>
            </p:cNvSpPr>
            <p:nvPr/>
          </p:nvSpPr>
          <p:spPr bwMode="auto">
            <a:xfrm>
              <a:off x="3510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93" name="Freeform 89"/>
            <p:cNvSpPr>
              <a:spLocks noEditPoints="1"/>
            </p:cNvSpPr>
            <p:nvPr/>
          </p:nvSpPr>
          <p:spPr bwMode="auto">
            <a:xfrm>
              <a:off x="3510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94" name="Freeform 90"/>
            <p:cNvSpPr>
              <a:spLocks noEditPoints="1"/>
            </p:cNvSpPr>
            <p:nvPr/>
          </p:nvSpPr>
          <p:spPr bwMode="auto">
            <a:xfrm>
              <a:off x="3510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95" name="Freeform 91"/>
            <p:cNvSpPr>
              <a:spLocks noEditPoints="1"/>
            </p:cNvSpPr>
            <p:nvPr/>
          </p:nvSpPr>
          <p:spPr bwMode="auto">
            <a:xfrm>
              <a:off x="3510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96" name="Freeform 92"/>
            <p:cNvSpPr>
              <a:spLocks noEditPoints="1"/>
            </p:cNvSpPr>
            <p:nvPr/>
          </p:nvSpPr>
          <p:spPr bwMode="auto">
            <a:xfrm>
              <a:off x="3510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97" name="Freeform 93"/>
            <p:cNvSpPr>
              <a:spLocks noEditPoints="1"/>
            </p:cNvSpPr>
            <p:nvPr/>
          </p:nvSpPr>
          <p:spPr bwMode="auto">
            <a:xfrm>
              <a:off x="3510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98" name="Freeform 94"/>
            <p:cNvSpPr>
              <a:spLocks noEditPoints="1"/>
            </p:cNvSpPr>
            <p:nvPr/>
          </p:nvSpPr>
          <p:spPr bwMode="auto">
            <a:xfrm>
              <a:off x="3510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99" name="Freeform 95"/>
            <p:cNvSpPr>
              <a:spLocks noEditPoints="1"/>
            </p:cNvSpPr>
            <p:nvPr/>
          </p:nvSpPr>
          <p:spPr bwMode="auto">
            <a:xfrm>
              <a:off x="3510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00" name="Freeform 96"/>
            <p:cNvSpPr>
              <a:spLocks noEditPoints="1"/>
            </p:cNvSpPr>
            <p:nvPr/>
          </p:nvSpPr>
          <p:spPr bwMode="auto">
            <a:xfrm>
              <a:off x="3510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01" name="Freeform 97"/>
            <p:cNvSpPr>
              <a:spLocks noEditPoints="1"/>
            </p:cNvSpPr>
            <p:nvPr/>
          </p:nvSpPr>
          <p:spPr bwMode="auto">
            <a:xfrm>
              <a:off x="3510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02" name="Rectangle 98"/>
            <p:cNvSpPr>
              <a:spLocks noChangeArrowheads="1"/>
            </p:cNvSpPr>
            <p:nvPr/>
          </p:nvSpPr>
          <p:spPr bwMode="auto">
            <a:xfrm>
              <a:off x="3510" y="4269"/>
              <a:ext cx="20" cy="5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03" name="Rectangle 99"/>
            <p:cNvSpPr>
              <a:spLocks noChangeArrowheads="1"/>
            </p:cNvSpPr>
            <p:nvPr/>
          </p:nvSpPr>
          <p:spPr bwMode="auto">
            <a:xfrm>
              <a:off x="3960" y="23"/>
              <a:ext cx="20" cy="10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04" name="Freeform 100"/>
            <p:cNvSpPr>
              <a:spLocks noEditPoints="1"/>
            </p:cNvSpPr>
            <p:nvPr/>
          </p:nvSpPr>
          <p:spPr bwMode="auto">
            <a:xfrm>
              <a:off x="3960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05" name="Freeform 101"/>
            <p:cNvSpPr>
              <a:spLocks noEditPoints="1"/>
            </p:cNvSpPr>
            <p:nvPr/>
          </p:nvSpPr>
          <p:spPr bwMode="auto">
            <a:xfrm>
              <a:off x="3960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06" name="Freeform 102"/>
            <p:cNvSpPr>
              <a:spLocks noEditPoints="1"/>
            </p:cNvSpPr>
            <p:nvPr/>
          </p:nvSpPr>
          <p:spPr bwMode="auto">
            <a:xfrm>
              <a:off x="3960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07" name="Freeform 103"/>
            <p:cNvSpPr>
              <a:spLocks noEditPoints="1"/>
            </p:cNvSpPr>
            <p:nvPr/>
          </p:nvSpPr>
          <p:spPr bwMode="auto">
            <a:xfrm>
              <a:off x="3960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08" name="Freeform 104"/>
            <p:cNvSpPr>
              <a:spLocks noEditPoints="1"/>
            </p:cNvSpPr>
            <p:nvPr/>
          </p:nvSpPr>
          <p:spPr bwMode="auto">
            <a:xfrm>
              <a:off x="3960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09" name="Freeform 105"/>
            <p:cNvSpPr>
              <a:spLocks noEditPoints="1"/>
            </p:cNvSpPr>
            <p:nvPr/>
          </p:nvSpPr>
          <p:spPr bwMode="auto">
            <a:xfrm>
              <a:off x="3960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10" name="Freeform 106"/>
            <p:cNvSpPr>
              <a:spLocks noEditPoints="1"/>
            </p:cNvSpPr>
            <p:nvPr/>
          </p:nvSpPr>
          <p:spPr bwMode="auto">
            <a:xfrm>
              <a:off x="3960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11" name="Freeform 107"/>
            <p:cNvSpPr>
              <a:spLocks noEditPoints="1"/>
            </p:cNvSpPr>
            <p:nvPr/>
          </p:nvSpPr>
          <p:spPr bwMode="auto">
            <a:xfrm>
              <a:off x="3960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12" name="Freeform 108"/>
            <p:cNvSpPr>
              <a:spLocks noEditPoints="1"/>
            </p:cNvSpPr>
            <p:nvPr/>
          </p:nvSpPr>
          <p:spPr bwMode="auto">
            <a:xfrm>
              <a:off x="3960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13" name="Freeform 109"/>
            <p:cNvSpPr>
              <a:spLocks noEditPoints="1"/>
            </p:cNvSpPr>
            <p:nvPr/>
          </p:nvSpPr>
          <p:spPr bwMode="auto">
            <a:xfrm>
              <a:off x="3960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14" name="Rectangle 110"/>
            <p:cNvSpPr>
              <a:spLocks noChangeArrowheads="1"/>
            </p:cNvSpPr>
            <p:nvPr/>
          </p:nvSpPr>
          <p:spPr bwMode="auto">
            <a:xfrm>
              <a:off x="3960" y="4269"/>
              <a:ext cx="20" cy="5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15" name="Rectangle 111"/>
            <p:cNvSpPr>
              <a:spLocks noChangeArrowheads="1"/>
            </p:cNvSpPr>
            <p:nvPr/>
          </p:nvSpPr>
          <p:spPr bwMode="auto">
            <a:xfrm>
              <a:off x="4405" y="23"/>
              <a:ext cx="20" cy="10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16" name="Freeform 112"/>
            <p:cNvSpPr>
              <a:spLocks noEditPoints="1"/>
            </p:cNvSpPr>
            <p:nvPr/>
          </p:nvSpPr>
          <p:spPr bwMode="auto">
            <a:xfrm>
              <a:off x="4405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17" name="Freeform 113"/>
            <p:cNvSpPr>
              <a:spLocks noEditPoints="1"/>
            </p:cNvSpPr>
            <p:nvPr/>
          </p:nvSpPr>
          <p:spPr bwMode="auto">
            <a:xfrm>
              <a:off x="4405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18" name="Freeform 114"/>
            <p:cNvSpPr>
              <a:spLocks noEditPoints="1"/>
            </p:cNvSpPr>
            <p:nvPr/>
          </p:nvSpPr>
          <p:spPr bwMode="auto">
            <a:xfrm>
              <a:off x="4405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19" name="Freeform 115"/>
            <p:cNvSpPr>
              <a:spLocks noEditPoints="1"/>
            </p:cNvSpPr>
            <p:nvPr/>
          </p:nvSpPr>
          <p:spPr bwMode="auto">
            <a:xfrm>
              <a:off x="4405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20" name="Freeform 116"/>
            <p:cNvSpPr>
              <a:spLocks noEditPoints="1"/>
            </p:cNvSpPr>
            <p:nvPr/>
          </p:nvSpPr>
          <p:spPr bwMode="auto">
            <a:xfrm>
              <a:off x="4405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21" name="Freeform 117"/>
            <p:cNvSpPr>
              <a:spLocks noEditPoints="1"/>
            </p:cNvSpPr>
            <p:nvPr/>
          </p:nvSpPr>
          <p:spPr bwMode="auto">
            <a:xfrm>
              <a:off x="4405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22" name="Freeform 118"/>
            <p:cNvSpPr>
              <a:spLocks noEditPoints="1"/>
            </p:cNvSpPr>
            <p:nvPr/>
          </p:nvSpPr>
          <p:spPr bwMode="auto">
            <a:xfrm>
              <a:off x="4405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23" name="Freeform 119"/>
            <p:cNvSpPr>
              <a:spLocks noEditPoints="1"/>
            </p:cNvSpPr>
            <p:nvPr/>
          </p:nvSpPr>
          <p:spPr bwMode="auto">
            <a:xfrm>
              <a:off x="4405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24" name="Freeform 120"/>
            <p:cNvSpPr>
              <a:spLocks noEditPoints="1"/>
            </p:cNvSpPr>
            <p:nvPr/>
          </p:nvSpPr>
          <p:spPr bwMode="auto">
            <a:xfrm>
              <a:off x="4405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25" name="Freeform 121"/>
            <p:cNvSpPr>
              <a:spLocks noEditPoints="1"/>
            </p:cNvSpPr>
            <p:nvPr/>
          </p:nvSpPr>
          <p:spPr bwMode="auto">
            <a:xfrm>
              <a:off x="4405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26" name="Rectangle 122"/>
            <p:cNvSpPr>
              <a:spLocks noChangeArrowheads="1"/>
            </p:cNvSpPr>
            <p:nvPr/>
          </p:nvSpPr>
          <p:spPr bwMode="auto">
            <a:xfrm>
              <a:off x="4405" y="4269"/>
              <a:ext cx="20" cy="5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27" name="Rectangle 123"/>
            <p:cNvSpPr>
              <a:spLocks noChangeArrowheads="1"/>
            </p:cNvSpPr>
            <p:nvPr/>
          </p:nvSpPr>
          <p:spPr bwMode="auto">
            <a:xfrm>
              <a:off x="4850" y="23"/>
              <a:ext cx="20" cy="10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28" name="Freeform 124"/>
            <p:cNvSpPr>
              <a:spLocks noEditPoints="1"/>
            </p:cNvSpPr>
            <p:nvPr/>
          </p:nvSpPr>
          <p:spPr bwMode="auto">
            <a:xfrm>
              <a:off x="4850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29" name="Freeform 125"/>
            <p:cNvSpPr>
              <a:spLocks noEditPoints="1"/>
            </p:cNvSpPr>
            <p:nvPr/>
          </p:nvSpPr>
          <p:spPr bwMode="auto">
            <a:xfrm>
              <a:off x="4850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30" name="Freeform 126"/>
            <p:cNvSpPr>
              <a:spLocks noEditPoints="1"/>
            </p:cNvSpPr>
            <p:nvPr/>
          </p:nvSpPr>
          <p:spPr bwMode="auto">
            <a:xfrm>
              <a:off x="4850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31" name="Freeform 127"/>
            <p:cNvSpPr>
              <a:spLocks noEditPoints="1"/>
            </p:cNvSpPr>
            <p:nvPr/>
          </p:nvSpPr>
          <p:spPr bwMode="auto">
            <a:xfrm>
              <a:off x="4850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32" name="Freeform 128"/>
            <p:cNvSpPr>
              <a:spLocks noEditPoints="1"/>
            </p:cNvSpPr>
            <p:nvPr/>
          </p:nvSpPr>
          <p:spPr bwMode="auto">
            <a:xfrm>
              <a:off x="4850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33" name="Freeform 129"/>
            <p:cNvSpPr>
              <a:spLocks noEditPoints="1"/>
            </p:cNvSpPr>
            <p:nvPr/>
          </p:nvSpPr>
          <p:spPr bwMode="auto">
            <a:xfrm>
              <a:off x="4850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34" name="Freeform 130"/>
            <p:cNvSpPr>
              <a:spLocks noEditPoints="1"/>
            </p:cNvSpPr>
            <p:nvPr/>
          </p:nvSpPr>
          <p:spPr bwMode="auto">
            <a:xfrm>
              <a:off x="4850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35" name="Freeform 131"/>
            <p:cNvSpPr>
              <a:spLocks noEditPoints="1"/>
            </p:cNvSpPr>
            <p:nvPr/>
          </p:nvSpPr>
          <p:spPr bwMode="auto">
            <a:xfrm>
              <a:off x="4850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36" name="Freeform 132"/>
            <p:cNvSpPr>
              <a:spLocks noEditPoints="1"/>
            </p:cNvSpPr>
            <p:nvPr/>
          </p:nvSpPr>
          <p:spPr bwMode="auto">
            <a:xfrm>
              <a:off x="4850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37" name="Freeform 133"/>
            <p:cNvSpPr>
              <a:spLocks noEditPoints="1"/>
            </p:cNvSpPr>
            <p:nvPr/>
          </p:nvSpPr>
          <p:spPr bwMode="auto">
            <a:xfrm>
              <a:off x="4850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38" name="Rectangle 134"/>
            <p:cNvSpPr>
              <a:spLocks noChangeArrowheads="1"/>
            </p:cNvSpPr>
            <p:nvPr/>
          </p:nvSpPr>
          <p:spPr bwMode="auto">
            <a:xfrm>
              <a:off x="4850" y="4269"/>
              <a:ext cx="20" cy="5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39" name="Rectangle 135"/>
            <p:cNvSpPr>
              <a:spLocks noChangeArrowheads="1"/>
            </p:cNvSpPr>
            <p:nvPr/>
          </p:nvSpPr>
          <p:spPr bwMode="auto">
            <a:xfrm>
              <a:off x="5300" y="23"/>
              <a:ext cx="20" cy="10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40" name="Freeform 136"/>
            <p:cNvSpPr>
              <a:spLocks noEditPoints="1"/>
            </p:cNvSpPr>
            <p:nvPr/>
          </p:nvSpPr>
          <p:spPr bwMode="auto">
            <a:xfrm>
              <a:off x="5300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41" name="Freeform 137"/>
            <p:cNvSpPr>
              <a:spLocks noEditPoints="1"/>
            </p:cNvSpPr>
            <p:nvPr/>
          </p:nvSpPr>
          <p:spPr bwMode="auto">
            <a:xfrm>
              <a:off x="5300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42" name="Freeform 138"/>
            <p:cNvSpPr>
              <a:spLocks noEditPoints="1"/>
            </p:cNvSpPr>
            <p:nvPr/>
          </p:nvSpPr>
          <p:spPr bwMode="auto">
            <a:xfrm>
              <a:off x="5300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43" name="Freeform 139"/>
            <p:cNvSpPr>
              <a:spLocks noEditPoints="1"/>
            </p:cNvSpPr>
            <p:nvPr/>
          </p:nvSpPr>
          <p:spPr bwMode="auto">
            <a:xfrm>
              <a:off x="5300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44" name="Freeform 140"/>
            <p:cNvSpPr>
              <a:spLocks noEditPoints="1"/>
            </p:cNvSpPr>
            <p:nvPr/>
          </p:nvSpPr>
          <p:spPr bwMode="auto">
            <a:xfrm>
              <a:off x="5300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45" name="Freeform 141"/>
            <p:cNvSpPr>
              <a:spLocks noEditPoints="1"/>
            </p:cNvSpPr>
            <p:nvPr/>
          </p:nvSpPr>
          <p:spPr bwMode="auto">
            <a:xfrm>
              <a:off x="5300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46" name="Freeform 142"/>
            <p:cNvSpPr>
              <a:spLocks noEditPoints="1"/>
            </p:cNvSpPr>
            <p:nvPr/>
          </p:nvSpPr>
          <p:spPr bwMode="auto">
            <a:xfrm>
              <a:off x="5300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47" name="Freeform 143"/>
            <p:cNvSpPr>
              <a:spLocks noEditPoints="1"/>
            </p:cNvSpPr>
            <p:nvPr/>
          </p:nvSpPr>
          <p:spPr bwMode="auto">
            <a:xfrm>
              <a:off x="5300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48" name="Freeform 144"/>
            <p:cNvSpPr>
              <a:spLocks noEditPoints="1"/>
            </p:cNvSpPr>
            <p:nvPr/>
          </p:nvSpPr>
          <p:spPr bwMode="auto">
            <a:xfrm>
              <a:off x="5300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49" name="Freeform 145"/>
            <p:cNvSpPr>
              <a:spLocks noEditPoints="1"/>
            </p:cNvSpPr>
            <p:nvPr/>
          </p:nvSpPr>
          <p:spPr bwMode="auto">
            <a:xfrm>
              <a:off x="5300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50" name="Rectangle 146"/>
            <p:cNvSpPr>
              <a:spLocks noChangeArrowheads="1"/>
            </p:cNvSpPr>
            <p:nvPr/>
          </p:nvSpPr>
          <p:spPr bwMode="auto">
            <a:xfrm>
              <a:off x="5300" y="4269"/>
              <a:ext cx="20" cy="5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51" name="Freeform 147"/>
            <p:cNvSpPr>
              <a:spLocks/>
            </p:cNvSpPr>
            <p:nvPr/>
          </p:nvSpPr>
          <p:spPr bwMode="auto">
            <a:xfrm>
              <a:off x="349" y="3304"/>
              <a:ext cx="20" cy="1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4" h="2">
                  <a:moveTo>
                    <a:pt x="0" y="1"/>
                  </a:moveTo>
                  <a:cubicBezTo>
                    <a:pt x="1" y="2"/>
                    <a:pt x="4" y="0"/>
                    <a:pt x="0" y="1"/>
                  </a:cubicBez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1652" name="Group 148"/>
          <p:cNvGrpSpPr>
            <a:grpSpLocks/>
          </p:cNvGrpSpPr>
          <p:nvPr/>
        </p:nvGrpSpPr>
        <p:grpSpPr bwMode="auto">
          <a:xfrm>
            <a:off x="1066800" y="3444875"/>
            <a:ext cx="533400" cy="492125"/>
            <a:chOff x="96" y="2784"/>
            <a:chExt cx="1062" cy="981"/>
          </a:xfrm>
        </p:grpSpPr>
        <p:sp>
          <p:nvSpPr>
            <p:cNvPr id="21653" name="Freeform 149"/>
            <p:cNvSpPr>
              <a:spLocks/>
            </p:cNvSpPr>
            <p:nvPr userDrawn="1"/>
          </p:nvSpPr>
          <p:spPr bwMode="auto">
            <a:xfrm>
              <a:off x="121" y="2784"/>
              <a:ext cx="207" cy="81"/>
            </a:xfrm>
            <a:custGeom>
              <a:avLst/>
              <a:gdLst/>
              <a:ahLst/>
              <a:cxnLst>
                <a:cxn ang="0">
                  <a:pos x="30" y="12"/>
                </a:cxn>
                <a:cxn ang="0">
                  <a:pos x="37" y="10"/>
                </a:cxn>
                <a:cxn ang="0">
                  <a:pos x="38" y="9"/>
                </a:cxn>
                <a:cxn ang="0">
                  <a:pos x="31" y="1"/>
                </a:cxn>
                <a:cxn ang="0">
                  <a:pos x="8" y="11"/>
                </a:cxn>
                <a:cxn ang="0">
                  <a:pos x="30" y="12"/>
                </a:cxn>
              </a:cxnLst>
              <a:rect l="0" t="0" r="r" b="b"/>
              <a:pathLst>
                <a:path w="41" h="16">
                  <a:moveTo>
                    <a:pt x="30" y="12"/>
                  </a:moveTo>
                  <a:cubicBezTo>
                    <a:pt x="34" y="11"/>
                    <a:pt x="36" y="10"/>
                    <a:pt x="37" y="10"/>
                  </a:cubicBezTo>
                  <a:cubicBezTo>
                    <a:pt x="37" y="10"/>
                    <a:pt x="38" y="9"/>
                    <a:pt x="38" y="9"/>
                  </a:cubicBezTo>
                  <a:cubicBezTo>
                    <a:pt x="41" y="6"/>
                    <a:pt x="37" y="1"/>
                    <a:pt x="31" y="1"/>
                  </a:cubicBezTo>
                  <a:cubicBezTo>
                    <a:pt x="31" y="1"/>
                    <a:pt x="0" y="0"/>
                    <a:pt x="8" y="11"/>
                  </a:cubicBezTo>
                  <a:cubicBezTo>
                    <a:pt x="8" y="11"/>
                    <a:pt x="15" y="16"/>
                    <a:pt x="30" y="1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54" name="Freeform 150"/>
            <p:cNvSpPr>
              <a:spLocks noEditPoints="1"/>
            </p:cNvSpPr>
            <p:nvPr userDrawn="1"/>
          </p:nvSpPr>
          <p:spPr bwMode="auto">
            <a:xfrm>
              <a:off x="96" y="2789"/>
              <a:ext cx="1062" cy="976"/>
            </a:xfrm>
            <a:custGeom>
              <a:avLst/>
              <a:gdLst/>
              <a:ahLst/>
              <a:cxnLst>
                <a:cxn ang="0">
                  <a:pos x="163" y="155"/>
                </a:cxn>
                <a:cxn ang="0">
                  <a:pos x="152" y="125"/>
                </a:cxn>
                <a:cxn ang="0">
                  <a:pos x="142" y="99"/>
                </a:cxn>
                <a:cxn ang="0">
                  <a:pos x="165" y="93"/>
                </a:cxn>
                <a:cxn ang="0">
                  <a:pos x="146" y="82"/>
                </a:cxn>
                <a:cxn ang="0">
                  <a:pos x="157" y="83"/>
                </a:cxn>
                <a:cxn ang="0">
                  <a:pos x="157" y="77"/>
                </a:cxn>
                <a:cxn ang="0">
                  <a:pos x="135" y="78"/>
                </a:cxn>
                <a:cxn ang="0">
                  <a:pos x="128" y="125"/>
                </a:cxn>
                <a:cxn ang="0">
                  <a:pos x="124" y="84"/>
                </a:cxn>
                <a:cxn ang="0">
                  <a:pos x="118" y="67"/>
                </a:cxn>
                <a:cxn ang="0">
                  <a:pos x="124" y="51"/>
                </a:cxn>
                <a:cxn ang="0">
                  <a:pos x="121" y="37"/>
                </a:cxn>
                <a:cxn ang="0">
                  <a:pos x="119" y="24"/>
                </a:cxn>
                <a:cxn ang="0">
                  <a:pos x="132" y="39"/>
                </a:cxn>
                <a:cxn ang="0">
                  <a:pos x="149" y="18"/>
                </a:cxn>
                <a:cxn ang="0">
                  <a:pos x="147" y="36"/>
                </a:cxn>
                <a:cxn ang="0">
                  <a:pos x="143" y="48"/>
                </a:cxn>
                <a:cxn ang="0">
                  <a:pos x="144" y="67"/>
                </a:cxn>
                <a:cxn ang="0">
                  <a:pos x="199" y="29"/>
                </a:cxn>
                <a:cxn ang="0">
                  <a:pos x="90" y="1"/>
                </a:cxn>
                <a:cxn ang="0">
                  <a:pos x="56" y="8"/>
                </a:cxn>
                <a:cxn ang="0">
                  <a:pos x="85" y="12"/>
                </a:cxn>
                <a:cxn ang="0">
                  <a:pos x="60" y="22"/>
                </a:cxn>
                <a:cxn ang="0">
                  <a:pos x="58" y="29"/>
                </a:cxn>
                <a:cxn ang="0">
                  <a:pos x="38" y="17"/>
                </a:cxn>
                <a:cxn ang="0">
                  <a:pos x="13" y="115"/>
                </a:cxn>
                <a:cxn ang="0">
                  <a:pos x="61" y="146"/>
                </a:cxn>
                <a:cxn ang="0">
                  <a:pos x="45" y="133"/>
                </a:cxn>
                <a:cxn ang="0">
                  <a:pos x="35" y="145"/>
                </a:cxn>
                <a:cxn ang="0">
                  <a:pos x="32" y="128"/>
                </a:cxn>
                <a:cxn ang="0">
                  <a:pos x="46" y="86"/>
                </a:cxn>
                <a:cxn ang="0">
                  <a:pos x="67" y="83"/>
                </a:cxn>
                <a:cxn ang="0">
                  <a:pos x="71" y="95"/>
                </a:cxn>
                <a:cxn ang="0">
                  <a:pos x="61" y="121"/>
                </a:cxn>
                <a:cxn ang="0">
                  <a:pos x="91" y="180"/>
                </a:cxn>
                <a:cxn ang="0">
                  <a:pos x="186" y="166"/>
                </a:cxn>
                <a:cxn ang="0">
                  <a:pos x="182" y="66"/>
                </a:cxn>
                <a:cxn ang="0">
                  <a:pos x="165" y="60"/>
                </a:cxn>
                <a:cxn ang="0">
                  <a:pos x="113" y="61"/>
                </a:cxn>
                <a:cxn ang="0">
                  <a:pos x="108" y="87"/>
                </a:cxn>
                <a:cxn ang="0">
                  <a:pos x="114" y="50"/>
                </a:cxn>
                <a:cxn ang="0">
                  <a:pos x="89" y="26"/>
                </a:cxn>
                <a:cxn ang="0">
                  <a:pos x="105" y="35"/>
                </a:cxn>
                <a:cxn ang="0">
                  <a:pos x="61" y="72"/>
                </a:cxn>
                <a:cxn ang="0">
                  <a:pos x="24" y="37"/>
                </a:cxn>
                <a:cxn ang="0">
                  <a:pos x="68" y="40"/>
                </a:cxn>
                <a:cxn ang="0">
                  <a:pos x="79" y="40"/>
                </a:cxn>
                <a:cxn ang="0">
                  <a:pos x="108" y="45"/>
                </a:cxn>
                <a:cxn ang="0">
                  <a:pos x="99" y="93"/>
                </a:cxn>
                <a:cxn ang="0">
                  <a:pos x="93" y="51"/>
                </a:cxn>
                <a:cxn ang="0">
                  <a:pos x="61" y="72"/>
                </a:cxn>
                <a:cxn ang="0">
                  <a:pos x="80" y="82"/>
                </a:cxn>
                <a:cxn ang="0">
                  <a:pos x="88" y="58"/>
                </a:cxn>
                <a:cxn ang="0">
                  <a:pos x="102" y="145"/>
                </a:cxn>
                <a:cxn ang="0">
                  <a:pos x="82" y="96"/>
                </a:cxn>
                <a:cxn ang="0">
                  <a:pos x="117" y="106"/>
                </a:cxn>
              </a:cxnLst>
              <a:rect l="0" t="0" r="r" b="b"/>
              <a:pathLst>
                <a:path w="210" h="193">
                  <a:moveTo>
                    <a:pt x="186" y="166"/>
                  </a:moveTo>
                  <a:cubicBezTo>
                    <a:pt x="167" y="166"/>
                    <a:pt x="163" y="155"/>
                    <a:pt x="163" y="155"/>
                  </a:cubicBezTo>
                  <a:cubicBezTo>
                    <a:pt x="163" y="155"/>
                    <a:pt x="162" y="147"/>
                    <a:pt x="154" y="145"/>
                  </a:cubicBezTo>
                  <a:cubicBezTo>
                    <a:pt x="135" y="140"/>
                    <a:pt x="147" y="128"/>
                    <a:pt x="152" y="125"/>
                  </a:cubicBezTo>
                  <a:cubicBezTo>
                    <a:pt x="157" y="123"/>
                    <a:pt x="154" y="122"/>
                    <a:pt x="150" y="120"/>
                  </a:cubicBezTo>
                  <a:cubicBezTo>
                    <a:pt x="142" y="115"/>
                    <a:pt x="141" y="109"/>
                    <a:pt x="142" y="99"/>
                  </a:cubicBezTo>
                  <a:cubicBezTo>
                    <a:pt x="142" y="88"/>
                    <a:pt x="149" y="91"/>
                    <a:pt x="149" y="91"/>
                  </a:cubicBezTo>
                  <a:cubicBezTo>
                    <a:pt x="149" y="91"/>
                    <a:pt x="160" y="96"/>
                    <a:pt x="165" y="93"/>
                  </a:cubicBezTo>
                  <a:cubicBezTo>
                    <a:pt x="169" y="91"/>
                    <a:pt x="167" y="88"/>
                    <a:pt x="165" y="89"/>
                  </a:cubicBezTo>
                  <a:cubicBezTo>
                    <a:pt x="163" y="91"/>
                    <a:pt x="148" y="89"/>
                    <a:pt x="146" y="82"/>
                  </a:cubicBezTo>
                  <a:cubicBezTo>
                    <a:pt x="144" y="74"/>
                    <a:pt x="150" y="78"/>
                    <a:pt x="151" y="78"/>
                  </a:cubicBezTo>
                  <a:cubicBezTo>
                    <a:pt x="153" y="79"/>
                    <a:pt x="153" y="81"/>
                    <a:pt x="157" y="83"/>
                  </a:cubicBezTo>
                  <a:cubicBezTo>
                    <a:pt x="168" y="88"/>
                    <a:pt x="162" y="82"/>
                    <a:pt x="162" y="82"/>
                  </a:cubicBezTo>
                  <a:cubicBezTo>
                    <a:pt x="162" y="82"/>
                    <a:pt x="162" y="82"/>
                    <a:pt x="157" y="77"/>
                  </a:cubicBezTo>
                  <a:cubicBezTo>
                    <a:pt x="152" y="71"/>
                    <a:pt x="145" y="73"/>
                    <a:pt x="139" y="73"/>
                  </a:cubicBezTo>
                  <a:cubicBezTo>
                    <a:pt x="133" y="73"/>
                    <a:pt x="135" y="78"/>
                    <a:pt x="135" y="78"/>
                  </a:cubicBezTo>
                  <a:cubicBezTo>
                    <a:pt x="135" y="78"/>
                    <a:pt x="134" y="88"/>
                    <a:pt x="133" y="106"/>
                  </a:cubicBezTo>
                  <a:cubicBezTo>
                    <a:pt x="132" y="124"/>
                    <a:pt x="129" y="126"/>
                    <a:pt x="128" y="125"/>
                  </a:cubicBezTo>
                  <a:cubicBezTo>
                    <a:pt x="127" y="123"/>
                    <a:pt x="125" y="114"/>
                    <a:pt x="125" y="111"/>
                  </a:cubicBezTo>
                  <a:cubicBezTo>
                    <a:pt x="125" y="108"/>
                    <a:pt x="123" y="97"/>
                    <a:pt x="124" y="84"/>
                  </a:cubicBezTo>
                  <a:cubicBezTo>
                    <a:pt x="125" y="72"/>
                    <a:pt x="128" y="77"/>
                    <a:pt x="120" y="74"/>
                  </a:cubicBezTo>
                  <a:cubicBezTo>
                    <a:pt x="111" y="71"/>
                    <a:pt x="116" y="67"/>
                    <a:pt x="118" y="67"/>
                  </a:cubicBezTo>
                  <a:cubicBezTo>
                    <a:pt x="121" y="67"/>
                    <a:pt x="125" y="69"/>
                    <a:pt x="126" y="67"/>
                  </a:cubicBezTo>
                  <a:cubicBezTo>
                    <a:pt x="127" y="59"/>
                    <a:pt x="128" y="52"/>
                    <a:pt x="124" y="51"/>
                  </a:cubicBezTo>
                  <a:cubicBezTo>
                    <a:pt x="115" y="47"/>
                    <a:pt x="119" y="45"/>
                    <a:pt x="122" y="44"/>
                  </a:cubicBezTo>
                  <a:cubicBezTo>
                    <a:pt x="125" y="43"/>
                    <a:pt x="126" y="35"/>
                    <a:pt x="121" y="37"/>
                  </a:cubicBezTo>
                  <a:cubicBezTo>
                    <a:pt x="112" y="40"/>
                    <a:pt x="113" y="32"/>
                    <a:pt x="115" y="31"/>
                  </a:cubicBezTo>
                  <a:cubicBezTo>
                    <a:pt x="117" y="30"/>
                    <a:pt x="120" y="32"/>
                    <a:pt x="119" y="24"/>
                  </a:cubicBezTo>
                  <a:cubicBezTo>
                    <a:pt x="117" y="17"/>
                    <a:pt x="124" y="14"/>
                    <a:pt x="126" y="21"/>
                  </a:cubicBezTo>
                  <a:cubicBezTo>
                    <a:pt x="127" y="28"/>
                    <a:pt x="130" y="42"/>
                    <a:pt x="132" y="39"/>
                  </a:cubicBezTo>
                  <a:cubicBezTo>
                    <a:pt x="134" y="35"/>
                    <a:pt x="138" y="22"/>
                    <a:pt x="142" y="16"/>
                  </a:cubicBezTo>
                  <a:cubicBezTo>
                    <a:pt x="145" y="10"/>
                    <a:pt x="150" y="15"/>
                    <a:pt x="149" y="18"/>
                  </a:cubicBezTo>
                  <a:cubicBezTo>
                    <a:pt x="144" y="33"/>
                    <a:pt x="152" y="34"/>
                    <a:pt x="152" y="34"/>
                  </a:cubicBezTo>
                  <a:cubicBezTo>
                    <a:pt x="152" y="34"/>
                    <a:pt x="151" y="36"/>
                    <a:pt x="147" y="36"/>
                  </a:cubicBezTo>
                  <a:cubicBezTo>
                    <a:pt x="137" y="35"/>
                    <a:pt x="141" y="41"/>
                    <a:pt x="145" y="43"/>
                  </a:cubicBezTo>
                  <a:cubicBezTo>
                    <a:pt x="154" y="46"/>
                    <a:pt x="148" y="48"/>
                    <a:pt x="143" y="48"/>
                  </a:cubicBezTo>
                  <a:cubicBezTo>
                    <a:pt x="139" y="48"/>
                    <a:pt x="136" y="50"/>
                    <a:pt x="135" y="55"/>
                  </a:cubicBezTo>
                  <a:cubicBezTo>
                    <a:pt x="132" y="70"/>
                    <a:pt x="144" y="67"/>
                    <a:pt x="144" y="67"/>
                  </a:cubicBezTo>
                  <a:cubicBezTo>
                    <a:pt x="162" y="72"/>
                    <a:pt x="189" y="69"/>
                    <a:pt x="189" y="69"/>
                  </a:cubicBezTo>
                  <a:cubicBezTo>
                    <a:pt x="209" y="75"/>
                    <a:pt x="200" y="45"/>
                    <a:pt x="199" y="29"/>
                  </a:cubicBezTo>
                  <a:cubicBezTo>
                    <a:pt x="197" y="13"/>
                    <a:pt x="195" y="5"/>
                    <a:pt x="181" y="2"/>
                  </a:cubicBezTo>
                  <a:cubicBezTo>
                    <a:pt x="168" y="0"/>
                    <a:pt x="90" y="1"/>
                    <a:pt x="90" y="1"/>
                  </a:cubicBezTo>
                  <a:cubicBezTo>
                    <a:pt x="87" y="2"/>
                    <a:pt x="56" y="1"/>
                    <a:pt x="56" y="1"/>
                  </a:cubicBezTo>
                  <a:cubicBezTo>
                    <a:pt x="56" y="1"/>
                    <a:pt x="54" y="8"/>
                    <a:pt x="56" y="8"/>
                  </a:cubicBezTo>
                  <a:cubicBezTo>
                    <a:pt x="61" y="8"/>
                    <a:pt x="80" y="9"/>
                    <a:pt x="80" y="9"/>
                  </a:cubicBezTo>
                  <a:cubicBezTo>
                    <a:pt x="81" y="9"/>
                    <a:pt x="90" y="8"/>
                    <a:pt x="85" y="12"/>
                  </a:cubicBezTo>
                  <a:cubicBezTo>
                    <a:pt x="80" y="16"/>
                    <a:pt x="69" y="16"/>
                    <a:pt x="62" y="16"/>
                  </a:cubicBezTo>
                  <a:cubicBezTo>
                    <a:pt x="47" y="15"/>
                    <a:pt x="54" y="22"/>
                    <a:pt x="60" y="22"/>
                  </a:cubicBezTo>
                  <a:cubicBezTo>
                    <a:pt x="78" y="22"/>
                    <a:pt x="82" y="26"/>
                    <a:pt x="74" y="27"/>
                  </a:cubicBezTo>
                  <a:cubicBezTo>
                    <a:pt x="67" y="28"/>
                    <a:pt x="65" y="28"/>
                    <a:pt x="58" y="29"/>
                  </a:cubicBezTo>
                  <a:cubicBezTo>
                    <a:pt x="2" y="38"/>
                    <a:pt x="21" y="23"/>
                    <a:pt x="26" y="23"/>
                  </a:cubicBezTo>
                  <a:cubicBezTo>
                    <a:pt x="49" y="23"/>
                    <a:pt x="44" y="15"/>
                    <a:pt x="38" y="17"/>
                  </a:cubicBezTo>
                  <a:cubicBezTo>
                    <a:pt x="32" y="18"/>
                    <a:pt x="12" y="11"/>
                    <a:pt x="9" y="24"/>
                  </a:cubicBezTo>
                  <a:cubicBezTo>
                    <a:pt x="7" y="37"/>
                    <a:pt x="15" y="103"/>
                    <a:pt x="13" y="115"/>
                  </a:cubicBezTo>
                  <a:cubicBezTo>
                    <a:pt x="0" y="193"/>
                    <a:pt x="71" y="176"/>
                    <a:pt x="71" y="176"/>
                  </a:cubicBezTo>
                  <a:cubicBezTo>
                    <a:pt x="56" y="164"/>
                    <a:pt x="62" y="153"/>
                    <a:pt x="61" y="146"/>
                  </a:cubicBezTo>
                  <a:cubicBezTo>
                    <a:pt x="57" y="125"/>
                    <a:pt x="55" y="122"/>
                    <a:pt x="51" y="124"/>
                  </a:cubicBezTo>
                  <a:cubicBezTo>
                    <a:pt x="43" y="128"/>
                    <a:pt x="44" y="130"/>
                    <a:pt x="45" y="133"/>
                  </a:cubicBezTo>
                  <a:cubicBezTo>
                    <a:pt x="51" y="151"/>
                    <a:pt x="37" y="137"/>
                    <a:pt x="37" y="137"/>
                  </a:cubicBezTo>
                  <a:cubicBezTo>
                    <a:pt x="35" y="138"/>
                    <a:pt x="34" y="142"/>
                    <a:pt x="35" y="145"/>
                  </a:cubicBezTo>
                  <a:cubicBezTo>
                    <a:pt x="47" y="168"/>
                    <a:pt x="36" y="162"/>
                    <a:pt x="33" y="158"/>
                  </a:cubicBezTo>
                  <a:cubicBezTo>
                    <a:pt x="22" y="142"/>
                    <a:pt x="33" y="133"/>
                    <a:pt x="32" y="128"/>
                  </a:cubicBezTo>
                  <a:cubicBezTo>
                    <a:pt x="27" y="108"/>
                    <a:pt x="42" y="100"/>
                    <a:pt x="44" y="97"/>
                  </a:cubicBezTo>
                  <a:cubicBezTo>
                    <a:pt x="46" y="93"/>
                    <a:pt x="45" y="92"/>
                    <a:pt x="46" y="86"/>
                  </a:cubicBezTo>
                  <a:cubicBezTo>
                    <a:pt x="48" y="72"/>
                    <a:pt x="55" y="79"/>
                    <a:pt x="55" y="84"/>
                  </a:cubicBezTo>
                  <a:cubicBezTo>
                    <a:pt x="53" y="100"/>
                    <a:pt x="63" y="88"/>
                    <a:pt x="67" y="83"/>
                  </a:cubicBezTo>
                  <a:cubicBezTo>
                    <a:pt x="78" y="68"/>
                    <a:pt x="77" y="84"/>
                    <a:pt x="75" y="87"/>
                  </a:cubicBezTo>
                  <a:cubicBezTo>
                    <a:pt x="72" y="89"/>
                    <a:pt x="71" y="93"/>
                    <a:pt x="71" y="95"/>
                  </a:cubicBezTo>
                  <a:cubicBezTo>
                    <a:pt x="74" y="103"/>
                    <a:pt x="69" y="111"/>
                    <a:pt x="67" y="112"/>
                  </a:cubicBezTo>
                  <a:cubicBezTo>
                    <a:pt x="66" y="112"/>
                    <a:pt x="61" y="114"/>
                    <a:pt x="61" y="121"/>
                  </a:cubicBezTo>
                  <a:cubicBezTo>
                    <a:pt x="61" y="127"/>
                    <a:pt x="69" y="139"/>
                    <a:pt x="69" y="143"/>
                  </a:cubicBezTo>
                  <a:cubicBezTo>
                    <a:pt x="69" y="178"/>
                    <a:pt x="84" y="181"/>
                    <a:pt x="91" y="180"/>
                  </a:cubicBezTo>
                  <a:cubicBezTo>
                    <a:pt x="98" y="179"/>
                    <a:pt x="159" y="177"/>
                    <a:pt x="185" y="175"/>
                  </a:cubicBezTo>
                  <a:cubicBezTo>
                    <a:pt x="210" y="173"/>
                    <a:pt x="193" y="166"/>
                    <a:pt x="186" y="166"/>
                  </a:cubicBezTo>
                  <a:close/>
                  <a:moveTo>
                    <a:pt x="165" y="60"/>
                  </a:moveTo>
                  <a:cubicBezTo>
                    <a:pt x="203" y="61"/>
                    <a:pt x="185" y="64"/>
                    <a:pt x="182" y="66"/>
                  </a:cubicBezTo>
                  <a:cubicBezTo>
                    <a:pt x="178" y="68"/>
                    <a:pt x="182" y="66"/>
                    <a:pt x="167" y="65"/>
                  </a:cubicBezTo>
                  <a:cubicBezTo>
                    <a:pt x="152" y="65"/>
                    <a:pt x="165" y="60"/>
                    <a:pt x="165" y="60"/>
                  </a:cubicBezTo>
                  <a:close/>
                  <a:moveTo>
                    <a:pt x="114" y="50"/>
                  </a:moveTo>
                  <a:cubicBezTo>
                    <a:pt x="121" y="55"/>
                    <a:pt x="113" y="61"/>
                    <a:pt x="113" y="61"/>
                  </a:cubicBezTo>
                  <a:cubicBezTo>
                    <a:pt x="113" y="61"/>
                    <a:pt x="108" y="70"/>
                    <a:pt x="112" y="78"/>
                  </a:cubicBezTo>
                  <a:cubicBezTo>
                    <a:pt x="116" y="87"/>
                    <a:pt x="116" y="97"/>
                    <a:pt x="108" y="87"/>
                  </a:cubicBezTo>
                  <a:cubicBezTo>
                    <a:pt x="100" y="78"/>
                    <a:pt x="105" y="58"/>
                    <a:pt x="107" y="53"/>
                  </a:cubicBezTo>
                  <a:cubicBezTo>
                    <a:pt x="107" y="53"/>
                    <a:pt x="107" y="44"/>
                    <a:pt x="114" y="50"/>
                  </a:cubicBezTo>
                  <a:close/>
                  <a:moveTo>
                    <a:pt x="83" y="29"/>
                  </a:moveTo>
                  <a:cubicBezTo>
                    <a:pt x="83" y="25"/>
                    <a:pt x="89" y="26"/>
                    <a:pt x="89" y="26"/>
                  </a:cubicBezTo>
                  <a:cubicBezTo>
                    <a:pt x="89" y="26"/>
                    <a:pt x="99" y="30"/>
                    <a:pt x="104" y="30"/>
                  </a:cubicBezTo>
                  <a:cubicBezTo>
                    <a:pt x="108" y="29"/>
                    <a:pt x="114" y="35"/>
                    <a:pt x="105" y="35"/>
                  </a:cubicBezTo>
                  <a:cubicBezTo>
                    <a:pt x="96" y="35"/>
                    <a:pt x="82" y="39"/>
                    <a:pt x="83" y="29"/>
                  </a:cubicBezTo>
                  <a:close/>
                  <a:moveTo>
                    <a:pt x="61" y="72"/>
                  </a:moveTo>
                  <a:cubicBezTo>
                    <a:pt x="55" y="72"/>
                    <a:pt x="16" y="87"/>
                    <a:pt x="16" y="48"/>
                  </a:cubicBezTo>
                  <a:cubicBezTo>
                    <a:pt x="16" y="39"/>
                    <a:pt x="14" y="31"/>
                    <a:pt x="24" y="37"/>
                  </a:cubicBezTo>
                  <a:cubicBezTo>
                    <a:pt x="35" y="42"/>
                    <a:pt x="25" y="42"/>
                    <a:pt x="49" y="40"/>
                  </a:cubicBezTo>
                  <a:cubicBezTo>
                    <a:pt x="49" y="40"/>
                    <a:pt x="66" y="41"/>
                    <a:pt x="68" y="40"/>
                  </a:cubicBezTo>
                  <a:cubicBezTo>
                    <a:pt x="71" y="38"/>
                    <a:pt x="69" y="34"/>
                    <a:pt x="74" y="34"/>
                  </a:cubicBezTo>
                  <a:cubicBezTo>
                    <a:pt x="80" y="34"/>
                    <a:pt x="79" y="40"/>
                    <a:pt x="79" y="40"/>
                  </a:cubicBezTo>
                  <a:cubicBezTo>
                    <a:pt x="79" y="40"/>
                    <a:pt x="74" y="46"/>
                    <a:pt x="109" y="41"/>
                  </a:cubicBezTo>
                  <a:cubicBezTo>
                    <a:pt x="113" y="41"/>
                    <a:pt x="117" y="45"/>
                    <a:pt x="108" y="45"/>
                  </a:cubicBezTo>
                  <a:cubicBezTo>
                    <a:pt x="104" y="45"/>
                    <a:pt x="97" y="48"/>
                    <a:pt x="100" y="53"/>
                  </a:cubicBezTo>
                  <a:cubicBezTo>
                    <a:pt x="102" y="58"/>
                    <a:pt x="99" y="93"/>
                    <a:pt x="99" y="93"/>
                  </a:cubicBezTo>
                  <a:cubicBezTo>
                    <a:pt x="99" y="93"/>
                    <a:pt x="97" y="100"/>
                    <a:pt x="94" y="90"/>
                  </a:cubicBezTo>
                  <a:cubicBezTo>
                    <a:pt x="93" y="86"/>
                    <a:pt x="94" y="53"/>
                    <a:pt x="93" y="51"/>
                  </a:cubicBezTo>
                  <a:cubicBezTo>
                    <a:pt x="93" y="48"/>
                    <a:pt x="77" y="45"/>
                    <a:pt x="77" y="57"/>
                  </a:cubicBezTo>
                  <a:cubicBezTo>
                    <a:pt x="77" y="68"/>
                    <a:pt x="73" y="71"/>
                    <a:pt x="61" y="72"/>
                  </a:cubicBezTo>
                  <a:close/>
                  <a:moveTo>
                    <a:pt x="85" y="84"/>
                  </a:moveTo>
                  <a:cubicBezTo>
                    <a:pt x="82" y="88"/>
                    <a:pt x="78" y="90"/>
                    <a:pt x="80" y="82"/>
                  </a:cubicBezTo>
                  <a:cubicBezTo>
                    <a:pt x="81" y="74"/>
                    <a:pt x="83" y="63"/>
                    <a:pt x="83" y="57"/>
                  </a:cubicBezTo>
                  <a:cubicBezTo>
                    <a:pt x="83" y="57"/>
                    <a:pt x="87" y="50"/>
                    <a:pt x="88" y="58"/>
                  </a:cubicBezTo>
                  <a:cubicBezTo>
                    <a:pt x="89" y="66"/>
                    <a:pt x="87" y="81"/>
                    <a:pt x="85" y="84"/>
                  </a:cubicBezTo>
                  <a:close/>
                  <a:moveTo>
                    <a:pt x="102" y="145"/>
                  </a:moveTo>
                  <a:cubicBezTo>
                    <a:pt x="78" y="144"/>
                    <a:pt x="77" y="148"/>
                    <a:pt x="77" y="117"/>
                  </a:cubicBezTo>
                  <a:cubicBezTo>
                    <a:pt x="77" y="86"/>
                    <a:pt x="81" y="93"/>
                    <a:pt x="82" y="96"/>
                  </a:cubicBezTo>
                  <a:cubicBezTo>
                    <a:pt x="82" y="96"/>
                    <a:pt x="90" y="116"/>
                    <a:pt x="111" y="101"/>
                  </a:cubicBezTo>
                  <a:cubicBezTo>
                    <a:pt x="114" y="98"/>
                    <a:pt x="116" y="96"/>
                    <a:pt x="117" y="106"/>
                  </a:cubicBezTo>
                  <a:cubicBezTo>
                    <a:pt x="117" y="117"/>
                    <a:pt x="127" y="145"/>
                    <a:pt x="102" y="145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55" name="Freeform 151"/>
            <p:cNvSpPr>
              <a:spLocks/>
            </p:cNvSpPr>
            <p:nvPr userDrawn="1"/>
          </p:nvSpPr>
          <p:spPr bwMode="auto">
            <a:xfrm>
              <a:off x="348" y="3254"/>
              <a:ext cx="86" cy="102"/>
            </a:xfrm>
            <a:custGeom>
              <a:avLst/>
              <a:gdLst/>
              <a:ahLst/>
              <a:cxnLst>
                <a:cxn ang="0">
                  <a:pos x="14" y="5"/>
                </a:cxn>
                <a:cxn ang="0">
                  <a:pos x="9" y="20"/>
                </a:cxn>
                <a:cxn ang="0">
                  <a:pos x="14" y="5"/>
                </a:cxn>
              </a:cxnLst>
              <a:rect l="0" t="0" r="r" b="b"/>
              <a:pathLst>
                <a:path w="17" h="20">
                  <a:moveTo>
                    <a:pt x="14" y="5"/>
                  </a:moveTo>
                  <a:cubicBezTo>
                    <a:pt x="13" y="0"/>
                    <a:pt x="0" y="8"/>
                    <a:pt x="9" y="20"/>
                  </a:cubicBezTo>
                  <a:cubicBezTo>
                    <a:pt x="9" y="20"/>
                    <a:pt x="17" y="17"/>
                    <a:pt x="14" y="5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56" name="Freeform 152"/>
            <p:cNvSpPr>
              <a:spLocks/>
            </p:cNvSpPr>
            <p:nvPr userDrawn="1"/>
          </p:nvSpPr>
          <p:spPr bwMode="auto">
            <a:xfrm>
              <a:off x="267" y="3295"/>
              <a:ext cx="76" cy="136"/>
            </a:xfrm>
            <a:custGeom>
              <a:avLst/>
              <a:gdLst/>
              <a:ahLst/>
              <a:cxnLst>
                <a:cxn ang="0">
                  <a:pos x="7" y="10"/>
                </a:cxn>
                <a:cxn ang="0">
                  <a:pos x="4" y="25"/>
                </a:cxn>
                <a:cxn ang="0">
                  <a:pos x="15" y="16"/>
                </a:cxn>
                <a:cxn ang="0">
                  <a:pos x="13" y="8"/>
                </a:cxn>
                <a:cxn ang="0">
                  <a:pos x="7" y="10"/>
                </a:cxn>
              </a:cxnLst>
              <a:rect l="0" t="0" r="r" b="b"/>
              <a:pathLst>
                <a:path w="15" h="27">
                  <a:moveTo>
                    <a:pt x="7" y="10"/>
                  </a:moveTo>
                  <a:cubicBezTo>
                    <a:pt x="0" y="19"/>
                    <a:pt x="2" y="23"/>
                    <a:pt x="4" y="25"/>
                  </a:cubicBezTo>
                  <a:cubicBezTo>
                    <a:pt x="7" y="27"/>
                    <a:pt x="11" y="26"/>
                    <a:pt x="15" y="16"/>
                  </a:cubicBezTo>
                  <a:cubicBezTo>
                    <a:pt x="15" y="16"/>
                    <a:pt x="12" y="11"/>
                    <a:pt x="13" y="8"/>
                  </a:cubicBezTo>
                  <a:cubicBezTo>
                    <a:pt x="15" y="6"/>
                    <a:pt x="14" y="0"/>
                    <a:pt x="7" y="10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57" name="Freeform 153"/>
            <p:cNvSpPr>
              <a:spLocks/>
            </p:cNvSpPr>
            <p:nvPr userDrawn="1"/>
          </p:nvSpPr>
          <p:spPr bwMode="auto">
            <a:xfrm>
              <a:off x="222" y="3022"/>
              <a:ext cx="243" cy="116"/>
            </a:xfrm>
            <a:custGeom>
              <a:avLst/>
              <a:gdLst/>
              <a:ahLst/>
              <a:cxnLst>
                <a:cxn ang="0">
                  <a:pos x="40" y="2"/>
                </a:cxn>
                <a:cxn ang="0">
                  <a:pos x="9" y="1"/>
                </a:cxn>
                <a:cxn ang="0">
                  <a:pos x="1" y="9"/>
                </a:cxn>
                <a:cxn ang="0">
                  <a:pos x="22" y="21"/>
                </a:cxn>
                <a:cxn ang="0">
                  <a:pos x="34" y="20"/>
                </a:cxn>
                <a:cxn ang="0">
                  <a:pos x="40" y="19"/>
                </a:cxn>
                <a:cxn ang="0">
                  <a:pos x="40" y="2"/>
                </a:cxn>
              </a:cxnLst>
              <a:rect l="0" t="0" r="r" b="b"/>
              <a:pathLst>
                <a:path w="48" h="23">
                  <a:moveTo>
                    <a:pt x="40" y="2"/>
                  </a:moveTo>
                  <a:cubicBezTo>
                    <a:pt x="38" y="3"/>
                    <a:pt x="9" y="1"/>
                    <a:pt x="9" y="1"/>
                  </a:cubicBezTo>
                  <a:cubicBezTo>
                    <a:pt x="5" y="1"/>
                    <a:pt x="1" y="0"/>
                    <a:pt x="1" y="9"/>
                  </a:cubicBezTo>
                  <a:cubicBezTo>
                    <a:pt x="0" y="23"/>
                    <a:pt x="17" y="21"/>
                    <a:pt x="22" y="21"/>
                  </a:cubicBezTo>
                  <a:cubicBezTo>
                    <a:pt x="26" y="21"/>
                    <a:pt x="30" y="18"/>
                    <a:pt x="34" y="20"/>
                  </a:cubicBezTo>
                  <a:cubicBezTo>
                    <a:pt x="34" y="20"/>
                    <a:pt x="38" y="23"/>
                    <a:pt x="40" y="19"/>
                  </a:cubicBezTo>
                  <a:cubicBezTo>
                    <a:pt x="48" y="5"/>
                    <a:pt x="43" y="0"/>
                    <a:pt x="40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58" name="Freeform 154"/>
            <p:cNvSpPr>
              <a:spLocks/>
            </p:cNvSpPr>
            <p:nvPr userDrawn="1"/>
          </p:nvSpPr>
          <p:spPr bwMode="auto">
            <a:xfrm>
              <a:off x="500" y="3345"/>
              <a:ext cx="177" cy="187"/>
            </a:xfrm>
            <a:custGeom>
              <a:avLst/>
              <a:gdLst/>
              <a:ahLst/>
              <a:cxnLst>
                <a:cxn ang="0">
                  <a:pos x="24" y="2"/>
                </a:cxn>
                <a:cxn ang="0">
                  <a:pos x="11" y="2"/>
                </a:cxn>
                <a:cxn ang="0">
                  <a:pos x="4" y="20"/>
                </a:cxn>
                <a:cxn ang="0">
                  <a:pos x="28" y="22"/>
                </a:cxn>
                <a:cxn ang="0">
                  <a:pos x="24" y="2"/>
                </a:cxn>
              </a:cxnLst>
              <a:rect l="0" t="0" r="r" b="b"/>
              <a:pathLst>
                <a:path w="35" h="37">
                  <a:moveTo>
                    <a:pt x="24" y="2"/>
                  </a:moveTo>
                  <a:cubicBezTo>
                    <a:pt x="19" y="3"/>
                    <a:pt x="11" y="2"/>
                    <a:pt x="11" y="2"/>
                  </a:cubicBezTo>
                  <a:cubicBezTo>
                    <a:pt x="0" y="2"/>
                    <a:pt x="5" y="14"/>
                    <a:pt x="4" y="20"/>
                  </a:cubicBezTo>
                  <a:cubicBezTo>
                    <a:pt x="3" y="27"/>
                    <a:pt x="22" y="37"/>
                    <a:pt x="28" y="22"/>
                  </a:cubicBezTo>
                  <a:cubicBezTo>
                    <a:pt x="35" y="7"/>
                    <a:pt x="28" y="0"/>
                    <a:pt x="24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59" name="Freeform 155"/>
            <p:cNvSpPr>
              <a:spLocks/>
            </p:cNvSpPr>
            <p:nvPr userDrawn="1"/>
          </p:nvSpPr>
          <p:spPr bwMode="auto">
            <a:xfrm>
              <a:off x="905" y="3158"/>
              <a:ext cx="177" cy="36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4" y="5"/>
                </a:cxn>
                <a:cxn ang="0">
                  <a:pos x="5" y="0"/>
                </a:cxn>
              </a:cxnLst>
              <a:rect l="0" t="0" r="r" b="b"/>
              <a:pathLst>
                <a:path w="35" h="7">
                  <a:moveTo>
                    <a:pt x="5" y="0"/>
                  </a:moveTo>
                  <a:cubicBezTo>
                    <a:pt x="0" y="0"/>
                    <a:pt x="7" y="7"/>
                    <a:pt x="14" y="5"/>
                  </a:cubicBezTo>
                  <a:cubicBezTo>
                    <a:pt x="35" y="1"/>
                    <a:pt x="5" y="0"/>
                    <a:pt x="5" y="0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60" name="Freeform 156"/>
            <p:cNvSpPr>
              <a:spLocks/>
            </p:cNvSpPr>
            <p:nvPr userDrawn="1"/>
          </p:nvSpPr>
          <p:spPr bwMode="auto">
            <a:xfrm>
              <a:off x="965" y="3153"/>
              <a:ext cx="137" cy="81"/>
            </a:xfrm>
            <a:custGeom>
              <a:avLst/>
              <a:gdLst/>
              <a:ahLst/>
              <a:cxnLst>
                <a:cxn ang="0">
                  <a:pos x="7" y="13"/>
                </a:cxn>
                <a:cxn ang="0">
                  <a:pos x="25" y="6"/>
                </a:cxn>
                <a:cxn ang="0">
                  <a:pos x="17" y="1"/>
                </a:cxn>
                <a:cxn ang="0">
                  <a:pos x="7" y="11"/>
                </a:cxn>
                <a:cxn ang="0">
                  <a:pos x="7" y="13"/>
                </a:cxn>
              </a:cxnLst>
              <a:rect l="0" t="0" r="r" b="b"/>
              <a:pathLst>
                <a:path w="27" h="16">
                  <a:moveTo>
                    <a:pt x="7" y="13"/>
                  </a:moveTo>
                  <a:cubicBezTo>
                    <a:pt x="7" y="13"/>
                    <a:pt x="18" y="16"/>
                    <a:pt x="25" y="6"/>
                  </a:cubicBezTo>
                  <a:cubicBezTo>
                    <a:pt x="27" y="2"/>
                    <a:pt x="23" y="0"/>
                    <a:pt x="17" y="1"/>
                  </a:cubicBezTo>
                  <a:cubicBezTo>
                    <a:pt x="13" y="1"/>
                    <a:pt x="14" y="11"/>
                    <a:pt x="7" y="11"/>
                  </a:cubicBezTo>
                  <a:cubicBezTo>
                    <a:pt x="0" y="11"/>
                    <a:pt x="7" y="13"/>
                    <a:pt x="7" y="13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61" name="Freeform 157"/>
            <p:cNvSpPr>
              <a:spLocks/>
            </p:cNvSpPr>
            <p:nvPr userDrawn="1"/>
          </p:nvSpPr>
          <p:spPr bwMode="auto">
            <a:xfrm>
              <a:off x="960" y="3204"/>
              <a:ext cx="177" cy="86"/>
            </a:xfrm>
            <a:custGeom>
              <a:avLst/>
              <a:gdLst/>
              <a:ahLst/>
              <a:cxnLst>
                <a:cxn ang="0">
                  <a:pos x="25" y="6"/>
                </a:cxn>
                <a:cxn ang="0">
                  <a:pos x="8" y="10"/>
                </a:cxn>
                <a:cxn ang="0">
                  <a:pos x="6" y="13"/>
                </a:cxn>
                <a:cxn ang="0">
                  <a:pos x="27" y="12"/>
                </a:cxn>
                <a:cxn ang="0">
                  <a:pos x="25" y="6"/>
                </a:cxn>
              </a:cxnLst>
              <a:rect l="0" t="0" r="r" b="b"/>
              <a:pathLst>
                <a:path w="35" h="17">
                  <a:moveTo>
                    <a:pt x="25" y="6"/>
                  </a:moveTo>
                  <a:cubicBezTo>
                    <a:pt x="20" y="12"/>
                    <a:pt x="8" y="10"/>
                    <a:pt x="8" y="10"/>
                  </a:cubicBezTo>
                  <a:cubicBezTo>
                    <a:pt x="8" y="10"/>
                    <a:pt x="0" y="9"/>
                    <a:pt x="6" y="13"/>
                  </a:cubicBezTo>
                  <a:cubicBezTo>
                    <a:pt x="11" y="17"/>
                    <a:pt x="18" y="15"/>
                    <a:pt x="27" y="12"/>
                  </a:cubicBezTo>
                  <a:cubicBezTo>
                    <a:pt x="35" y="8"/>
                    <a:pt x="31" y="0"/>
                    <a:pt x="25" y="6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62" name="Freeform 158"/>
            <p:cNvSpPr>
              <a:spLocks/>
            </p:cNvSpPr>
            <p:nvPr userDrawn="1"/>
          </p:nvSpPr>
          <p:spPr bwMode="auto">
            <a:xfrm>
              <a:off x="844" y="3285"/>
              <a:ext cx="248" cy="60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29" y="1"/>
                </a:cxn>
                <a:cxn ang="0">
                  <a:pos x="7" y="0"/>
                </a:cxn>
                <a:cxn ang="0">
                  <a:pos x="2" y="5"/>
                </a:cxn>
                <a:cxn ang="0">
                  <a:pos x="20" y="8"/>
                </a:cxn>
                <a:cxn ang="0">
                  <a:pos x="41" y="8"/>
                </a:cxn>
                <a:cxn ang="0">
                  <a:pos x="40" y="3"/>
                </a:cxn>
              </a:cxnLst>
              <a:rect l="0" t="0" r="r" b="b"/>
              <a:pathLst>
                <a:path w="49" h="12">
                  <a:moveTo>
                    <a:pt x="40" y="3"/>
                  </a:moveTo>
                  <a:cubicBezTo>
                    <a:pt x="37" y="2"/>
                    <a:pt x="36" y="0"/>
                    <a:pt x="29" y="1"/>
                  </a:cubicBezTo>
                  <a:cubicBezTo>
                    <a:pt x="13" y="4"/>
                    <a:pt x="7" y="0"/>
                    <a:pt x="7" y="0"/>
                  </a:cubicBezTo>
                  <a:cubicBezTo>
                    <a:pt x="7" y="0"/>
                    <a:pt x="0" y="3"/>
                    <a:pt x="2" y="5"/>
                  </a:cubicBezTo>
                  <a:cubicBezTo>
                    <a:pt x="5" y="7"/>
                    <a:pt x="17" y="8"/>
                    <a:pt x="20" y="8"/>
                  </a:cubicBezTo>
                  <a:cubicBezTo>
                    <a:pt x="23" y="8"/>
                    <a:pt x="34" y="12"/>
                    <a:pt x="41" y="8"/>
                  </a:cubicBezTo>
                  <a:cubicBezTo>
                    <a:pt x="49" y="4"/>
                    <a:pt x="44" y="3"/>
                    <a:pt x="40" y="3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63" name="Freeform 159"/>
            <p:cNvSpPr>
              <a:spLocks/>
            </p:cNvSpPr>
            <p:nvPr userDrawn="1"/>
          </p:nvSpPr>
          <p:spPr bwMode="auto">
            <a:xfrm>
              <a:off x="869" y="3340"/>
              <a:ext cx="203" cy="56"/>
            </a:xfrm>
            <a:custGeom>
              <a:avLst/>
              <a:gdLst/>
              <a:ahLst/>
              <a:cxnLst>
                <a:cxn ang="0">
                  <a:pos x="37" y="2"/>
                </a:cxn>
                <a:cxn ang="0">
                  <a:pos x="26" y="4"/>
                </a:cxn>
                <a:cxn ang="0">
                  <a:pos x="13" y="3"/>
                </a:cxn>
                <a:cxn ang="0">
                  <a:pos x="1" y="2"/>
                </a:cxn>
                <a:cxn ang="0">
                  <a:pos x="35" y="8"/>
                </a:cxn>
                <a:cxn ang="0">
                  <a:pos x="37" y="2"/>
                </a:cxn>
              </a:cxnLst>
              <a:rect l="0" t="0" r="r" b="b"/>
              <a:pathLst>
                <a:path w="40" h="11">
                  <a:moveTo>
                    <a:pt x="37" y="2"/>
                  </a:moveTo>
                  <a:cubicBezTo>
                    <a:pt x="34" y="4"/>
                    <a:pt x="30" y="4"/>
                    <a:pt x="26" y="4"/>
                  </a:cubicBezTo>
                  <a:cubicBezTo>
                    <a:pt x="23" y="4"/>
                    <a:pt x="16" y="2"/>
                    <a:pt x="13" y="3"/>
                  </a:cubicBezTo>
                  <a:cubicBezTo>
                    <a:pt x="10" y="4"/>
                    <a:pt x="1" y="2"/>
                    <a:pt x="1" y="2"/>
                  </a:cubicBezTo>
                  <a:cubicBezTo>
                    <a:pt x="0" y="11"/>
                    <a:pt x="30" y="10"/>
                    <a:pt x="35" y="8"/>
                  </a:cubicBezTo>
                  <a:cubicBezTo>
                    <a:pt x="40" y="5"/>
                    <a:pt x="40" y="0"/>
                    <a:pt x="37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64" name="Freeform 160"/>
            <p:cNvSpPr>
              <a:spLocks/>
            </p:cNvSpPr>
            <p:nvPr userDrawn="1"/>
          </p:nvSpPr>
          <p:spPr bwMode="auto">
            <a:xfrm>
              <a:off x="859" y="3386"/>
              <a:ext cx="207" cy="172"/>
            </a:xfrm>
            <a:custGeom>
              <a:avLst/>
              <a:gdLst/>
              <a:ahLst/>
              <a:cxnLst>
                <a:cxn ang="0">
                  <a:pos x="28" y="9"/>
                </a:cxn>
                <a:cxn ang="0">
                  <a:pos x="13" y="6"/>
                </a:cxn>
                <a:cxn ang="0">
                  <a:pos x="4" y="15"/>
                </a:cxn>
                <a:cxn ang="0">
                  <a:pos x="1" y="19"/>
                </a:cxn>
                <a:cxn ang="0">
                  <a:pos x="9" y="19"/>
                </a:cxn>
                <a:cxn ang="0">
                  <a:pos x="17" y="27"/>
                </a:cxn>
                <a:cxn ang="0">
                  <a:pos x="21" y="30"/>
                </a:cxn>
                <a:cxn ang="0">
                  <a:pos x="29" y="19"/>
                </a:cxn>
                <a:cxn ang="0">
                  <a:pos x="39" y="19"/>
                </a:cxn>
                <a:cxn ang="0">
                  <a:pos x="28" y="9"/>
                </a:cxn>
              </a:cxnLst>
              <a:rect l="0" t="0" r="r" b="b"/>
              <a:pathLst>
                <a:path w="41" h="34">
                  <a:moveTo>
                    <a:pt x="28" y="9"/>
                  </a:moveTo>
                  <a:cubicBezTo>
                    <a:pt x="28" y="6"/>
                    <a:pt x="14" y="0"/>
                    <a:pt x="13" y="6"/>
                  </a:cubicBezTo>
                  <a:cubicBezTo>
                    <a:pt x="11" y="12"/>
                    <a:pt x="4" y="15"/>
                    <a:pt x="4" y="15"/>
                  </a:cubicBezTo>
                  <a:cubicBezTo>
                    <a:pt x="0" y="16"/>
                    <a:pt x="0" y="16"/>
                    <a:pt x="1" y="19"/>
                  </a:cubicBezTo>
                  <a:cubicBezTo>
                    <a:pt x="1" y="22"/>
                    <a:pt x="4" y="24"/>
                    <a:pt x="9" y="19"/>
                  </a:cubicBezTo>
                  <a:cubicBezTo>
                    <a:pt x="17" y="10"/>
                    <a:pt x="17" y="26"/>
                    <a:pt x="17" y="27"/>
                  </a:cubicBezTo>
                  <a:cubicBezTo>
                    <a:pt x="18" y="29"/>
                    <a:pt x="19" y="34"/>
                    <a:pt x="21" y="30"/>
                  </a:cubicBezTo>
                  <a:cubicBezTo>
                    <a:pt x="22" y="26"/>
                    <a:pt x="25" y="14"/>
                    <a:pt x="29" y="19"/>
                  </a:cubicBezTo>
                  <a:cubicBezTo>
                    <a:pt x="35" y="27"/>
                    <a:pt x="41" y="19"/>
                    <a:pt x="39" y="19"/>
                  </a:cubicBezTo>
                  <a:cubicBezTo>
                    <a:pt x="38" y="18"/>
                    <a:pt x="28" y="13"/>
                    <a:pt x="28" y="9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65" name="Freeform 161"/>
            <p:cNvSpPr>
              <a:spLocks/>
            </p:cNvSpPr>
            <p:nvPr userDrawn="1"/>
          </p:nvSpPr>
          <p:spPr bwMode="auto">
            <a:xfrm>
              <a:off x="996" y="3305"/>
              <a:ext cx="126" cy="318"/>
            </a:xfrm>
            <a:custGeom>
              <a:avLst/>
              <a:gdLst/>
              <a:ahLst/>
              <a:cxnLst>
                <a:cxn ang="0">
                  <a:pos x="22" y="2"/>
                </a:cxn>
                <a:cxn ang="0">
                  <a:pos x="18" y="17"/>
                </a:cxn>
                <a:cxn ang="0">
                  <a:pos x="7" y="20"/>
                </a:cxn>
                <a:cxn ang="0">
                  <a:pos x="7" y="23"/>
                </a:cxn>
                <a:cxn ang="0">
                  <a:pos x="17" y="34"/>
                </a:cxn>
                <a:cxn ang="0">
                  <a:pos x="12" y="45"/>
                </a:cxn>
                <a:cxn ang="0">
                  <a:pos x="0" y="55"/>
                </a:cxn>
                <a:cxn ang="0">
                  <a:pos x="5" y="58"/>
                </a:cxn>
                <a:cxn ang="0">
                  <a:pos x="16" y="62"/>
                </a:cxn>
                <a:cxn ang="0">
                  <a:pos x="23" y="57"/>
                </a:cxn>
                <a:cxn ang="0">
                  <a:pos x="25" y="14"/>
                </a:cxn>
                <a:cxn ang="0">
                  <a:pos x="25" y="2"/>
                </a:cxn>
                <a:cxn ang="0">
                  <a:pos x="22" y="2"/>
                </a:cxn>
              </a:cxnLst>
              <a:rect l="0" t="0" r="r" b="b"/>
              <a:pathLst>
                <a:path w="25" h="63">
                  <a:moveTo>
                    <a:pt x="22" y="2"/>
                  </a:moveTo>
                  <a:cubicBezTo>
                    <a:pt x="22" y="2"/>
                    <a:pt x="20" y="15"/>
                    <a:pt x="18" y="17"/>
                  </a:cubicBezTo>
                  <a:cubicBezTo>
                    <a:pt x="15" y="19"/>
                    <a:pt x="10" y="20"/>
                    <a:pt x="7" y="20"/>
                  </a:cubicBezTo>
                  <a:cubicBezTo>
                    <a:pt x="4" y="19"/>
                    <a:pt x="4" y="22"/>
                    <a:pt x="7" y="23"/>
                  </a:cubicBezTo>
                  <a:cubicBezTo>
                    <a:pt x="10" y="24"/>
                    <a:pt x="17" y="29"/>
                    <a:pt x="17" y="34"/>
                  </a:cubicBezTo>
                  <a:cubicBezTo>
                    <a:pt x="17" y="40"/>
                    <a:pt x="17" y="44"/>
                    <a:pt x="12" y="45"/>
                  </a:cubicBezTo>
                  <a:cubicBezTo>
                    <a:pt x="6" y="46"/>
                    <a:pt x="0" y="47"/>
                    <a:pt x="0" y="55"/>
                  </a:cubicBezTo>
                  <a:cubicBezTo>
                    <a:pt x="0" y="55"/>
                    <a:pt x="3" y="57"/>
                    <a:pt x="5" y="58"/>
                  </a:cubicBezTo>
                  <a:cubicBezTo>
                    <a:pt x="8" y="58"/>
                    <a:pt x="14" y="61"/>
                    <a:pt x="16" y="62"/>
                  </a:cubicBezTo>
                  <a:cubicBezTo>
                    <a:pt x="18" y="63"/>
                    <a:pt x="23" y="61"/>
                    <a:pt x="23" y="57"/>
                  </a:cubicBezTo>
                  <a:cubicBezTo>
                    <a:pt x="24" y="52"/>
                    <a:pt x="24" y="20"/>
                    <a:pt x="25" y="14"/>
                  </a:cubicBezTo>
                  <a:cubicBezTo>
                    <a:pt x="25" y="9"/>
                    <a:pt x="25" y="3"/>
                    <a:pt x="25" y="2"/>
                  </a:cubicBezTo>
                  <a:cubicBezTo>
                    <a:pt x="25" y="1"/>
                    <a:pt x="22" y="0"/>
                    <a:pt x="22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1666" name="Group 162"/>
          <p:cNvGrpSpPr>
            <a:grpSpLocks/>
          </p:cNvGrpSpPr>
          <p:nvPr/>
        </p:nvGrpSpPr>
        <p:grpSpPr bwMode="auto">
          <a:xfrm>
            <a:off x="1066800" y="4552950"/>
            <a:ext cx="533400" cy="492125"/>
            <a:chOff x="96" y="2784"/>
            <a:chExt cx="1062" cy="981"/>
          </a:xfrm>
        </p:grpSpPr>
        <p:sp>
          <p:nvSpPr>
            <p:cNvPr id="21667" name="Freeform 163"/>
            <p:cNvSpPr>
              <a:spLocks/>
            </p:cNvSpPr>
            <p:nvPr userDrawn="1"/>
          </p:nvSpPr>
          <p:spPr bwMode="auto">
            <a:xfrm>
              <a:off x="121" y="2784"/>
              <a:ext cx="207" cy="81"/>
            </a:xfrm>
            <a:custGeom>
              <a:avLst/>
              <a:gdLst/>
              <a:ahLst/>
              <a:cxnLst>
                <a:cxn ang="0">
                  <a:pos x="30" y="12"/>
                </a:cxn>
                <a:cxn ang="0">
                  <a:pos x="37" y="10"/>
                </a:cxn>
                <a:cxn ang="0">
                  <a:pos x="38" y="9"/>
                </a:cxn>
                <a:cxn ang="0">
                  <a:pos x="31" y="1"/>
                </a:cxn>
                <a:cxn ang="0">
                  <a:pos x="8" y="11"/>
                </a:cxn>
                <a:cxn ang="0">
                  <a:pos x="30" y="12"/>
                </a:cxn>
              </a:cxnLst>
              <a:rect l="0" t="0" r="r" b="b"/>
              <a:pathLst>
                <a:path w="41" h="16">
                  <a:moveTo>
                    <a:pt x="30" y="12"/>
                  </a:moveTo>
                  <a:cubicBezTo>
                    <a:pt x="34" y="11"/>
                    <a:pt x="36" y="10"/>
                    <a:pt x="37" y="10"/>
                  </a:cubicBezTo>
                  <a:cubicBezTo>
                    <a:pt x="37" y="10"/>
                    <a:pt x="38" y="9"/>
                    <a:pt x="38" y="9"/>
                  </a:cubicBezTo>
                  <a:cubicBezTo>
                    <a:pt x="41" y="6"/>
                    <a:pt x="37" y="1"/>
                    <a:pt x="31" y="1"/>
                  </a:cubicBezTo>
                  <a:cubicBezTo>
                    <a:pt x="31" y="1"/>
                    <a:pt x="0" y="0"/>
                    <a:pt x="8" y="11"/>
                  </a:cubicBezTo>
                  <a:cubicBezTo>
                    <a:pt x="8" y="11"/>
                    <a:pt x="15" y="16"/>
                    <a:pt x="30" y="1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68" name="Freeform 164"/>
            <p:cNvSpPr>
              <a:spLocks noEditPoints="1"/>
            </p:cNvSpPr>
            <p:nvPr userDrawn="1"/>
          </p:nvSpPr>
          <p:spPr bwMode="auto">
            <a:xfrm>
              <a:off x="96" y="2789"/>
              <a:ext cx="1062" cy="976"/>
            </a:xfrm>
            <a:custGeom>
              <a:avLst/>
              <a:gdLst/>
              <a:ahLst/>
              <a:cxnLst>
                <a:cxn ang="0">
                  <a:pos x="163" y="155"/>
                </a:cxn>
                <a:cxn ang="0">
                  <a:pos x="152" y="125"/>
                </a:cxn>
                <a:cxn ang="0">
                  <a:pos x="142" y="99"/>
                </a:cxn>
                <a:cxn ang="0">
                  <a:pos x="165" y="93"/>
                </a:cxn>
                <a:cxn ang="0">
                  <a:pos x="146" y="82"/>
                </a:cxn>
                <a:cxn ang="0">
                  <a:pos x="157" y="83"/>
                </a:cxn>
                <a:cxn ang="0">
                  <a:pos x="157" y="77"/>
                </a:cxn>
                <a:cxn ang="0">
                  <a:pos x="135" y="78"/>
                </a:cxn>
                <a:cxn ang="0">
                  <a:pos x="128" y="125"/>
                </a:cxn>
                <a:cxn ang="0">
                  <a:pos x="124" y="84"/>
                </a:cxn>
                <a:cxn ang="0">
                  <a:pos x="118" y="67"/>
                </a:cxn>
                <a:cxn ang="0">
                  <a:pos x="124" y="51"/>
                </a:cxn>
                <a:cxn ang="0">
                  <a:pos x="121" y="37"/>
                </a:cxn>
                <a:cxn ang="0">
                  <a:pos x="119" y="24"/>
                </a:cxn>
                <a:cxn ang="0">
                  <a:pos x="132" y="39"/>
                </a:cxn>
                <a:cxn ang="0">
                  <a:pos x="149" y="18"/>
                </a:cxn>
                <a:cxn ang="0">
                  <a:pos x="147" y="36"/>
                </a:cxn>
                <a:cxn ang="0">
                  <a:pos x="143" y="48"/>
                </a:cxn>
                <a:cxn ang="0">
                  <a:pos x="144" y="67"/>
                </a:cxn>
                <a:cxn ang="0">
                  <a:pos x="199" y="29"/>
                </a:cxn>
                <a:cxn ang="0">
                  <a:pos x="90" y="1"/>
                </a:cxn>
                <a:cxn ang="0">
                  <a:pos x="56" y="8"/>
                </a:cxn>
                <a:cxn ang="0">
                  <a:pos x="85" y="12"/>
                </a:cxn>
                <a:cxn ang="0">
                  <a:pos x="60" y="22"/>
                </a:cxn>
                <a:cxn ang="0">
                  <a:pos x="58" y="29"/>
                </a:cxn>
                <a:cxn ang="0">
                  <a:pos x="38" y="17"/>
                </a:cxn>
                <a:cxn ang="0">
                  <a:pos x="13" y="115"/>
                </a:cxn>
                <a:cxn ang="0">
                  <a:pos x="61" y="146"/>
                </a:cxn>
                <a:cxn ang="0">
                  <a:pos x="45" y="133"/>
                </a:cxn>
                <a:cxn ang="0">
                  <a:pos x="35" y="145"/>
                </a:cxn>
                <a:cxn ang="0">
                  <a:pos x="32" y="128"/>
                </a:cxn>
                <a:cxn ang="0">
                  <a:pos x="46" y="86"/>
                </a:cxn>
                <a:cxn ang="0">
                  <a:pos x="67" y="83"/>
                </a:cxn>
                <a:cxn ang="0">
                  <a:pos x="71" y="95"/>
                </a:cxn>
                <a:cxn ang="0">
                  <a:pos x="61" y="121"/>
                </a:cxn>
                <a:cxn ang="0">
                  <a:pos x="91" y="180"/>
                </a:cxn>
                <a:cxn ang="0">
                  <a:pos x="186" y="166"/>
                </a:cxn>
                <a:cxn ang="0">
                  <a:pos x="182" y="66"/>
                </a:cxn>
                <a:cxn ang="0">
                  <a:pos x="165" y="60"/>
                </a:cxn>
                <a:cxn ang="0">
                  <a:pos x="113" y="61"/>
                </a:cxn>
                <a:cxn ang="0">
                  <a:pos x="108" y="87"/>
                </a:cxn>
                <a:cxn ang="0">
                  <a:pos x="114" y="50"/>
                </a:cxn>
                <a:cxn ang="0">
                  <a:pos x="89" y="26"/>
                </a:cxn>
                <a:cxn ang="0">
                  <a:pos x="105" y="35"/>
                </a:cxn>
                <a:cxn ang="0">
                  <a:pos x="61" y="72"/>
                </a:cxn>
                <a:cxn ang="0">
                  <a:pos x="24" y="37"/>
                </a:cxn>
                <a:cxn ang="0">
                  <a:pos x="68" y="40"/>
                </a:cxn>
                <a:cxn ang="0">
                  <a:pos x="79" y="40"/>
                </a:cxn>
                <a:cxn ang="0">
                  <a:pos x="108" y="45"/>
                </a:cxn>
                <a:cxn ang="0">
                  <a:pos x="99" y="93"/>
                </a:cxn>
                <a:cxn ang="0">
                  <a:pos x="93" y="51"/>
                </a:cxn>
                <a:cxn ang="0">
                  <a:pos x="61" y="72"/>
                </a:cxn>
                <a:cxn ang="0">
                  <a:pos x="80" y="82"/>
                </a:cxn>
                <a:cxn ang="0">
                  <a:pos x="88" y="58"/>
                </a:cxn>
                <a:cxn ang="0">
                  <a:pos x="102" y="145"/>
                </a:cxn>
                <a:cxn ang="0">
                  <a:pos x="82" y="96"/>
                </a:cxn>
                <a:cxn ang="0">
                  <a:pos x="117" y="106"/>
                </a:cxn>
              </a:cxnLst>
              <a:rect l="0" t="0" r="r" b="b"/>
              <a:pathLst>
                <a:path w="210" h="193">
                  <a:moveTo>
                    <a:pt x="186" y="166"/>
                  </a:moveTo>
                  <a:cubicBezTo>
                    <a:pt x="167" y="166"/>
                    <a:pt x="163" y="155"/>
                    <a:pt x="163" y="155"/>
                  </a:cubicBezTo>
                  <a:cubicBezTo>
                    <a:pt x="163" y="155"/>
                    <a:pt x="162" y="147"/>
                    <a:pt x="154" y="145"/>
                  </a:cubicBezTo>
                  <a:cubicBezTo>
                    <a:pt x="135" y="140"/>
                    <a:pt x="147" y="128"/>
                    <a:pt x="152" y="125"/>
                  </a:cubicBezTo>
                  <a:cubicBezTo>
                    <a:pt x="157" y="123"/>
                    <a:pt x="154" y="122"/>
                    <a:pt x="150" y="120"/>
                  </a:cubicBezTo>
                  <a:cubicBezTo>
                    <a:pt x="142" y="115"/>
                    <a:pt x="141" y="109"/>
                    <a:pt x="142" y="99"/>
                  </a:cubicBezTo>
                  <a:cubicBezTo>
                    <a:pt x="142" y="88"/>
                    <a:pt x="149" y="91"/>
                    <a:pt x="149" y="91"/>
                  </a:cubicBezTo>
                  <a:cubicBezTo>
                    <a:pt x="149" y="91"/>
                    <a:pt x="160" y="96"/>
                    <a:pt x="165" y="93"/>
                  </a:cubicBezTo>
                  <a:cubicBezTo>
                    <a:pt x="169" y="91"/>
                    <a:pt x="167" y="88"/>
                    <a:pt x="165" y="89"/>
                  </a:cubicBezTo>
                  <a:cubicBezTo>
                    <a:pt x="163" y="91"/>
                    <a:pt x="148" y="89"/>
                    <a:pt x="146" y="82"/>
                  </a:cubicBezTo>
                  <a:cubicBezTo>
                    <a:pt x="144" y="74"/>
                    <a:pt x="150" y="78"/>
                    <a:pt x="151" y="78"/>
                  </a:cubicBezTo>
                  <a:cubicBezTo>
                    <a:pt x="153" y="79"/>
                    <a:pt x="153" y="81"/>
                    <a:pt x="157" y="83"/>
                  </a:cubicBezTo>
                  <a:cubicBezTo>
                    <a:pt x="168" y="88"/>
                    <a:pt x="162" y="82"/>
                    <a:pt x="162" y="82"/>
                  </a:cubicBezTo>
                  <a:cubicBezTo>
                    <a:pt x="162" y="82"/>
                    <a:pt x="162" y="82"/>
                    <a:pt x="157" y="77"/>
                  </a:cubicBezTo>
                  <a:cubicBezTo>
                    <a:pt x="152" y="71"/>
                    <a:pt x="145" y="73"/>
                    <a:pt x="139" y="73"/>
                  </a:cubicBezTo>
                  <a:cubicBezTo>
                    <a:pt x="133" y="73"/>
                    <a:pt x="135" y="78"/>
                    <a:pt x="135" y="78"/>
                  </a:cubicBezTo>
                  <a:cubicBezTo>
                    <a:pt x="135" y="78"/>
                    <a:pt x="134" y="88"/>
                    <a:pt x="133" y="106"/>
                  </a:cubicBezTo>
                  <a:cubicBezTo>
                    <a:pt x="132" y="124"/>
                    <a:pt x="129" y="126"/>
                    <a:pt x="128" y="125"/>
                  </a:cubicBezTo>
                  <a:cubicBezTo>
                    <a:pt x="127" y="123"/>
                    <a:pt x="125" y="114"/>
                    <a:pt x="125" y="111"/>
                  </a:cubicBezTo>
                  <a:cubicBezTo>
                    <a:pt x="125" y="108"/>
                    <a:pt x="123" y="97"/>
                    <a:pt x="124" y="84"/>
                  </a:cubicBezTo>
                  <a:cubicBezTo>
                    <a:pt x="125" y="72"/>
                    <a:pt x="128" y="77"/>
                    <a:pt x="120" y="74"/>
                  </a:cubicBezTo>
                  <a:cubicBezTo>
                    <a:pt x="111" y="71"/>
                    <a:pt x="116" y="67"/>
                    <a:pt x="118" y="67"/>
                  </a:cubicBezTo>
                  <a:cubicBezTo>
                    <a:pt x="121" y="67"/>
                    <a:pt x="125" y="69"/>
                    <a:pt x="126" y="67"/>
                  </a:cubicBezTo>
                  <a:cubicBezTo>
                    <a:pt x="127" y="59"/>
                    <a:pt x="128" y="52"/>
                    <a:pt x="124" y="51"/>
                  </a:cubicBezTo>
                  <a:cubicBezTo>
                    <a:pt x="115" y="47"/>
                    <a:pt x="119" y="45"/>
                    <a:pt x="122" y="44"/>
                  </a:cubicBezTo>
                  <a:cubicBezTo>
                    <a:pt x="125" y="43"/>
                    <a:pt x="126" y="35"/>
                    <a:pt x="121" y="37"/>
                  </a:cubicBezTo>
                  <a:cubicBezTo>
                    <a:pt x="112" y="40"/>
                    <a:pt x="113" y="32"/>
                    <a:pt x="115" y="31"/>
                  </a:cubicBezTo>
                  <a:cubicBezTo>
                    <a:pt x="117" y="30"/>
                    <a:pt x="120" y="32"/>
                    <a:pt x="119" y="24"/>
                  </a:cubicBezTo>
                  <a:cubicBezTo>
                    <a:pt x="117" y="17"/>
                    <a:pt x="124" y="14"/>
                    <a:pt x="126" y="21"/>
                  </a:cubicBezTo>
                  <a:cubicBezTo>
                    <a:pt x="127" y="28"/>
                    <a:pt x="130" y="42"/>
                    <a:pt x="132" y="39"/>
                  </a:cubicBezTo>
                  <a:cubicBezTo>
                    <a:pt x="134" y="35"/>
                    <a:pt x="138" y="22"/>
                    <a:pt x="142" y="16"/>
                  </a:cubicBezTo>
                  <a:cubicBezTo>
                    <a:pt x="145" y="10"/>
                    <a:pt x="150" y="15"/>
                    <a:pt x="149" y="18"/>
                  </a:cubicBezTo>
                  <a:cubicBezTo>
                    <a:pt x="144" y="33"/>
                    <a:pt x="152" y="34"/>
                    <a:pt x="152" y="34"/>
                  </a:cubicBezTo>
                  <a:cubicBezTo>
                    <a:pt x="152" y="34"/>
                    <a:pt x="151" y="36"/>
                    <a:pt x="147" y="36"/>
                  </a:cubicBezTo>
                  <a:cubicBezTo>
                    <a:pt x="137" y="35"/>
                    <a:pt x="141" y="41"/>
                    <a:pt x="145" y="43"/>
                  </a:cubicBezTo>
                  <a:cubicBezTo>
                    <a:pt x="154" y="46"/>
                    <a:pt x="148" y="48"/>
                    <a:pt x="143" y="48"/>
                  </a:cubicBezTo>
                  <a:cubicBezTo>
                    <a:pt x="139" y="48"/>
                    <a:pt x="136" y="50"/>
                    <a:pt x="135" y="55"/>
                  </a:cubicBezTo>
                  <a:cubicBezTo>
                    <a:pt x="132" y="70"/>
                    <a:pt x="144" y="67"/>
                    <a:pt x="144" y="67"/>
                  </a:cubicBezTo>
                  <a:cubicBezTo>
                    <a:pt x="162" y="72"/>
                    <a:pt x="189" y="69"/>
                    <a:pt x="189" y="69"/>
                  </a:cubicBezTo>
                  <a:cubicBezTo>
                    <a:pt x="209" y="75"/>
                    <a:pt x="200" y="45"/>
                    <a:pt x="199" y="29"/>
                  </a:cubicBezTo>
                  <a:cubicBezTo>
                    <a:pt x="197" y="13"/>
                    <a:pt x="195" y="5"/>
                    <a:pt x="181" y="2"/>
                  </a:cubicBezTo>
                  <a:cubicBezTo>
                    <a:pt x="168" y="0"/>
                    <a:pt x="90" y="1"/>
                    <a:pt x="90" y="1"/>
                  </a:cubicBezTo>
                  <a:cubicBezTo>
                    <a:pt x="87" y="2"/>
                    <a:pt x="56" y="1"/>
                    <a:pt x="56" y="1"/>
                  </a:cubicBezTo>
                  <a:cubicBezTo>
                    <a:pt x="56" y="1"/>
                    <a:pt x="54" y="8"/>
                    <a:pt x="56" y="8"/>
                  </a:cubicBezTo>
                  <a:cubicBezTo>
                    <a:pt x="61" y="8"/>
                    <a:pt x="80" y="9"/>
                    <a:pt x="80" y="9"/>
                  </a:cubicBezTo>
                  <a:cubicBezTo>
                    <a:pt x="81" y="9"/>
                    <a:pt x="90" y="8"/>
                    <a:pt x="85" y="12"/>
                  </a:cubicBezTo>
                  <a:cubicBezTo>
                    <a:pt x="80" y="16"/>
                    <a:pt x="69" y="16"/>
                    <a:pt x="62" y="16"/>
                  </a:cubicBezTo>
                  <a:cubicBezTo>
                    <a:pt x="47" y="15"/>
                    <a:pt x="54" y="22"/>
                    <a:pt x="60" y="22"/>
                  </a:cubicBezTo>
                  <a:cubicBezTo>
                    <a:pt x="78" y="22"/>
                    <a:pt x="82" y="26"/>
                    <a:pt x="74" y="27"/>
                  </a:cubicBezTo>
                  <a:cubicBezTo>
                    <a:pt x="67" y="28"/>
                    <a:pt x="65" y="28"/>
                    <a:pt x="58" y="29"/>
                  </a:cubicBezTo>
                  <a:cubicBezTo>
                    <a:pt x="2" y="38"/>
                    <a:pt x="21" y="23"/>
                    <a:pt x="26" y="23"/>
                  </a:cubicBezTo>
                  <a:cubicBezTo>
                    <a:pt x="49" y="23"/>
                    <a:pt x="44" y="15"/>
                    <a:pt x="38" y="17"/>
                  </a:cubicBezTo>
                  <a:cubicBezTo>
                    <a:pt x="32" y="18"/>
                    <a:pt x="12" y="11"/>
                    <a:pt x="9" y="24"/>
                  </a:cubicBezTo>
                  <a:cubicBezTo>
                    <a:pt x="7" y="37"/>
                    <a:pt x="15" y="103"/>
                    <a:pt x="13" y="115"/>
                  </a:cubicBezTo>
                  <a:cubicBezTo>
                    <a:pt x="0" y="193"/>
                    <a:pt x="71" y="176"/>
                    <a:pt x="71" y="176"/>
                  </a:cubicBezTo>
                  <a:cubicBezTo>
                    <a:pt x="56" y="164"/>
                    <a:pt x="62" y="153"/>
                    <a:pt x="61" y="146"/>
                  </a:cubicBezTo>
                  <a:cubicBezTo>
                    <a:pt x="57" y="125"/>
                    <a:pt x="55" y="122"/>
                    <a:pt x="51" y="124"/>
                  </a:cubicBezTo>
                  <a:cubicBezTo>
                    <a:pt x="43" y="128"/>
                    <a:pt x="44" y="130"/>
                    <a:pt x="45" y="133"/>
                  </a:cubicBezTo>
                  <a:cubicBezTo>
                    <a:pt x="51" y="151"/>
                    <a:pt x="37" y="137"/>
                    <a:pt x="37" y="137"/>
                  </a:cubicBezTo>
                  <a:cubicBezTo>
                    <a:pt x="35" y="138"/>
                    <a:pt x="34" y="142"/>
                    <a:pt x="35" y="145"/>
                  </a:cubicBezTo>
                  <a:cubicBezTo>
                    <a:pt x="47" y="168"/>
                    <a:pt x="36" y="162"/>
                    <a:pt x="33" y="158"/>
                  </a:cubicBezTo>
                  <a:cubicBezTo>
                    <a:pt x="22" y="142"/>
                    <a:pt x="33" y="133"/>
                    <a:pt x="32" y="128"/>
                  </a:cubicBezTo>
                  <a:cubicBezTo>
                    <a:pt x="27" y="108"/>
                    <a:pt x="42" y="100"/>
                    <a:pt x="44" y="97"/>
                  </a:cubicBezTo>
                  <a:cubicBezTo>
                    <a:pt x="46" y="93"/>
                    <a:pt x="45" y="92"/>
                    <a:pt x="46" y="86"/>
                  </a:cubicBezTo>
                  <a:cubicBezTo>
                    <a:pt x="48" y="72"/>
                    <a:pt x="55" y="79"/>
                    <a:pt x="55" y="84"/>
                  </a:cubicBezTo>
                  <a:cubicBezTo>
                    <a:pt x="53" y="100"/>
                    <a:pt x="63" y="88"/>
                    <a:pt x="67" y="83"/>
                  </a:cubicBezTo>
                  <a:cubicBezTo>
                    <a:pt x="78" y="68"/>
                    <a:pt x="77" y="84"/>
                    <a:pt x="75" y="87"/>
                  </a:cubicBezTo>
                  <a:cubicBezTo>
                    <a:pt x="72" y="89"/>
                    <a:pt x="71" y="93"/>
                    <a:pt x="71" y="95"/>
                  </a:cubicBezTo>
                  <a:cubicBezTo>
                    <a:pt x="74" y="103"/>
                    <a:pt x="69" y="111"/>
                    <a:pt x="67" y="112"/>
                  </a:cubicBezTo>
                  <a:cubicBezTo>
                    <a:pt x="66" y="112"/>
                    <a:pt x="61" y="114"/>
                    <a:pt x="61" y="121"/>
                  </a:cubicBezTo>
                  <a:cubicBezTo>
                    <a:pt x="61" y="127"/>
                    <a:pt x="69" y="139"/>
                    <a:pt x="69" y="143"/>
                  </a:cubicBezTo>
                  <a:cubicBezTo>
                    <a:pt x="69" y="178"/>
                    <a:pt x="84" y="181"/>
                    <a:pt x="91" y="180"/>
                  </a:cubicBezTo>
                  <a:cubicBezTo>
                    <a:pt x="98" y="179"/>
                    <a:pt x="159" y="177"/>
                    <a:pt x="185" y="175"/>
                  </a:cubicBezTo>
                  <a:cubicBezTo>
                    <a:pt x="210" y="173"/>
                    <a:pt x="193" y="166"/>
                    <a:pt x="186" y="166"/>
                  </a:cubicBezTo>
                  <a:close/>
                  <a:moveTo>
                    <a:pt x="165" y="60"/>
                  </a:moveTo>
                  <a:cubicBezTo>
                    <a:pt x="203" y="61"/>
                    <a:pt x="185" y="64"/>
                    <a:pt x="182" y="66"/>
                  </a:cubicBezTo>
                  <a:cubicBezTo>
                    <a:pt x="178" y="68"/>
                    <a:pt x="182" y="66"/>
                    <a:pt x="167" y="65"/>
                  </a:cubicBezTo>
                  <a:cubicBezTo>
                    <a:pt x="152" y="65"/>
                    <a:pt x="165" y="60"/>
                    <a:pt x="165" y="60"/>
                  </a:cubicBezTo>
                  <a:close/>
                  <a:moveTo>
                    <a:pt x="114" y="50"/>
                  </a:moveTo>
                  <a:cubicBezTo>
                    <a:pt x="121" y="55"/>
                    <a:pt x="113" y="61"/>
                    <a:pt x="113" y="61"/>
                  </a:cubicBezTo>
                  <a:cubicBezTo>
                    <a:pt x="113" y="61"/>
                    <a:pt x="108" y="70"/>
                    <a:pt x="112" y="78"/>
                  </a:cubicBezTo>
                  <a:cubicBezTo>
                    <a:pt x="116" y="87"/>
                    <a:pt x="116" y="97"/>
                    <a:pt x="108" y="87"/>
                  </a:cubicBezTo>
                  <a:cubicBezTo>
                    <a:pt x="100" y="78"/>
                    <a:pt x="105" y="58"/>
                    <a:pt x="107" y="53"/>
                  </a:cubicBezTo>
                  <a:cubicBezTo>
                    <a:pt x="107" y="53"/>
                    <a:pt x="107" y="44"/>
                    <a:pt x="114" y="50"/>
                  </a:cubicBezTo>
                  <a:close/>
                  <a:moveTo>
                    <a:pt x="83" y="29"/>
                  </a:moveTo>
                  <a:cubicBezTo>
                    <a:pt x="83" y="25"/>
                    <a:pt x="89" y="26"/>
                    <a:pt x="89" y="26"/>
                  </a:cubicBezTo>
                  <a:cubicBezTo>
                    <a:pt x="89" y="26"/>
                    <a:pt x="99" y="30"/>
                    <a:pt x="104" y="30"/>
                  </a:cubicBezTo>
                  <a:cubicBezTo>
                    <a:pt x="108" y="29"/>
                    <a:pt x="114" y="35"/>
                    <a:pt x="105" y="35"/>
                  </a:cubicBezTo>
                  <a:cubicBezTo>
                    <a:pt x="96" y="35"/>
                    <a:pt x="82" y="39"/>
                    <a:pt x="83" y="29"/>
                  </a:cubicBezTo>
                  <a:close/>
                  <a:moveTo>
                    <a:pt x="61" y="72"/>
                  </a:moveTo>
                  <a:cubicBezTo>
                    <a:pt x="55" y="72"/>
                    <a:pt x="16" y="87"/>
                    <a:pt x="16" y="48"/>
                  </a:cubicBezTo>
                  <a:cubicBezTo>
                    <a:pt x="16" y="39"/>
                    <a:pt x="14" y="31"/>
                    <a:pt x="24" y="37"/>
                  </a:cubicBezTo>
                  <a:cubicBezTo>
                    <a:pt x="35" y="42"/>
                    <a:pt x="25" y="42"/>
                    <a:pt x="49" y="40"/>
                  </a:cubicBezTo>
                  <a:cubicBezTo>
                    <a:pt x="49" y="40"/>
                    <a:pt x="66" y="41"/>
                    <a:pt x="68" y="40"/>
                  </a:cubicBezTo>
                  <a:cubicBezTo>
                    <a:pt x="71" y="38"/>
                    <a:pt x="69" y="34"/>
                    <a:pt x="74" y="34"/>
                  </a:cubicBezTo>
                  <a:cubicBezTo>
                    <a:pt x="80" y="34"/>
                    <a:pt x="79" y="40"/>
                    <a:pt x="79" y="40"/>
                  </a:cubicBezTo>
                  <a:cubicBezTo>
                    <a:pt x="79" y="40"/>
                    <a:pt x="74" y="46"/>
                    <a:pt x="109" y="41"/>
                  </a:cubicBezTo>
                  <a:cubicBezTo>
                    <a:pt x="113" y="41"/>
                    <a:pt x="117" y="45"/>
                    <a:pt x="108" y="45"/>
                  </a:cubicBezTo>
                  <a:cubicBezTo>
                    <a:pt x="104" y="45"/>
                    <a:pt x="97" y="48"/>
                    <a:pt x="100" y="53"/>
                  </a:cubicBezTo>
                  <a:cubicBezTo>
                    <a:pt x="102" y="58"/>
                    <a:pt x="99" y="93"/>
                    <a:pt x="99" y="93"/>
                  </a:cubicBezTo>
                  <a:cubicBezTo>
                    <a:pt x="99" y="93"/>
                    <a:pt x="97" y="100"/>
                    <a:pt x="94" y="90"/>
                  </a:cubicBezTo>
                  <a:cubicBezTo>
                    <a:pt x="93" y="86"/>
                    <a:pt x="94" y="53"/>
                    <a:pt x="93" y="51"/>
                  </a:cubicBezTo>
                  <a:cubicBezTo>
                    <a:pt x="93" y="48"/>
                    <a:pt x="77" y="45"/>
                    <a:pt x="77" y="57"/>
                  </a:cubicBezTo>
                  <a:cubicBezTo>
                    <a:pt x="77" y="68"/>
                    <a:pt x="73" y="71"/>
                    <a:pt x="61" y="72"/>
                  </a:cubicBezTo>
                  <a:close/>
                  <a:moveTo>
                    <a:pt x="85" y="84"/>
                  </a:moveTo>
                  <a:cubicBezTo>
                    <a:pt x="82" y="88"/>
                    <a:pt x="78" y="90"/>
                    <a:pt x="80" y="82"/>
                  </a:cubicBezTo>
                  <a:cubicBezTo>
                    <a:pt x="81" y="74"/>
                    <a:pt x="83" y="63"/>
                    <a:pt x="83" y="57"/>
                  </a:cubicBezTo>
                  <a:cubicBezTo>
                    <a:pt x="83" y="57"/>
                    <a:pt x="87" y="50"/>
                    <a:pt x="88" y="58"/>
                  </a:cubicBezTo>
                  <a:cubicBezTo>
                    <a:pt x="89" y="66"/>
                    <a:pt x="87" y="81"/>
                    <a:pt x="85" y="84"/>
                  </a:cubicBezTo>
                  <a:close/>
                  <a:moveTo>
                    <a:pt x="102" y="145"/>
                  </a:moveTo>
                  <a:cubicBezTo>
                    <a:pt x="78" y="144"/>
                    <a:pt x="77" y="148"/>
                    <a:pt x="77" y="117"/>
                  </a:cubicBezTo>
                  <a:cubicBezTo>
                    <a:pt x="77" y="86"/>
                    <a:pt x="81" y="93"/>
                    <a:pt x="82" y="96"/>
                  </a:cubicBezTo>
                  <a:cubicBezTo>
                    <a:pt x="82" y="96"/>
                    <a:pt x="90" y="116"/>
                    <a:pt x="111" y="101"/>
                  </a:cubicBezTo>
                  <a:cubicBezTo>
                    <a:pt x="114" y="98"/>
                    <a:pt x="116" y="96"/>
                    <a:pt x="117" y="106"/>
                  </a:cubicBezTo>
                  <a:cubicBezTo>
                    <a:pt x="117" y="117"/>
                    <a:pt x="127" y="145"/>
                    <a:pt x="102" y="145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69" name="Freeform 165"/>
            <p:cNvSpPr>
              <a:spLocks/>
            </p:cNvSpPr>
            <p:nvPr userDrawn="1"/>
          </p:nvSpPr>
          <p:spPr bwMode="auto">
            <a:xfrm>
              <a:off x="348" y="3254"/>
              <a:ext cx="86" cy="102"/>
            </a:xfrm>
            <a:custGeom>
              <a:avLst/>
              <a:gdLst/>
              <a:ahLst/>
              <a:cxnLst>
                <a:cxn ang="0">
                  <a:pos x="14" y="5"/>
                </a:cxn>
                <a:cxn ang="0">
                  <a:pos x="9" y="20"/>
                </a:cxn>
                <a:cxn ang="0">
                  <a:pos x="14" y="5"/>
                </a:cxn>
              </a:cxnLst>
              <a:rect l="0" t="0" r="r" b="b"/>
              <a:pathLst>
                <a:path w="17" h="20">
                  <a:moveTo>
                    <a:pt x="14" y="5"/>
                  </a:moveTo>
                  <a:cubicBezTo>
                    <a:pt x="13" y="0"/>
                    <a:pt x="0" y="8"/>
                    <a:pt x="9" y="20"/>
                  </a:cubicBezTo>
                  <a:cubicBezTo>
                    <a:pt x="9" y="20"/>
                    <a:pt x="17" y="17"/>
                    <a:pt x="14" y="5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70" name="Freeform 166"/>
            <p:cNvSpPr>
              <a:spLocks/>
            </p:cNvSpPr>
            <p:nvPr userDrawn="1"/>
          </p:nvSpPr>
          <p:spPr bwMode="auto">
            <a:xfrm>
              <a:off x="267" y="3295"/>
              <a:ext cx="76" cy="136"/>
            </a:xfrm>
            <a:custGeom>
              <a:avLst/>
              <a:gdLst/>
              <a:ahLst/>
              <a:cxnLst>
                <a:cxn ang="0">
                  <a:pos x="7" y="10"/>
                </a:cxn>
                <a:cxn ang="0">
                  <a:pos x="4" y="25"/>
                </a:cxn>
                <a:cxn ang="0">
                  <a:pos x="15" y="16"/>
                </a:cxn>
                <a:cxn ang="0">
                  <a:pos x="13" y="8"/>
                </a:cxn>
                <a:cxn ang="0">
                  <a:pos x="7" y="10"/>
                </a:cxn>
              </a:cxnLst>
              <a:rect l="0" t="0" r="r" b="b"/>
              <a:pathLst>
                <a:path w="15" h="27">
                  <a:moveTo>
                    <a:pt x="7" y="10"/>
                  </a:moveTo>
                  <a:cubicBezTo>
                    <a:pt x="0" y="19"/>
                    <a:pt x="2" y="23"/>
                    <a:pt x="4" y="25"/>
                  </a:cubicBezTo>
                  <a:cubicBezTo>
                    <a:pt x="7" y="27"/>
                    <a:pt x="11" y="26"/>
                    <a:pt x="15" y="16"/>
                  </a:cubicBezTo>
                  <a:cubicBezTo>
                    <a:pt x="15" y="16"/>
                    <a:pt x="12" y="11"/>
                    <a:pt x="13" y="8"/>
                  </a:cubicBezTo>
                  <a:cubicBezTo>
                    <a:pt x="15" y="6"/>
                    <a:pt x="14" y="0"/>
                    <a:pt x="7" y="10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71" name="Freeform 167"/>
            <p:cNvSpPr>
              <a:spLocks/>
            </p:cNvSpPr>
            <p:nvPr userDrawn="1"/>
          </p:nvSpPr>
          <p:spPr bwMode="auto">
            <a:xfrm>
              <a:off x="222" y="3022"/>
              <a:ext cx="243" cy="116"/>
            </a:xfrm>
            <a:custGeom>
              <a:avLst/>
              <a:gdLst/>
              <a:ahLst/>
              <a:cxnLst>
                <a:cxn ang="0">
                  <a:pos x="40" y="2"/>
                </a:cxn>
                <a:cxn ang="0">
                  <a:pos x="9" y="1"/>
                </a:cxn>
                <a:cxn ang="0">
                  <a:pos x="1" y="9"/>
                </a:cxn>
                <a:cxn ang="0">
                  <a:pos x="22" y="21"/>
                </a:cxn>
                <a:cxn ang="0">
                  <a:pos x="34" y="20"/>
                </a:cxn>
                <a:cxn ang="0">
                  <a:pos x="40" y="19"/>
                </a:cxn>
                <a:cxn ang="0">
                  <a:pos x="40" y="2"/>
                </a:cxn>
              </a:cxnLst>
              <a:rect l="0" t="0" r="r" b="b"/>
              <a:pathLst>
                <a:path w="48" h="23">
                  <a:moveTo>
                    <a:pt x="40" y="2"/>
                  </a:moveTo>
                  <a:cubicBezTo>
                    <a:pt x="38" y="3"/>
                    <a:pt x="9" y="1"/>
                    <a:pt x="9" y="1"/>
                  </a:cubicBezTo>
                  <a:cubicBezTo>
                    <a:pt x="5" y="1"/>
                    <a:pt x="1" y="0"/>
                    <a:pt x="1" y="9"/>
                  </a:cubicBezTo>
                  <a:cubicBezTo>
                    <a:pt x="0" y="23"/>
                    <a:pt x="17" y="21"/>
                    <a:pt x="22" y="21"/>
                  </a:cubicBezTo>
                  <a:cubicBezTo>
                    <a:pt x="26" y="21"/>
                    <a:pt x="30" y="18"/>
                    <a:pt x="34" y="20"/>
                  </a:cubicBezTo>
                  <a:cubicBezTo>
                    <a:pt x="34" y="20"/>
                    <a:pt x="38" y="23"/>
                    <a:pt x="40" y="19"/>
                  </a:cubicBezTo>
                  <a:cubicBezTo>
                    <a:pt x="48" y="5"/>
                    <a:pt x="43" y="0"/>
                    <a:pt x="40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72" name="Freeform 168"/>
            <p:cNvSpPr>
              <a:spLocks/>
            </p:cNvSpPr>
            <p:nvPr userDrawn="1"/>
          </p:nvSpPr>
          <p:spPr bwMode="auto">
            <a:xfrm>
              <a:off x="500" y="3345"/>
              <a:ext cx="177" cy="187"/>
            </a:xfrm>
            <a:custGeom>
              <a:avLst/>
              <a:gdLst/>
              <a:ahLst/>
              <a:cxnLst>
                <a:cxn ang="0">
                  <a:pos x="24" y="2"/>
                </a:cxn>
                <a:cxn ang="0">
                  <a:pos x="11" y="2"/>
                </a:cxn>
                <a:cxn ang="0">
                  <a:pos x="4" y="20"/>
                </a:cxn>
                <a:cxn ang="0">
                  <a:pos x="28" y="22"/>
                </a:cxn>
                <a:cxn ang="0">
                  <a:pos x="24" y="2"/>
                </a:cxn>
              </a:cxnLst>
              <a:rect l="0" t="0" r="r" b="b"/>
              <a:pathLst>
                <a:path w="35" h="37">
                  <a:moveTo>
                    <a:pt x="24" y="2"/>
                  </a:moveTo>
                  <a:cubicBezTo>
                    <a:pt x="19" y="3"/>
                    <a:pt x="11" y="2"/>
                    <a:pt x="11" y="2"/>
                  </a:cubicBezTo>
                  <a:cubicBezTo>
                    <a:pt x="0" y="2"/>
                    <a:pt x="5" y="14"/>
                    <a:pt x="4" y="20"/>
                  </a:cubicBezTo>
                  <a:cubicBezTo>
                    <a:pt x="3" y="27"/>
                    <a:pt x="22" y="37"/>
                    <a:pt x="28" y="22"/>
                  </a:cubicBezTo>
                  <a:cubicBezTo>
                    <a:pt x="35" y="7"/>
                    <a:pt x="28" y="0"/>
                    <a:pt x="24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73" name="Freeform 169"/>
            <p:cNvSpPr>
              <a:spLocks/>
            </p:cNvSpPr>
            <p:nvPr userDrawn="1"/>
          </p:nvSpPr>
          <p:spPr bwMode="auto">
            <a:xfrm>
              <a:off x="905" y="3158"/>
              <a:ext cx="177" cy="36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4" y="5"/>
                </a:cxn>
                <a:cxn ang="0">
                  <a:pos x="5" y="0"/>
                </a:cxn>
              </a:cxnLst>
              <a:rect l="0" t="0" r="r" b="b"/>
              <a:pathLst>
                <a:path w="35" h="7">
                  <a:moveTo>
                    <a:pt x="5" y="0"/>
                  </a:moveTo>
                  <a:cubicBezTo>
                    <a:pt x="0" y="0"/>
                    <a:pt x="7" y="7"/>
                    <a:pt x="14" y="5"/>
                  </a:cubicBezTo>
                  <a:cubicBezTo>
                    <a:pt x="35" y="1"/>
                    <a:pt x="5" y="0"/>
                    <a:pt x="5" y="0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74" name="Freeform 170"/>
            <p:cNvSpPr>
              <a:spLocks/>
            </p:cNvSpPr>
            <p:nvPr userDrawn="1"/>
          </p:nvSpPr>
          <p:spPr bwMode="auto">
            <a:xfrm>
              <a:off x="965" y="3153"/>
              <a:ext cx="137" cy="81"/>
            </a:xfrm>
            <a:custGeom>
              <a:avLst/>
              <a:gdLst/>
              <a:ahLst/>
              <a:cxnLst>
                <a:cxn ang="0">
                  <a:pos x="7" y="13"/>
                </a:cxn>
                <a:cxn ang="0">
                  <a:pos x="25" y="6"/>
                </a:cxn>
                <a:cxn ang="0">
                  <a:pos x="17" y="1"/>
                </a:cxn>
                <a:cxn ang="0">
                  <a:pos x="7" y="11"/>
                </a:cxn>
                <a:cxn ang="0">
                  <a:pos x="7" y="13"/>
                </a:cxn>
              </a:cxnLst>
              <a:rect l="0" t="0" r="r" b="b"/>
              <a:pathLst>
                <a:path w="27" h="16">
                  <a:moveTo>
                    <a:pt x="7" y="13"/>
                  </a:moveTo>
                  <a:cubicBezTo>
                    <a:pt x="7" y="13"/>
                    <a:pt x="18" y="16"/>
                    <a:pt x="25" y="6"/>
                  </a:cubicBezTo>
                  <a:cubicBezTo>
                    <a:pt x="27" y="2"/>
                    <a:pt x="23" y="0"/>
                    <a:pt x="17" y="1"/>
                  </a:cubicBezTo>
                  <a:cubicBezTo>
                    <a:pt x="13" y="1"/>
                    <a:pt x="14" y="11"/>
                    <a:pt x="7" y="11"/>
                  </a:cubicBezTo>
                  <a:cubicBezTo>
                    <a:pt x="0" y="11"/>
                    <a:pt x="7" y="13"/>
                    <a:pt x="7" y="13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75" name="Freeform 171"/>
            <p:cNvSpPr>
              <a:spLocks/>
            </p:cNvSpPr>
            <p:nvPr userDrawn="1"/>
          </p:nvSpPr>
          <p:spPr bwMode="auto">
            <a:xfrm>
              <a:off x="960" y="3204"/>
              <a:ext cx="177" cy="86"/>
            </a:xfrm>
            <a:custGeom>
              <a:avLst/>
              <a:gdLst/>
              <a:ahLst/>
              <a:cxnLst>
                <a:cxn ang="0">
                  <a:pos x="25" y="6"/>
                </a:cxn>
                <a:cxn ang="0">
                  <a:pos x="8" y="10"/>
                </a:cxn>
                <a:cxn ang="0">
                  <a:pos x="6" y="13"/>
                </a:cxn>
                <a:cxn ang="0">
                  <a:pos x="27" y="12"/>
                </a:cxn>
                <a:cxn ang="0">
                  <a:pos x="25" y="6"/>
                </a:cxn>
              </a:cxnLst>
              <a:rect l="0" t="0" r="r" b="b"/>
              <a:pathLst>
                <a:path w="35" h="17">
                  <a:moveTo>
                    <a:pt x="25" y="6"/>
                  </a:moveTo>
                  <a:cubicBezTo>
                    <a:pt x="20" y="12"/>
                    <a:pt x="8" y="10"/>
                    <a:pt x="8" y="10"/>
                  </a:cubicBezTo>
                  <a:cubicBezTo>
                    <a:pt x="8" y="10"/>
                    <a:pt x="0" y="9"/>
                    <a:pt x="6" y="13"/>
                  </a:cubicBezTo>
                  <a:cubicBezTo>
                    <a:pt x="11" y="17"/>
                    <a:pt x="18" y="15"/>
                    <a:pt x="27" y="12"/>
                  </a:cubicBezTo>
                  <a:cubicBezTo>
                    <a:pt x="35" y="8"/>
                    <a:pt x="31" y="0"/>
                    <a:pt x="25" y="6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76" name="Freeform 172"/>
            <p:cNvSpPr>
              <a:spLocks/>
            </p:cNvSpPr>
            <p:nvPr userDrawn="1"/>
          </p:nvSpPr>
          <p:spPr bwMode="auto">
            <a:xfrm>
              <a:off x="844" y="3285"/>
              <a:ext cx="248" cy="60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29" y="1"/>
                </a:cxn>
                <a:cxn ang="0">
                  <a:pos x="7" y="0"/>
                </a:cxn>
                <a:cxn ang="0">
                  <a:pos x="2" y="5"/>
                </a:cxn>
                <a:cxn ang="0">
                  <a:pos x="20" y="8"/>
                </a:cxn>
                <a:cxn ang="0">
                  <a:pos x="41" y="8"/>
                </a:cxn>
                <a:cxn ang="0">
                  <a:pos x="40" y="3"/>
                </a:cxn>
              </a:cxnLst>
              <a:rect l="0" t="0" r="r" b="b"/>
              <a:pathLst>
                <a:path w="49" h="12">
                  <a:moveTo>
                    <a:pt x="40" y="3"/>
                  </a:moveTo>
                  <a:cubicBezTo>
                    <a:pt x="37" y="2"/>
                    <a:pt x="36" y="0"/>
                    <a:pt x="29" y="1"/>
                  </a:cubicBezTo>
                  <a:cubicBezTo>
                    <a:pt x="13" y="4"/>
                    <a:pt x="7" y="0"/>
                    <a:pt x="7" y="0"/>
                  </a:cubicBezTo>
                  <a:cubicBezTo>
                    <a:pt x="7" y="0"/>
                    <a:pt x="0" y="3"/>
                    <a:pt x="2" y="5"/>
                  </a:cubicBezTo>
                  <a:cubicBezTo>
                    <a:pt x="5" y="7"/>
                    <a:pt x="17" y="8"/>
                    <a:pt x="20" y="8"/>
                  </a:cubicBezTo>
                  <a:cubicBezTo>
                    <a:pt x="23" y="8"/>
                    <a:pt x="34" y="12"/>
                    <a:pt x="41" y="8"/>
                  </a:cubicBezTo>
                  <a:cubicBezTo>
                    <a:pt x="49" y="4"/>
                    <a:pt x="44" y="3"/>
                    <a:pt x="40" y="3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77" name="Freeform 173"/>
            <p:cNvSpPr>
              <a:spLocks/>
            </p:cNvSpPr>
            <p:nvPr userDrawn="1"/>
          </p:nvSpPr>
          <p:spPr bwMode="auto">
            <a:xfrm>
              <a:off x="869" y="3340"/>
              <a:ext cx="203" cy="56"/>
            </a:xfrm>
            <a:custGeom>
              <a:avLst/>
              <a:gdLst/>
              <a:ahLst/>
              <a:cxnLst>
                <a:cxn ang="0">
                  <a:pos x="37" y="2"/>
                </a:cxn>
                <a:cxn ang="0">
                  <a:pos x="26" y="4"/>
                </a:cxn>
                <a:cxn ang="0">
                  <a:pos x="13" y="3"/>
                </a:cxn>
                <a:cxn ang="0">
                  <a:pos x="1" y="2"/>
                </a:cxn>
                <a:cxn ang="0">
                  <a:pos x="35" y="8"/>
                </a:cxn>
                <a:cxn ang="0">
                  <a:pos x="37" y="2"/>
                </a:cxn>
              </a:cxnLst>
              <a:rect l="0" t="0" r="r" b="b"/>
              <a:pathLst>
                <a:path w="40" h="11">
                  <a:moveTo>
                    <a:pt x="37" y="2"/>
                  </a:moveTo>
                  <a:cubicBezTo>
                    <a:pt x="34" y="4"/>
                    <a:pt x="30" y="4"/>
                    <a:pt x="26" y="4"/>
                  </a:cubicBezTo>
                  <a:cubicBezTo>
                    <a:pt x="23" y="4"/>
                    <a:pt x="16" y="2"/>
                    <a:pt x="13" y="3"/>
                  </a:cubicBezTo>
                  <a:cubicBezTo>
                    <a:pt x="10" y="4"/>
                    <a:pt x="1" y="2"/>
                    <a:pt x="1" y="2"/>
                  </a:cubicBezTo>
                  <a:cubicBezTo>
                    <a:pt x="0" y="11"/>
                    <a:pt x="30" y="10"/>
                    <a:pt x="35" y="8"/>
                  </a:cubicBezTo>
                  <a:cubicBezTo>
                    <a:pt x="40" y="5"/>
                    <a:pt x="40" y="0"/>
                    <a:pt x="37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78" name="Freeform 174"/>
            <p:cNvSpPr>
              <a:spLocks/>
            </p:cNvSpPr>
            <p:nvPr userDrawn="1"/>
          </p:nvSpPr>
          <p:spPr bwMode="auto">
            <a:xfrm>
              <a:off x="859" y="3386"/>
              <a:ext cx="207" cy="172"/>
            </a:xfrm>
            <a:custGeom>
              <a:avLst/>
              <a:gdLst/>
              <a:ahLst/>
              <a:cxnLst>
                <a:cxn ang="0">
                  <a:pos x="28" y="9"/>
                </a:cxn>
                <a:cxn ang="0">
                  <a:pos x="13" y="6"/>
                </a:cxn>
                <a:cxn ang="0">
                  <a:pos x="4" y="15"/>
                </a:cxn>
                <a:cxn ang="0">
                  <a:pos x="1" y="19"/>
                </a:cxn>
                <a:cxn ang="0">
                  <a:pos x="9" y="19"/>
                </a:cxn>
                <a:cxn ang="0">
                  <a:pos x="17" y="27"/>
                </a:cxn>
                <a:cxn ang="0">
                  <a:pos x="21" y="30"/>
                </a:cxn>
                <a:cxn ang="0">
                  <a:pos x="29" y="19"/>
                </a:cxn>
                <a:cxn ang="0">
                  <a:pos x="39" y="19"/>
                </a:cxn>
                <a:cxn ang="0">
                  <a:pos x="28" y="9"/>
                </a:cxn>
              </a:cxnLst>
              <a:rect l="0" t="0" r="r" b="b"/>
              <a:pathLst>
                <a:path w="41" h="34">
                  <a:moveTo>
                    <a:pt x="28" y="9"/>
                  </a:moveTo>
                  <a:cubicBezTo>
                    <a:pt x="28" y="6"/>
                    <a:pt x="14" y="0"/>
                    <a:pt x="13" y="6"/>
                  </a:cubicBezTo>
                  <a:cubicBezTo>
                    <a:pt x="11" y="12"/>
                    <a:pt x="4" y="15"/>
                    <a:pt x="4" y="15"/>
                  </a:cubicBezTo>
                  <a:cubicBezTo>
                    <a:pt x="0" y="16"/>
                    <a:pt x="0" y="16"/>
                    <a:pt x="1" y="19"/>
                  </a:cubicBezTo>
                  <a:cubicBezTo>
                    <a:pt x="1" y="22"/>
                    <a:pt x="4" y="24"/>
                    <a:pt x="9" y="19"/>
                  </a:cubicBezTo>
                  <a:cubicBezTo>
                    <a:pt x="17" y="10"/>
                    <a:pt x="17" y="26"/>
                    <a:pt x="17" y="27"/>
                  </a:cubicBezTo>
                  <a:cubicBezTo>
                    <a:pt x="18" y="29"/>
                    <a:pt x="19" y="34"/>
                    <a:pt x="21" y="30"/>
                  </a:cubicBezTo>
                  <a:cubicBezTo>
                    <a:pt x="22" y="26"/>
                    <a:pt x="25" y="14"/>
                    <a:pt x="29" y="19"/>
                  </a:cubicBezTo>
                  <a:cubicBezTo>
                    <a:pt x="35" y="27"/>
                    <a:pt x="41" y="19"/>
                    <a:pt x="39" y="19"/>
                  </a:cubicBezTo>
                  <a:cubicBezTo>
                    <a:pt x="38" y="18"/>
                    <a:pt x="28" y="13"/>
                    <a:pt x="28" y="9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79" name="Freeform 175"/>
            <p:cNvSpPr>
              <a:spLocks/>
            </p:cNvSpPr>
            <p:nvPr userDrawn="1"/>
          </p:nvSpPr>
          <p:spPr bwMode="auto">
            <a:xfrm>
              <a:off x="996" y="3305"/>
              <a:ext cx="126" cy="318"/>
            </a:xfrm>
            <a:custGeom>
              <a:avLst/>
              <a:gdLst/>
              <a:ahLst/>
              <a:cxnLst>
                <a:cxn ang="0">
                  <a:pos x="22" y="2"/>
                </a:cxn>
                <a:cxn ang="0">
                  <a:pos x="18" y="17"/>
                </a:cxn>
                <a:cxn ang="0">
                  <a:pos x="7" y="20"/>
                </a:cxn>
                <a:cxn ang="0">
                  <a:pos x="7" y="23"/>
                </a:cxn>
                <a:cxn ang="0">
                  <a:pos x="17" y="34"/>
                </a:cxn>
                <a:cxn ang="0">
                  <a:pos x="12" y="45"/>
                </a:cxn>
                <a:cxn ang="0">
                  <a:pos x="0" y="55"/>
                </a:cxn>
                <a:cxn ang="0">
                  <a:pos x="5" y="58"/>
                </a:cxn>
                <a:cxn ang="0">
                  <a:pos x="16" y="62"/>
                </a:cxn>
                <a:cxn ang="0">
                  <a:pos x="23" y="57"/>
                </a:cxn>
                <a:cxn ang="0">
                  <a:pos x="25" y="14"/>
                </a:cxn>
                <a:cxn ang="0">
                  <a:pos x="25" y="2"/>
                </a:cxn>
                <a:cxn ang="0">
                  <a:pos x="22" y="2"/>
                </a:cxn>
              </a:cxnLst>
              <a:rect l="0" t="0" r="r" b="b"/>
              <a:pathLst>
                <a:path w="25" h="63">
                  <a:moveTo>
                    <a:pt x="22" y="2"/>
                  </a:moveTo>
                  <a:cubicBezTo>
                    <a:pt x="22" y="2"/>
                    <a:pt x="20" y="15"/>
                    <a:pt x="18" y="17"/>
                  </a:cubicBezTo>
                  <a:cubicBezTo>
                    <a:pt x="15" y="19"/>
                    <a:pt x="10" y="20"/>
                    <a:pt x="7" y="20"/>
                  </a:cubicBezTo>
                  <a:cubicBezTo>
                    <a:pt x="4" y="19"/>
                    <a:pt x="4" y="22"/>
                    <a:pt x="7" y="23"/>
                  </a:cubicBezTo>
                  <a:cubicBezTo>
                    <a:pt x="10" y="24"/>
                    <a:pt x="17" y="29"/>
                    <a:pt x="17" y="34"/>
                  </a:cubicBezTo>
                  <a:cubicBezTo>
                    <a:pt x="17" y="40"/>
                    <a:pt x="17" y="44"/>
                    <a:pt x="12" y="45"/>
                  </a:cubicBezTo>
                  <a:cubicBezTo>
                    <a:pt x="6" y="46"/>
                    <a:pt x="0" y="47"/>
                    <a:pt x="0" y="55"/>
                  </a:cubicBezTo>
                  <a:cubicBezTo>
                    <a:pt x="0" y="55"/>
                    <a:pt x="3" y="57"/>
                    <a:pt x="5" y="58"/>
                  </a:cubicBezTo>
                  <a:cubicBezTo>
                    <a:pt x="8" y="58"/>
                    <a:pt x="14" y="61"/>
                    <a:pt x="16" y="62"/>
                  </a:cubicBezTo>
                  <a:cubicBezTo>
                    <a:pt x="18" y="63"/>
                    <a:pt x="23" y="61"/>
                    <a:pt x="23" y="57"/>
                  </a:cubicBezTo>
                  <a:cubicBezTo>
                    <a:pt x="24" y="52"/>
                    <a:pt x="24" y="20"/>
                    <a:pt x="25" y="14"/>
                  </a:cubicBezTo>
                  <a:cubicBezTo>
                    <a:pt x="25" y="9"/>
                    <a:pt x="25" y="3"/>
                    <a:pt x="25" y="2"/>
                  </a:cubicBezTo>
                  <a:cubicBezTo>
                    <a:pt x="25" y="1"/>
                    <a:pt x="22" y="0"/>
                    <a:pt x="22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1680" name="Group 176"/>
          <p:cNvGrpSpPr>
            <a:grpSpLocks/>
          </p:cNvGrpSpPr>
          <p:nvPr/>
        </p:nvGrpSpPr>
        <p:grpSpPr bwMode="auto">
          <a:xfrm>
            <a:off x="1066800" y="5562600"/>
            <a:ext cx="533400" cy="492125"/>
            <a:chOff x="96" y="2784"/>
            <a:chExt cx="1062" cy="981"/>
          </a:xfrm>
        </p:grpSpPr>
        <p:sp>
          <p:nvSpPr>
            <p:cNvPr id="21681" name="Freeform 177"/>
            <p:cNvSpPr>
              <a:spLocks/>
            </p:cNvSpPr>
            <p:nvPr userDrawn="1"/>
          </p:nvSpPr>
          <p:spPr bwMode="auto">
            <a:xfrm>
              <a:off x="121" y="2784"/>
              <a:ext cx="207" cy="81"/>
            </a:xfrm>
            <a:custGeom>
              <a:avLst/>
              <a:gdLst/>
              <a:ahLst/>
              <a:cxnLst>
                <a:cxn ang="0">
                  <a:pos x="30" y="12"/>
                </a:cxn>
                <a:cxn ang="0">
                  <a:pos x="37" y="10"/>
                </a:cxn>
                <a:cxn ang="0">
                  <a:pos x="38" y="9"/>
                </a:cxn>
                <a:cxn ang="0">
                  <a:pos x="31" y="1"/>
                </a:cxn>
                <a:cxn ang="0">
                  <a:pos x="8" y="11"/>
                </a:cxn>
                <a:cxn ang="0">
                  <a:pos x="30" y="12"/>
                </a:cxn>
              </a:cxnLst>
              <a:rect l="0" t="0" r="r" b="b"/>
              <a:pathLst>
                <a:path w="41" h="16">
                  <a:moveTo>
                    <a:pt x="30" y="12"/>
                  </a:moveTo>
                  <a:cubicBezTo>
                    <a:pt x="34" y="11"/>
                    <a:pt x="36" y="10"/>
                    <a:pt x="37" y="10"/>
                  </a:cubicBezTo>
                  <a:cubicBezTo>
                    <a:pt x="37" y="10"/>
                    <a:pt x="38" y="9"/>
                    <a:pt x="38" y="9"/>
                  </a:cubicBezTo>
                  <a:cubicBezTo>
                    <a:pt x="41" y="6"/>
                    <a:pt x="37" y="1"/>
                    <a:pt x="31" y="1"/>
                  </a:cubicBezTo>
                  <a:cubicBezTo>
                    <a:pt x="31" y="1"/>
                    <a:pt x="0" y="0"/>
                    <a:pt x="8" y="11"/>
                  </a:cubicBezTo>
                  <a:cubicBezTo>
                    <a:pt x="8" y="11"/>
                    <a:pt x="15" y="16"/>
                    <a:pt x="30" y="1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82" name="Freeform 178"/>
            <p:cNvSpPr>
              <a:spLocks noEditPoints="1"/>
            </p:cNvSpPr>
            <p:nvPr userDrawn="1"/>
          </p:nvSpPr>
          <p:spPr bwMode="auto">
            <a:xfrm>
              <a:off x="96" y="2789"/>
              <a:ext cx="1062" cy="976"/>
            </a:xfrm>
            <a:custGeom>
              <a:avLst/>
              <a:gdLst/>
              <a:ahLst/>
              <a:cxnLst>
                <a:cxn ang="0">
                  <a:pos x="163" y="155"/>
                </a:cxn>
                <a:cxn ang="0">
                  <a:pos x="152" y="125"/>
                </a:cxn>
                <a:cxn ang="0">
                  <a:pos x="142" y="99"/>
                </a:cxn>
                <a:cxn ang="0">
                  <a:pos x="165" y="93"/>
                </a:cxn>
                <a:cxn ang="0">
                  <a:pos x="146" y="82"/>
                </a:cxn>
                <a:cxn ang="0">
                  <a:pos x="157" y="83"/>
                </a:cxn>
                <a:cxn ang="0">
                  <a:pos x="157" y="77"/>
                </a:cxn>
                <a:cxn ang="0">
                  <a:pos x="135" y="78"/>
                </a:cxn>
                <a:cxn ang="0">
                  <a:pos x="128" y="125"/>
                </a:cxn>
                <a:cxn ang="0">
                  <a:pos x="124" y="84"/>
                </a:cxn>
                <a:cxn ang="0">
                  <a:pos x="118" y="67"/>
                </a:cxn>
                <a:cxn ang="0">
                  <a:pos x="124" y="51"/>
                </a:cxn>
                <a:cxn ang="0">
                  <a:pos x="121" y="37"/>
                </a:cxn>
                <a:cxn ang="0">
                  <a:pos x="119" y="24"/>
                </a:cxn>
                <a:cxn ang="0">
                  <a:pos x="132" y="39"/>
                </a:cxn>
                <a:cxn ang="0">
                  <a:pos x="149" y="18"/>
                </a:cxn>
                <a:cxn ang="0">
                  <a:pos x="147" y="36"/>
                </a:cxn>
                <a:cxn ang="0">
                  <a:pos x="143" y="48"/>
                </a:cxn>
                <a:cxn ang="0">
                  <a:pos x="144" y="67"/>
                </a:cxn>
                <a:cxn ang="0">
                  <a:pos x="199" y="29"/>
                </a:cxn>
                <a:cxn ang="0">
                  <a:pos x="90" y="1"/>
                </a:cxn>
                <a:cxn ang="0">
                  <a:pos x="56" y="8"/>
                </a:cxn>
                <a:cxn ang="0">
                  <a:pos x="85" y="12"/>
                </a:cxn>
                <a:cxn ang="0">
                  <a:pos x="60" y="22"/>
                </a:cxn>
                <a:cxn ang="0">
                  <a:pos x="58" y="29"/>
                </a:cxn>
                <a:cxn ang="0">
                  <a:pos x="38" y="17"/>
                </a:cxn>
                <a:cxn ang="0">
                  <a:pos x="13" y="115"/>
                </a:cxn>
                <a:cxn ang="0">
                  <a:pos x="61" y="146"/>
                </a:cxn>
                <a:cxn ang="0">
                  <a:pos x="45" y="133"/>
                </a:cxn>
                <a:cxn ang="0">
                  <a:pos x="35" y="145"/>
                </a:cxn>
                <a:cxn ang="0">
                  <a:pos x="32" y="128"/>
                </a:cxn>
                <a:cxn ang="0">
                  <a:pos x="46" y="86"/>
                </a:cxn>
                <a:cxn ang="0">
                  <a:pos x="67" y="83"/>
                </a:cxn>
                <a:cxn ang="0">
                  <a:pos x="71" y="95"/>
                </a:cxn>
                <a:cxn ang="0">
                  <a:pos x="61" y="121"/>
                </a:cxn>
                <a:cxn ang="0">
                  <a:pos x="91" y="180"/>
                </a:cxn>
                <a:cxn ang="0">
                  <a:pos x="186" y="166"/>
                </a:cxn>
                <a:cxn ang="0">
                  <a:pos x="182" y="66"/>
                </a:cxn>
                <a:cxn ang="0">
                  <a:pos x="165" y="60"/>
                </a:cxn>
                <a:cxn ang="0">
                  <a:pos x="113" y="61"/>
                </a:cxn>
                <a:cxn ang="0">
                  <a:pos x="108" y="87"/>
                </a:cxn>
                <a:cxn ang="0">
                  <a:pos x="114" y="50"/>
                </a:cxn>
                <a:cxn ang="0">
                  <a:pos x="89" y="26"/>
                </a:cxn>
                <a:cxn ang="0">
                  <a:pos x="105" y="35"/>
                </a:cxn>
                <a:cxn ang="0">
                  <a:pos x="61" y="72"/>
                </a:cxn>
                <a:cxn ang="0">
                  <a:pos x="24" y="37"/>
                </a:cxn>
                <a:cxn ang="0">
                  <a:pos x="68" y="40"/>
                </a:cxn>
                <a:cxn ang="0">
                  <a:pos x="79" y="40"/>
                </a:cxn>
                <a:cxn ang="0">
                  <a:pos x="108" y="45"/>
                </a:cxn>
                <a:cxn ang="0">
                  <a:pos x="99" y="93"/>
                </a:cxn>
                <a:cxn ang="0">
                  <a:pos x="93" y="51"/>
                </a:cxn>
                <a:cxn ang="0">
                  <a:pos x="61" y="72"/>
                </a:cxn>
                <a:cxn ang="0">
                  <a:pos x="80" y="82"/>
                </a:cxn>
                <a:cxn ang="0">
                  <a:pos x="88" y="58"/>
                </a:cxn>
                <a:cxn ang="0">
                  <a:pos x="102" y="145"/>
                </a:cxn>
                <a:cxn ang="0">
                  <a:pos x="82" y="96"/>
                </a:cxn>
                <a:cxn ang="0">
                  <a:pos x="117" y="106"/>
                </a:cxn>
              </a:cxnLst>
              <a:rect l="0" t="0" r="r" b="b"/>
              <a:pathLst>
                <a:path w="210" h="193">
                  <a:moveTo>
                    <a:pt x="186" y="166"/>
                  </a:moveTo>
                  <a:cubicBezTo>
                    <a:pt x="167" y="166"/>
                    <a:pt x="163" y="155"/>
                    <a:pt x="163" y="155"/>
                  </a:cubicBezTo>
                  <a:cubicBezTo>
                    <a:pt x="163" y="155"/>
                    <a:pt x="162" y="147"/>
                    <a:pt x="154" y="145"/>
                  </a:cubicBezTo>
                  <a:cubicBezTo>
                    <a:pt x="135" y="140"/>
                    <a:pt x="147" y="128"/>
                    <a:pt x="152" y="125"/>
                  </a:cubicBezTo>
                  <a:cubicBezTo>
                    <a:pt x="157" y="123"/>
                    <a:pt x="154" y="122"/>
                    <a:pt x="150" y="120"/>
                  </a:cubicBezTo>
                  <a:cubicBezTo>
                    <a:pt x="142" y="115"/>
                    <a:pt x="141" y="109"/>
                    <a:pt x="142" y="99"/>
                  </a:cubicBezTo>
                  <a:cubicBezTo>
                    <a:pt x="142" y="88"/>
                    <a:pt x="149" y="91"/>
                    <a:pt x="149" y="91"/>
                  </a:cubicBezTo>
                  <a:cubicBezTo>
                    <a:pt x="149" y="91"/>
                    <a:pt x="160" y="96"/>
                    <a:pt x="165" y="93"/>
                  </a:cubicBezTo>
                  <a:cubicBezTo>
                    <a:pt x="169" y="91"/>
                    <a:pt x="167" y="88"/>
                    <a:pt x="165" y="89"/>
                  </a:cubicBezTo>
                  <a:cubicBezTo>
                    <a:pt x="163" y="91"/>
                    <a:pt x="148" y="89"/>
                    <a:pt x="146" y="82"/>
                  </a:cubicBezTo>
                  <a:cubicBezTo>
                    <a:pt x="144" y="74"/>
                    <a:pt x="150" y="78"/>
                    <a:pt x="151" y="78"/>
                  </a:cubicBezTo>
                  <a:cubicBezTo>
                    <a:pt x="153" y="79"/>
                    <a:pt x="153" y="81"/>
                    <a:pt x="157" y="83"/>
                  </a:cubicBezTo>
                  <a:cubicBezTo>
                    <a:pt x="168" y="88"/>
                    <a:pt x="162" y="82"/>
                    <a:pt x="162" y="82"/>
                  </a:cubicBezTo>
                  <a:cubicBezTo>
                    <a:pt x="162" y="82"/>
                    <a:pt x="162" y="82"/>
                    <a:pt x="157" y="77"/>
                  </a:cubicBezTo>
                  <a:cubicBezTo>
                    <a:pt x="152" y="71"/>
                    <a:pt x="145" y="73"/>
                    <a:pt x="139" y="73"/>
                  </a:cubicBezTo>
                  <a:cubicBezTo>
                    <a:pt x="133" y="73"/>
                    <a:pt x="135" y="78"/>
                    <a:pt x="135" y="78"/>
                  </a:cubicBezTo>
                  <a:cubicBezTo>
                    <a:pt x="135" y="78"/>
                    <a:pt x="134" y="88"/>
                    <a:pt x="133" y="106"/>
                  </a:cubicBezTo>
                  <a:cubicBezTo>
                    <a:pt x="132" y="124"/>
                    <a:pt x="129" y="126"/>
                    <a:pt x="128" y="125"/>
                  </a:cubicBezTo>
                  <a:cubicBezTo>
                    <a:pt x="127" y="123"/>
                    <a:pt x="125" y="114"/>
                    <a:pt x="125" y="111"/>
                  </a:cubicBezTo>
                  <a:cubicBezTo>
                    <a:pt x="125" y="108"/>
                    <a:pt x="123" y="97"/>
                    <a:pt x="124" y="84"/>
                  </a:cubicBezTo>
                  <a:cubicBezTo>
                    <a:pt x="125" y="72"/>
                    <a:pt x="128" y="77"/>
                    <a:pt x="120" y="74"/>
                  </a:cubicBezTo>
                  <a:cubicBezTo>
                    <a:pt x="111" y="71"/>
                    <a:pt x="116" y="67"/>
                    <a:pt x="118" y="67"/>
                  </a:cubicBezTo>
                  <a:cubicBezTo>
                    <a:pt x="121" y="67"/>
                    <a:pt x="125" y="69"/>
                    <a:pt x="126" y="67"/>
                  </a:cubicBezTo>
                  <a:cubicBezTo>
                    <a:pt x="127" y="59"/>
                    <a:pt x="128" y="52"/>
                    <a:pt x="124" y="51"/>
                  </a:cubicBezTo>
                  <a:cubicBezTo>
                    <a:pt x="115" y="47"/>
                    <a:pt x="119" y="45"/>
                    <a:pt x="122" y="44"/>
                  </a:cubicBezTo>
                  <a:cubicBezTo>
                    <a:pt x="125" y="43"/>
                    <a:pt x="126" y="35"/>
                    <a:pt x="121" y="37"/>
                  </a:cubicBezTo>
                  <a:cubicBezTo>
                    <a:pt x="112" y="40"/>
                    <a:pt x="113" y="32"/>
                    <a:pt x="115" y="31"/>
                  </a:cubicBezTo>
                  <a:cubicBezTo>
                    <a:pt x="117" y="30"/>
                    <a:pt x="120" y="32"/>
                    <a:pt x="119" y="24"/>
                  </a:cubicBezTo>
                  <a:cubicBezTo>
                    <a:pt x="117" y="17"/>
                    <a:pt x="124" y="14"/>
                    <a:pt x="126" y="21"/>
                  </a:cubicBezTo>
                  <a:cubicBezTo>
                    <a:pt x="127" y="28"/>
                    <a:pt x="130" y="42"/>
                    <a:pt x="132" y="39"/>
                  </a:cubicBezTo>
                  <a:cubicBezTo>
                    <a:pt x="134" y="35"/>
                    <a:pt x="138" y="22"/>
                    <a:pt x="142" y="16"/>
                  </a:cubicBezTo>
                  <a:cubicBezTo>
                    <a:pt x="145" y="10"/>
                    <a:pt x="150" y="15"/>
                    <a:pt x="149" y="18"/>
                  </a:cubicBezTo>
                  <a:cubicBezTo>
                    <a:pt x="144" y="33"/>
                    <a:pt x="152" y="34"/>
                    <a:pt x="152" y="34"/>
                  </a:cubicBezTo>
                  <a:cubicBezTo>
                    <a:pt x="152" y="34"/>
                    <a:pt x="151" y="36"/>
                    <a:pt x="147" y="36"/>
                  </a:cubicBezTo>
                  <a:cubicBezTo>
                    <a:pt x="137" y="35"/>
                    <a:pt x="141" y="41"/>
                    <a:pt x="145" y="43"/>
                  </a:cubicBezTo>
                  <a:cubicBezTo>
                    <a:pt x="154" y="46"/>
                    <a:pt x="148" y="48"/>
                    <a:pt x="143" y="48"/>
                  </a:cubicBezTo>
                  <a:cubicBezTo>
                    <a:pt x="139" y="48"/>
                    <a:pt x="136" y="50"/>
                    <a:pt x="135" y="55"/>
                  </a:cubicBezTo>
                  <a:cubicBezTo>
                    <a:pt x="132" y="70"/>
                    <a:pt x="144" y="67"/>
                    <a:pt x="144" y="67"/>
                  </a:cubicBezTo>
                  <a:cubicBezTo>
                    <a:pt x="162" y="72"/>
                    <a:pt x="189" y="69"/>
                    <a:pt x="189" y="69"/>
                  </a:cubicBezTo>
                  <a:cubicBezTo>
                    <a:pt x="209" y="75"/>
                    <a:pt x="200" y="45"/>
                    <a:pt x="199" y="29"/>
                  </a:cubicBezTo>
                  <a:cubicBezTo>
                    <a:pt x="197" y="13"/>
                    <a:pt x="195" y="5"/>
                    <a:pt x="181" y="2"/>
                  </a:cubicBezTo>
                  <a:cubicBezTo>
                    <a:pt x="168" y="0"/>
                    <a:pt x="90" y="1"/>
                    <a:pt x="90" y="1"/>
                  </a:cubicBezTo>
                  <a:cubicBezTo>
                    <a:pt x="87" y="2"/>
                    <a:pt x="56" y="1"/>
                    <a:pt x="56" y="1"/>
                  </a:cubicBezTo>
                  <a:cubicBezTo>
                    <a:pt x="56" y="1"/>
                    <a:pt x="54" y="8"/>
                    <a:pt x="56" y="8"/>
                  </a:cubicBezTo>
                  <a:cubicBezTo>
                    <a:pt x="61" y="8"/>
                    <a:pt x="80" y="9"/>
                    <a:pt x="80" y="9"/>
                  </a:cubicBezTo>
                  <a:cubicBezTo>
                    <a:pt x="81" y="9"/>
                    <a:pt x="90" y="8"/>
                    <a:pt x="85" y="12"/>
                  </a:cubicBezTo>
                  <a:cubicBezTo>
                    <a:pt x="80" y="16"/>
                    <a:pt x="69" y="16"/>
                    <a:pt x="62" y="16"/>
                  </a:cubicBezTo>
                  <a:cubicBezTo>
                    <a:pt x="47" y="15"/>
                    <a:pt x="54" y="22"/>
                    <a:pt x="60" y="22"/>
                  </a:cubicBezTo>
                  <a:cubicBezTo>
                    <a:pt x="78" y="22"/>
                    <a:pt x="82" y="26"/>
                    <a:pt x="74" y="27"/>
                  </a:cubicBezTo>
                  <a:cubicBezTo>
                    <a:pt x="67" y="28"/>
                    <a:pt x="65" y="28"/>
                    <a:pt x="58" y="29"/>
                  </a:cubicBezTo>
                  <a:cubicBezTo>
                    <a:pt x="2" y="38"/>
                    <a:pt x="21" y="23"/>
                    <a:pt x="26" y="23"/>
                  </a:cubicBezTo>
                  <a:cubicBezTo>
                    <a:pt x="49" y="23"/>
                    <a:pt x="44" y="15"/>
                    <a:pt x="38" y="17"/>
                  </a:cubicBezTo>
                  <a:cubicBezTo>
                    <a:pt x="32" y="18"/>
                    <a:pt x="12" y="11"/>
                    <a:pt x="9" y="24"/>
                  </a:cubicBezTo>
                  <a:cubicBezTo>
                    <a:pt x="7" y="37"/>
                    <a:pt x="15" y="103"/>
                    <a:pt x="13" y="115"/>
                  </a:cubicBezTo>
                  <a:cubicBezTo>
                    <a:pt x="0" y="193"/>
                    <a:pt x="71" y="176"/>
                    <a:pt x="71" y="176"/>
                  </a:cubicBezTo>
                  <a:cubicBezTo>
                    <a:pt x="56" y="164"/>
                    <a:pt x="62" y="153"/>
                    <a:pt x="61" y="146"/>
                  </a:cubicBezTo>
                  <a:cubicBezTo>
                    <a:pt x="57" y="125"/>
                    <a:pt x="55" y="122"/>
                    <a:pt x="51" y="124"/>
                  </a:cubicBezTo>
                  <a:cubicBezTo>
                    <a:pt x="43" y="128"/>
                    <a:pt x="44" y="130"/>
                    <a:pt x="45" y="133"/>
                  </a:cubicBezTo>
                  <a:cubicBezTo>
                    <a:pt x="51" y="151"/>
                    <a:pt x="37" y="137"/>
                    <a:pt x="37" y="137"/>
                  </a:cubicBezTo>
                  <a:cubicBezTo>
                    <a:pt x="35" y="138"/>
                    <a:pt x="34" y="142"/>
                    <a:pt x="35" y="145"/>
                  </a:cubicBezTo>
                  <a:cubicBezTo>
                    <a:pt x="47" y="168"/>
                    <a:pt x="36" y="162"/>
                    <a:pt x="33" y="158"/>
                  </a:cubicBezTo>
                  <a:cubicBezTo>
                    <a:pt x="22" y="142"/>
                    <a:pt x="33" y="133"/>
                    <a:pt x="32" y="128"/>
                  </a:cubicBezTo>
                  <a:cubicBezTo>
                    <a:pt x="27" y="108"/>
                    <a:pt x="42" y="100"/>
                    <a:pt x="44" y="97"/>
                  </a:cubicBezTo>
                  <a:cubicBezTo>
                    <a:pt x="46" y="93"/>
                    <a:pt x="45" y="92"/>
                    <a:pt x="46" y="86"/>
                  </a:cubicBezTo>
                  <a:cubicBezTo>
                    <a:pt x="48" y="72"/>
                    <a:pt x="55" y="79"/>
                    <a:pt x="55" y="84"/>
                  </a:cubicBezTo>
                  <a:cubicBezTo>
                    <a:pt x="53" y="100"/>
                    <a:pt x="63" y="88"/>
                    <a:pt x="67" y="83"/>
                  </a:cubicBezTo>
                  <a:cubicBezTo>
                    <a:pt x="78" y="68"/>
                    <a:pt x="77" y="84"/>
                    <a:pt x="75" y="87"/>
                  </a:cubicBezTo>
                  <a:cubicBezTo>
                    <a:pt x="72" y="89"/>
                    <a:pt x="71" y="93"/>
                    <a:pt x="71" y="95"/>
                  </a:cubicBezTo>
                  <a:cubicBezTo>
                    <a:pt x="74" y="103"/>
                    <a:pt x="69" y="111"/>
                    <a:pt x="67" y="112"/>
                  </a:cubicBezTo>
                  <a:cubicBezTo>
                    <a:pt x="66" y="112"/>
                    <a:pt x="61" y="114"/>
                    <a:pt x="61" y="121"/>
                  </a:cubicBezTo>
                  <a:cubicBezTo>
                    <a:pt x="61" y="127"/>
                    <a:pt x="69" y="139"/>
                    <a:pt x="69" y="143"/>
                  </a:cubicBezTo>
                  <a:cubicBezTo>
                    <a:pt x="69" y="178"/>
                    <a:pt x="84" y="181"/>
                    <a:pt x="91" y="180"/>
                  </a:cubicBezTo>
                  <a:cubicBezTo>
                    <a:pt x="98" y="179"/>
                    <a:pt x="159" y="177"/>
                    <a:pt x="185" y="175"/>
                  </a:cubicBezTo>
                  <a:cubicBezTo>
                    <a:pt x="210" y="173"/>
                    <a:pt x="193" y="166"/>
                    <a:pt x="186" y="166"/>
                  </a:cubicBezTo>
                  <a:close/>
                  <a:moveTo>
                    <a:pt x="165" y="60"/>
                  </a:moveTo>
                  <a:cubicBezTo>
                    <a:pt x="203" y="61"/>
                    <a:pt x="185" y="64"/>
                    <a:pt x="182" y="66"/>
                  </a:cubicBezTo>
                  <a:cubicBezTo>
                    <a:pt x="178" y="68"/>
                    <a:pt x="182" y="66"/>
                    <a:pt x="167" y="65"/>
                  </a:cubicBezTo>
                  <a:cubicBezTo>
                    <a:pt x="152" y="65"/>
                    <a:pt x="165" y="60"/>
                    <a:pt x="165" y="60"/>
                  </a:cubicBezTo>
                  <a:close/>
                  <a:moveTo>
                    <a:pt x="114" y="50"/>
                  </a:moveTo>
                  <a:cubicBezTo>
                    <a:pt x="121" y="55"/>
                    <a:pt x="113" y="61"/>
                    <a:pt x="113" y="61"/>
                  </a:cubicBezTo>
                  <a:cubicBezTo>
                    <a:pt x="113" y="61"/>
                    <a:pt x="108" y="70"/>
                    <a:pt x="112" y="78"/>
                  </a:cubicBezTo>
                  <a:cubicBezTo>
                    <a:pt x="116" y="87"/>
                    <a:pt x="116" y="97"/>
                    <a:pt x="108" y="87"/>
                  </a:cubicBezTo>
                  <a:cubicBezTo>
                    <a:pt x="100" y="78"/>
                    <a:pt x="105" y="58"/>
                    <a:pt x="107" y="53"/>
                  </a:cubicBezTo>
                  <a:cubicBezTo>
                    <a:pt x="107" y="53"/>
                    <a:pt x="107" y="44"/>
                    <a:pt x="114" y="50"/>
                  </a:cubicBezTo>
                  <a:close/>
                  <a:moveTo>
                    <a:pt x="83" y="29"/>
                  </a:moveTo>
                  <a:cubicBezTo>
                    <a:pt x="83" y="25"/>
                    <a:pt x="89" y="26"/>
                    <a:pt x="89" y="26"/>
                  </a:cubicBezTo>
                  <a:cubicBezTo>
                    <a:pt x="89" y="26"/>
                    <a:pt x="99" y="30"/>
                    <a:pt x="104" y="30"/>
                  </a:cubicBezTo>
                  <a:cubicBezTo>
                    <a:pt x="108" y="29"/>
                    <a:pt x="114" y="35"/>
                    <a:pt x="105" y="35"/>
                  </a:cubicBezTo>
                  <a:cubicBezTo>
                    <a:pt x="96" y="35"/>
                    <a:pt x="82" y="39"/>
                    <a:pt x="83" y="29"/>
                  </a:cubicBezTo>
                  <a:close/>
                  <a:moveTo>
                    <a:pt x="61" y="72"/>
                  </a:moveTo>
                  <a:cubicBezTo>
                    <a:pt x="55" y="72"/>
                    <a:pt x="16" y="87"/>
                    <a:pt x="16" y="48"/>
                  </a:cubicBezTo>
                  <a:cubicBezTo>
                    <a:pt x="16" y="39"/>
                    <a:pt x="14" y="31"/>
                    <a:pt x="24" y="37"/>
                  </a:cubicBezTo>
                  <a:cubicBezTo>
                    <a:pt x="35" y="42"/>
                    <a:pt x="25" y="42"/>
                    <a:pt x="49" y="40"/>
                  </a:cubicBezTo>
                  <a:cubicBezTo>
                    <a:pt x="49" y="40"/>
                    <a:pt x="66" y="41"/>
                    <a:pt x="68" y="40"/>
                  </a:cubicBezTo>
                  <a:cubicBezTo>
                    <a:pt x="71" y="38"/>
                    <a:pt x="69" y="34"/>
                    <a:pt x="74" y="34"/>
                  </a:cubicBezTo>
                  <a:cubicBezTo>
                    <a:pt x="80" y="34"/>
                    <a:pt x="79" y="40"/>
                    <a:pt x="79" y="40"/>
                  </a:cubicBezTo>
                  <a:cubicBezTo>
                    <a:pt x="79" y="40"/>
                    <a:pt x="74" y="46"/>
                    <a:pt x="109" y="41"/>
                  </a:cubicBezTo>
                  <a:cubicBezTo>
                    <a:pt x="113" y="41"/>
                    <a:pt x="117" y="45"/>
                    <a:pt x="108" y="45"/>
                  </a:cubicBezTo>
                  <a:cubicBezTo>
                    <a:pt x="104" y="45"/>
                    <a:pt x="97" y="48"/>
                    <a:pt x="100" y="53"/>
                  </a:cubicBezTo>
                  <a:cubicBezTo>
                    <a:pt x="102" y="58"/>
                    <a:pt x="99" y="93"/>
                    <a:pt x="99" y="93"/>
                  </a:cubicBezTo>
                  <a:cubicBezTo>
                    <a:pt x="99" y="93"/>
                    <a:pt x="97" y="100"/>
                    <a:pt x="94" y="90"/>
                  </a:cubicBezTo>
                  <a:cubicBezTo>
                    <a:pt x="93" y="86"/>
                    <a:pt x="94" y="53"/>
                    <a:pt x="93" y="51"/>
                  </a:cubicBezTo>
                  <a:cubicBezTo>
                    <a:pt x="93" y="48"/>
                    <a:pt x="77" y="45"/>
                    <a:pt x="77" y="57"/>
                  </a:cubicBezTo>
                  <a:cubicBezTo>
                    <a:pt x="77" y="68"/>
                    <a:pt x="73" y="71"/>
                    <a:pt x="61" y="72"/>
                  </a:cubicBezTo>
                  <a:close/>
                  <a:moveTo>
                    <a:pt x="85" y="84"/>
                  </a:moveTo>
                  <a:cubicBezTo>
                    <a:pt x="82" y="88"/>
                    <a:pt x="78" y="90"/>
                    <a:pt x="80" y="82"/>
                  </a:cubicBezTo>
                  <a:cubicBezTo>
                    <a:pt x="81" y="74"/>
                    <a:pt x="83" y="63"/>
                    <a:pt x="83" y="57"/>
                  </a:cubicBezTo>
                  <a:cubicBezTo>
                    <a:pt x="83" y="57"/>
                    <a:pt x="87" y="50"/>
                    <a:pt x="88" y="58"/>
                  </a:cubicBezTo>
                  <a:cubicBezTo>
                    <a:pt x="89" y="66"/>
                    <a:pt x="87" y="81"/>
                    <a:pt x="85" y="84"/>
                  </a:cubicBezTo>
                  <a:close/>
                  <a:moveTo>
                    <a:pt x="102" y="145"/>
                  </a:moveTo>
                  <a:cubicBezTo>
                    <a:pt x="78" y="144"/>
                    <a:pt x="77" y="148"/>
                    <a:pt x="77" y="117"/>
                  </a:cubicBezTo>
                  <a:cubicBezTo>
                    <a:pt x="77" y="86"/>
                    <a:pt x="81" y="93"/>
                    <a:pt x="82" y="96"/>
                  </a:cubicBezTo>
                  <a:cubicBezTo>
                    <a:pt x="82" y="96"/>
                    <a:pt x="90" y="116"/>
                    <a:pt x="111" y="101"/>
                  </a:cubicBezTo>
                  <a:cubicBezTo>
                    <a:pt x="114" y="98"/>
                    <a:pt x="116" y="96"/>
                    <a:pt x="117" y="106"/>
                  </a:cubicBezTo>
                  <a:cubicBezTo>
                    <a:pt x="117" y="117"/>
                    <a:pt x="127" y="145"/>
                    <a:pt x="102" y="145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83" name="Freeform 179"/>
            <p:cNvSpPr>
              <a:spLocks/>
            </p:cNvSpPr>
            <p:nvPr userDrawn="1"/>
          </p:nvSpPr>
          <p:spPr bwMode="auto">
            <a:xfrm>
              <a:off x="348" y="3254"/>
              <a:ext cx="86" cy="102"/>
            </a:xfrm>
            <a:custGeom>
              <a:avLst/>
              <a:gdLst/>
              <a:ahLst/>
              <a:cxnLst>
                <a:cxn ang="0">
                  <a:pos x="14" y="5"/>
                </a:cxn>
                <a:cxn ang="0">
                  <a:pos x="9" y="20"/>
                </a:cxn>
                <a:cxn ang="0">
                  <a:pos x="14" y="5"/>
                </a:cxn>
              </a:cxnLst>
              <a:rect l="0" t="0" r="r" b="b"/>
              <a:pathLst>
                <a:path w="17" h="20">
                  <a:moveTo>
                    <a:pt x="14" y="5"/>
                  </a:moveTo>
                  <a:cubicBezTo>
                    <a:pt x="13" y="0"/>
                    <a:pt x="0" y="8"/>
                    <a:pt x="9" y="20"/>
                  </a:cubicBezTo>
                  <a:cubicBezTo>
                    <a:pt x="9" y="20"/>
                    <a:pt x="17" y="17"/>
                    <a:pt x="14" y="5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84" name="Freeform 180"/>
            <p:cNvSpPr>
              <a:spLocks/>
            </p:cNvSpPr>
            <p:nvPr userDrawn="1"/>
          </p:nvSpPr>
          <p:spPr bwMode="auto">
            <a:xfrm>
              <a:off x="267" y="3295"/>
              <a:ext cx="76" cy="136"/>
            </a:xfrm>
            <a:custGeom>
              <a:avLst/>
              <a:gdLst/>
              <a:ahLst/>
              <a:cxnLst>
                <a:cxn ang="0">
                  <a:pos x="7" y="10"/>
                </a:cxn>
                <a:cxn ang="0">
                  <a:pos x="4" y="25"/>
                </a:cxn>
                <a:cxn ang="0">
                  <a:pos x="15" y="16"/>
                </a:cxn>
                <a:cxn ang="0">
                  <a:pos x="13" y="8"/>
                </a:cxn>
                <a:cxn ang="0">
                  <a:pos x="7" y="10"/>
                </a:cxn>
              </a:cxnLst>
              <a:rect l="0" t="0" r="r" b="b"/>
              <a:pathLst>
                <a:path w="15" h="27">
                  <a:moveTo>
                    <a:pt x="7" y="10"/>
                  </a:moveTo>
                  <a:cubicBezTo>
                    <a:pt x="0" y="19"/>
                    <a:pt x="2" y="23"/>
                    <a:pt x="4" y="25"/>
                  </a:cubicBezTo>
                  <a:cubicBezTo>
                    <a:pt x="7" y="27"/>
                    <a:pt x="11" y="26"/>
                    <a:pt x="15" y="16"/>
                  </a:cubicBezTo>
                  <a:cubicBezTo>
                    <a:pt x="15" y="16"/>
                    <a:pt x="12" y="11"/>
                    <a:pt x="13" y="8"/>
                  </a:cubicBezTo>
                  <a:cubicBezTo>
                    <a:pt x="15" y="6"/>
                    <a:pt x="14" y="0"/>
                    <a:pt x="7" y="10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85" name="Freeform 181"/>
            <p:cNvSpPr>
              <a:spLocks/>
            </p:cNvSpPr>
            <p:nvPr userDrawn="1"/>
          </p:nvSpPr>
          <p:spPr bwMode="auto">
            <a:xfrm>
              <a:off x="222" y="3022"/>
              <a:ext cx="243" cy="116"/>
            </a:xfrm>
            <a:custGeom>
              <a:avLst/>
              <a:gdLst/>
              <a:ahLst/>
              <a:cxnLst>
                <a:cxn ang="0">
                  <a:pos x="40" y="2"/>
                </a:cxn>
                <a:cxn ang="0">
                  <a:pos x="9" y="1"/>
                </a:cxn>
                <a:cxn ang="0">
                  <a:pos x="1" y="9"/>
                </a:cxn>
                <a:cxn ang="0">
                  <a:pos x="22" y="21"/>
                </a:cxn>
                <a:cxn ang="0">
                  <a:pos x="34" y="20"/>
                </a:cxn>
                <a:cxn ang="0">
                  <a:pos x="40" y="19"/>
                </a:cxn>
                <a:cxn ang="0">
                  <a:pos x="40" y="2"/>
                </a:cxn>
              </a:cxnLst>
              <a:rect l="0" t="0" r="r" b="b"/>
              <a:pathLst>
                <a:path w="48" h="23">
                  <a:moveTo>
                    <a:pt x="40" y="2"/>
                  </a:moveTo>
                  <a:cubicBezTo>
                    <a:pt x="38" y="3"/>
                    <a:pt x="9" y="1"/>
                    <a:pt x="9" y="1"/>
                  </a:cubicBezTo>
                  <a:cubicBezTo>
                    <a:pt x="5" y="1"/>
                    <a:pt x="1" y="0"/>
                    <a:pt x="1" y="9"/>
                  </a:cubicBezTo>
                  <a:cubicBezTo>
                    <a:pt x="0" y="23"/>
                    <a:pt x="17" y="21"/>
                    <a:pt x="22" y="21"/>
                  </a:cubicBezTo>
                  <a:cubicBezTo>
                    <a:pt x="26" y="21"/>
                    <a:pt x="30" y="18"/>
                    <a:pt x="34" y="20"/>
                  </a:cubicBezTo>
                  <a:cubicBezTo>
                    <a:pt x="34" y="20"/>
                    <a:pt x="38" y="23"/>
                    <a:pt x="40" y="19"/>
                  </a:cubicBezTo>
                  <a:cubicBezTo>
                    <a:pt x="48" y="5"/>
                    <a:pt x="43" y="0"/>
                    <a:pt x="40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86" name="Freeform 182"/>
            <p:cNvSpPr>
              <a:spLocks/>
            </p:cNvSpPr>
            <p:nvPr userDrawn="1"/>
          </p:nvSpPr>
          <p:spPr bwMode="auto">
            <a:xfrm>
              <a:off x="500" y="3345"/>
              <a:ext cx="177" cy="187"/>
            </a:xfrm>
            <a:custGeom>
              <a:avLst/>
              <a:gdLst/>
              <a:ahLst/>
              <a:cxnLst>
                <a:cxn ang="0">
                  <a:pos x="24" y="2"/>
                </a:cxn>
                <a:cxn ang="0">
                  <a:pos x="11" y="2"/>
                </a:cxn>
                <a:cxn ang="0">
                  <a:pos x="4" y="20"/>
                </a:cxn>
                <a:cxn ang="0">
                  <a:pos x="28" y="22"/>
                </a:cxn>
                <a:cxn ang="0">
                  <a:pos x="24" y="2"/>
                </a:cxn>
              </a:cxnLst>
              <a:rect l="0" t="0" r="r" b="b"/>
              <a:pathLst>
                <a:path w="35" h="37">
                  <a:moveTo>
                    <a:pt x="24" y="2"/>
                  </a:moveTo>
                  <a:cubicBezTo>
                    <a:pt x="19" y="3"/>
                    <a:pt x="11" y="2"/>
                    <a:pt x="11" y="2"/>
                  </a:cubicBezTo>
                  <a:cubicBezTo>
                    <a:pt x="0" y="2"/>
                    <a:pt x="5" y="14"/>
                    <a:pt x="4" y="20"/>
                  </a:cubicBezTo>
                  <a:cubicBezTo>
                    <a:pt x="3" y="27"/>
                    <a:pt x="22" y="37"/>
                    <a:pt x="28" y="22"/>
                  </a:cubicBezTo>
                  <a:cubicBezTo>
                    <a:pt x="35" y="7"/>
                    <a:pt x="28" y="0"/>
                    <a:pt x="24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87" name="Freeform 183"/>
            <p:cNvSpPr>
              <a:spLocks/>
            </p:cNvSpPr>
            <p:nvPr userDrawn="1"/>
          </p:nvSpPr>
          <p:spPr bwMode="auto">
            <a:xfrm>
              <a:off x="905" y="3158"/>
              <a:ext cx="177" cy="36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4" y="5"/>
                </a:cxn>
                <a:cxn ang="0">
                  <a:pos x="5" y="0"/>
                </a:cxn>
              </a:cxnLst>
              <a:rect l="0" t="0" r="r" b="b"/>
              <a:pathLst>
                <a:path w="35" h="7">
                  <a:moveTo>
                    <a:pt x="5" y="0"/>
                  </a:moveTo>
                  <a:cubicBezTo>
                    <a:pt x="0" y="0"/>
                    <a:pt x="7" y="7"/>
                    <a:pt x="14" y="5"/>
                  </a:cubicBezTo>
                  <a:cubicBezTo>
                    <a:pt x="35" y="1"/>
                    <a:pt x="5" y="0"/>
                    <a:pt x="5" y="0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88" name="Freeform 184"/>
            <p:cNvSpPr>
              <a:spLocks/>
            </p:cNvSpPr>
            <p:nvPr userDrawn="1"/>
          </p:nvSpPr>
          <p:spPr bwMode="auto">
            <a:xfrm>
              <a:off x="965" y="3153"/>
              <a:ext cx="137" cy="81"/>
            </a:xfrm>
            <a:custGeom>
              <a:avLst/>
              <a:gdLst/>
              <a:ahLst/>
              <a:cxnLst>
                <a:cxn ang="0">
                  <a:pos x="7" y="13"/>
                </a:cxn>
                <a:cxn ang="0">
                  <a:pos x="25" y="6"/>
                </a:cxn>
                <a:cxn ang="0">
                  <a:pos x="17" y="1"/>
                </a:cxn>
                <a:cxn ang="0">
                  <a:pos x="7" y="11"/>
                </a:cxn>
                <a:cxn ang="0">
                  <a:pos x="7" y="13"/>
                </a:cxn>
              </a:cxnLst>
              <a:rect l="0" t="0" r="r" b="b"/>
              <a:pathLst>
                <a:path w="27" h="16">
                  <a:moveTo>
                    <a:pt x="7" y="13"/>
                  </a:moveTo>
                  <a:cubicBezTo>
                    <a:pt x="7" y="13"/>
                    <a:pt x="18" y="16"/>
                    <a:pt x="25" y="6"/>
                  </a:cubicBezTo>
                  <a:cubicBezTo>
                    <a:pt x="27" y="2"/>
                    <a:pt x="23" y="0"/>
                    <a:pt x="17" y="1"/>
                  </a:cubicBezTo>
                  <a:cubicBezTo>
                    <a:pt x="13" y="1"/>
                    <a:pt x="14" y="11"/>
                    <a:pt x="7" y="11"/>
                  </a:cubicBezTo>
                  <a:cubicBezTo>
                    <a:pt x="0" y="11"/>
                    <a:pt x="7" y="13"/>
                    <a:pt x="7" y="13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89" name="Freeform 185"/>
            <p:cNvSpPr>
              <a:spLocks/>
            </p:cNvSpPr>
            <p:nvPr userDrawn="1"/>
          </p:nvSpPr>
          <p:spPr bwMode="auto">
            <a:xfrm>
              <a:off x="960" y="3204"/>
              <a:ext cx="177" cy="86"/>
            </a:xfrm>
            <a:custGeom>
              <a:avLst/>
              <a:gdLst/>
              <a:ahLst/>
              <a:cxnLst>
                <a:cxn ang="0">
                  <a:pos x="25" y="6"/>
                </a:cxn>
                <a:cxn ang="0">
                  <a:pos x="8" y="10"/>
                </a:cxn>
                <a:cxn ang="0">
                  <a:pos x="6" y="13"/>
                </a:cxn>
                <a:cxn ang="0">
                  <a:pos x="27" y="12"/>
                </a:cxn>
                <a:cxn ang="0">
                  <a:pos x="25" y="6"/>
                </a:cxn>
              </a:cxnLst>
              <a:rect l="0" t="0" r="r" b="b"/>
              <a:pathLst>
                <a:path w="35" h="17">
                  <a:moveTo>
                    <a:pt x="25" y="6"/>
                  </a:moveTo>
                  <a:cubicBezTo>
                    <a:pt x="20" y="12"/>
                    <a:pt x="8" y="10"/>
                    <a:pt x="8" y="10"/>
                  </a:cubicBezTo>
                  <a:cubicBezTo>
                    <a:pt x="8" y="10"/>
                    <a:pt x="0" y="9"/>
                    <a:pt x="6" y="13"/>
                  </a:cubicBezTo>
                  <a:cubicBezTo>
                    <a:pt x="11" y="17"/>
                    <a:pt x="18" y="15"/>
                    <a:pt x="27" y="12"/>
                  </a:cubicBezTo>
                  <a:cubicBezTo>
                    <a:pt x="35" y="8"/>
                    <a:pt x="31" y="0"/>
                    <a:pt x="25" y="6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90" name="Freeform 186"/>
            <p:cNvSpPr>
              <a:spLocks/>
            </p:cNvSpPr>
            <p:nvPr userDrawn="1"/>
          </p:nvSpPr>
          <p:spPr bwMode="auto">
            <a:xfrm>
              <a:off x="844" y="3285"/>
              <a:ext cx="248" cy="60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29" y="1"/>
                </a:cxn>
                <a:cxn ang="0">
                  <a:pos x="7" y="0"/>
                </a:cxn>
                <a:cxn ang="0">
                  <a:pos x="2" y="5"/>
                </a:cxn>
                <a:cxn ang="0">
                  <a:pos x="20" y="8"/>
                </a:cxn>
                <a:cxn ang="0">
                  <a:pos x="41" y="8"/>
                </a:cxn>
                <a:cxn ang="0">
                  <a:pos x="40" y="3"/>
                </a:cxn>
              </a:cxnLst>
              <a:rect l="0" t="0" r="r" b="b"/>
              <a:pathLst>
                <a:path w="49" h="12">
                  <a:moveTo>
                    <a:pt x="40" y="3"/>
                  </a:moveTo>
                  <a:cubicBezTo>
                    <a:pt x="37" y="2"/>
                    <a:pt x="36" y="0"/>
                    <a:pt x="29" y="1"/>
                  </a:cubicBezTo>
                  <a:cubicBezTo>
                    <a:pt x="13" y="4"/>
                    <a:pt x="7" y="0"/>
                    <a:pt x="7" y="0"/>
                  </a:cubicBezTo>
                  <a:cubicBezTo>
                    <a:pt x="7" y="0"/>
                    <a:pt x="0" y="3"/>
                    <a:pt x="2" y="5"/>
                  </a:cubicBezTo>
                  <a:cubicBezTo>
                    <a:pt x="5" y="7"/>
                    <a:pt x="17" y="8"/>
                    <a:pt x="20" y="8"/>
                  </a:cubicBezTo>
                  <a:cubicBezTo>
                    <a:pt x="23" y="8"/>
                    <a:pt x="34" y="12"/>
                    <a:pt x="41" y="8"/>
                  </a:cubicBezTo>
                  <a:cubicBezTo>
                    <a:pt x="49" y="4"/>
                    <a:pt x="44" y="3"/>
                    <a:pt x="40" y="3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91" name="Freeform 187"/>
            <p:cNvSpPr>
              <a:spLocks/>
            </p:cNvSpPr>
            <p:nvPr userDrawn="1"/>
          </p:nvSpPr>
          <p:spPr bwMode="auto">
            <a:xfrm>
              <a:off x="869" y="3340"/>
              <a:ext cx="203" cy="56"/>
            </a:xfrm>
            <a:custGeom>
              <a:avLst/>
              <a:gdLst/>
              <a:ahLst/>
              <a:cxnLst>
                <a:cxn ang="0">
                  <a:pos x="37" y="2"/>
                </a:cxn>
                <a:cxn ang="0">
                  <a:pos x="26" y="4"/>
                </a:cxn>
                <a:cxn ang="0">
                  <a:pos x="13" y="3"/>
                </a:cxn>
                <a:cxn ang="0">
                  <a:pos x="1" y="2"/>
                </a:cxn>
                <a:cxn ang="0">
                  <a:pos x="35" y="8"/>
                </a:cxn>
                <a:cxn ang="0">
                  <a:pos x="37" y="2"/>
                </a:cxn>
              </a:cxnLst>
              <a:rect l="0" t="0" r="r" b="b"/>
              <a:pathLst>
                <a:path w="40" h="11">
                  <a:moveTo>
                    <a:pt x="37" y="2"/>
                  </a:moveTo>
                  <a:cubicBezTo>
                    <a:pt x="34" y="4"/>
                    <a:pt x="30" y="4"/>
                    <a:pt x="26" y="4"/>
                  </a:cubicBezTo>
                  <a:cubicBezTo>
                    <a:pt x="23" y="4"/>
                    <a:pt x="16" y="2"/>
                    <a:pt x="13" y="3"/>
                  </a:cubicBezTo>
                  <a:cubicBezTo>
                    <a:pt x="10" y="4"/>
                    <a:pt x="1" y="2"/>
                    <a:pt x="1" y="2"/>
                  </a:cubicBezTo>
                  <a:cubicBezTo>
                    <a:pt x="0" y="11"/>
                    <a:pt x="30" y="10"/>
                    <a:pt x="35" y="8"/>
                  </a:cubicBezTo>
                  <a:cubicBezTo>
                    <a:pt x="40" y="5"/>
                    <a:pt x="40" y="0"/>
                    <a:pt x="37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92" name="Freeform 188"/>
            <p:cNvSpPr>
              <a:spLocks/>
            </p:cNvSpPr>
            <p:nvPr userDrawn="1"/>
          </p:nvSpPr>
          <p:spPr bwMode="auto">
            <a:xfrm>
              <a:off x="859" y="3386"/>
              <a:ext cx="207" cy="172"/>
            </a:xfrm>
            <a:custGeom>
              <a:avLst/>
              <a:gdLst/>
              <a:ahLst/>
              <a:cxnLst>
                <a:cxn ang="0">
                  <a:pos x="28" y="9"/>
                </a:cxn>
                <a:cxn ang="0">
                  <a:pos x="13" y="6"/>
                </a:cxn>
                <a:cxn ang="0">
                  <a:pos x="4" y="15"/>
                </a:cxn>
                <a:cxn ang="0">
                  <a:pos x="1" y="19"/>
                </a:cxn>
                <a:cxn ang="0">
                  <a:pos x="9" y="19"/>
                </a:cxn>
                <a:cxn ang="0">
                  <a:pos x="17" y="27"/>
                </a:cxn>
                <a:cxn ang="0">
                  <a:pos x="21" y="30"/>
                </a:cxn>
                <a:cxn ang="0">
                  <a:pos x="29" y="19"/>
                </a:cxn>
                <a:cxn ang="0">
                  <a:pos x="39" y="19"/>
                </a:cxn>
                <a:cxn ang="0">
                  <a:pos x="28" y="9"/>
                </a:cxn>
              </a:cxnLst>
              <a:rect l="0" t="0" r="r" b="b"/>
              <a:pathLst>
                <a:path w="41" h="34">
                  <a:moveTo>
                    <a:pt x="28" y="9"/>
                  </a:moveTo>
                  <a:cubicBezTo>
                    <a:pt x="28" y="6"/>
                    <a:pt x="14" y="0"/>
                    <a:pt x="13" y="6"/>
                  </a:cubicBezTo>
                  <a:cubicBezTo>
                    <a:pt x="11" y="12"/>
                    <a:pt x="4" y="15"/>
                    <a:pt x="4" y="15"/>
                  </a:cubicBezTo>
                  <a:cubicBezTo>
                    <a:pt x="0" y="16"/>
                    <a:pt x="0" y="16"/>
                    <a:pt x="1" y="19"/>
                  </a:cubicBezTo>
                  <a:cubicBezTo>
                    <a:pt x="1" y="22"/>
                    <a:pt x="4" y="24"/>
                    <a:pt x="9" y="19"/>
                  </a:cubicBezTo>
                  <a:cubicBezTo>
                    <a:pt x="17" y="10"/>
                    <a:pt x="17" y="26"/>
                    <a:pt x="17" y="27"/>
                  </a:cubicBezTo>
                  <a:cubicBezTo>
                    <a:pt x="18" y="29"/>
                    <a:pt x="19" y="34"/>
                    <a:pt x="21" y="30"/>
                  </a:cubicBezTo>
                  <a:cubicBezTo>
                    <a:pt x="22" y="26"/>
                    <a:pt x="25" y="14"/>
                    <a:pt x="29" y="19"/>
                  </a:cubicBezTo>
                  <a:cubicBezTo>
                    <a:pt x="35" y="27"/>
                    <a:pt x="41" y="19"/>
                    <a:pt x="39" y="19"/>
                  </a:cubicBezTo>
                  <a:cubicBezTo>
                    <a:pt x="38" y="18"/>
                    <a:pt x="28" y="13"/>
                    <a:pt x="28" y="9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93" name="Freeform 189"/>
            <p:cNvSpPr>
              <a:spLocks/>
            </p:cNvSpPr>
            <p:nvPr userDrawn="1"/>
          </p:nvSpPr>
          <p:spPr bwMode="auto">
            <a:xfrm>
              <a:off x="996" y="3305"/>
              <a:ext cx="126" cy="318"/>
            </a:xfrm>
            <a:custGeom>
              <a:avLst/>
              <a:gdLst/>
              <a:ahLst/>
              <a:cxnLst>
                <a:cxn ang="0">
                  <a:pos x="22" y="2"/>
                </a:cxn>
                <a:cxn ang="0">
                  <a:pos x="18" y="17"/>
                </a:cxn>
                <a:cxn ang="0">
                  <a:pos x="7" y="20"/>
                </a:cxn>
                <a:cxn ang="0">
                  <a:pos x="7" y="23"/>
                </a:cxn>
                <a:cxn ang="0">
                  <a:pos x="17" y="34"/>
                </a:cxn>
                <a:cxn ang="0">
                  <a:pos x="12" y="45"/>
                </a:cxn>
                <a:cxn ang="0">
                  <a:pos x="0" y="55"/>
                </a:cxn>
                <a:cxn ang="0">
                  <a:pos x="5" y="58"/>
                </a:cxn>
                <a:cxn ang="0">
                  <a:pos x="16" y="62"/>
                </a:cxn>
                <a:cxn ang="0">
                  <a:pos x="23" y="57"/>
                </a:cxn>
                <a:cxn ang="0">
                  <a:pos x="25" y="14"/>
                </a:cxn>
                <a:cxn ang="0">
                  <a:pos x="25" y="2"/>
                </a:cxn>
                <a:cxn ang="0">
                  <a:pos x="22" y="2"/>
                </a:cxn>
              </a:cxnLst>
              <a:rect l="0" t="0" r="r" b="b"/>
              <a:pathLst>
                <a:path w="25" h="63">
                  <a:moveTo>
                    <a:pt x="22" y="2"/>
                  </a:moveTo>
                  <a:cubicBezTo>
                    <a:pt x="22" y="2"/>
                    <a:pt x="20" y="15"/>
                    <a:pt x="18" y="17"/>
                  </a:cubicBezTo>
                  <a:cubicBezTo>
                    <a:pt x="15" y="19"/>
                    <a:pt x="10" y="20"/>
                    <a:pt x="7" y="20"/>
                  </a:cubicBezTo>
                  <a:cubicBezTo>
                    <a:pt x="4" y="19"/>
                    <a:pt x="4" y="22"/>
                    <a:pt x="7" y="23"/>
                  </a:cubicBezTo>
                  <a:cubicBezTo>
                    <a:pt x="10" y="24"/>
                    <a:pt x="17" y="29"/>
                    <a:pt x="17" y="34"/>
                  </a:cubicBezTo>
                  <a:cubicBezTo>
                    <a:pt x="17" y="40"/>
                    <a:pt x="17" y="44"/>
                    <a:pt x="12" y="45"/>
                  </a:cubicBezTo>
                  <a:cubicBezTo>
                    <a:pt x="6" y="46"/>
                    <a:pt x="0" y="47"/>
                    <a:pt x="0" y="55"/>
                  </a:cubicBezTo>
                  <a:cubicBezTo>
                    <a:pt x="0" y="55"/>
                    <a:pt x="3" y="57"/>
                    <a:pt x="5" y="58"/>
                  </a:cubicBezTo>
                  <a:cubicBezTo>
                    <a:pt x="8" y="58"/>
                    <a:pt x="14" y="61"/>
                    <a:pt x="16" y="62"/>
                  </a:cubicBezTo>
                  <a:cubicBezTo>
                    <a:pt x="18" y="63"/>
                    <a:pt x="23" y="61"/>
                    <a:pt x="23" y="57"/>
                  </a:cubicBezTo>
                  <a:cubicBezTo>
                    <a:pt x="24" y="52"/>
                    <a:pt x="24" y="20"/>
                    <a:pt x="25" y="14"/>
                  </a:cubicBezTo>
                  <a:cubicBezTo>
                    <a:pt x="25" y="9"/>
                    <a:pt x="25" y="3"/>
                    <a:pt x="25" y="2"/>
                  </a:cubicBezTo>
                  <a:cubicBezTo>
                    <a:pt x="25" y="1"/>
                    <a:pt x="22" y="0"/>
                    <a:pt x="22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1694" name="Group 190"/>
          <p:cNvGrpSpPr>
            <a:grpSpLocks/>
          </p:cNvGrpSpPr>
          <p:nvPr/>
        </p:nvGrpSpPr>
        <p:grpSpPr bwMode="auto">
          <a:xfrm>
            <a:off x="381000" y="3962400"/>
            <a:ext cx="533400" cy="492125"/>
            <a:chOff x="96" y="2784"/>
            <a:chExt cx="1062" cy="981"/>
          </a:xfrm>
        </p:grpSpPr>
        <p:sp>
          <p:nvSpPr>
            <p:cNvPr id="21695" name="Freeform 191"/>
            <p:cNvSpPr>
              <a:spLocks/>
            </p:cNvSpPr>
            <p:nvPr userDrawn="1"/>
          </p:nvSpPr>
          <p:spPr bwMode="auto">
            <a:xfrm>
              <a:off x="121" y="2784"/>
              <a:ext cx="207" cy="81"/>
            </a:xfrm>
            <a:custGeom>
              <a:avLst/>
              <a:gdLst/>
              <a:ahLst/>
              <a:cxnLst>
                <a:cxn ang="0">
                  <a:pos x="30" y="12"/>
                </a:cxn>
                <a:cxn ang="0">
                  <a:pos x="37" y="10"/>
                </a:cxn>
                <a:cxn ang="0">
                  <a:pos x="38" y="9"/>
                </a:cxn>
                <a:cxn ang="0">
                  <a:pos x="31" y="1"/>
                </a:cxn>
                <a:cxn ang="0">
                  <a:pos x="8" y="11"/>
                </a:cxn>
                <a:cxn ang="0">
                  <a:pos x="30" y="12"/>
                </a:cxn>
              </a:cxnLst>
              <a:rect l="0" t="0" r="r" b="b"/>
              <a:pathLst>
                <a:path w="41" h="16">
                  <a:moveTo>
                    <a:pt x="30" y="12"/>
                  </a:moveTo>
                  <a:cubicBezTo>
                    <a:pt x="34" y="11"/>
                    <a:pt x="36" y="10"/>
                    <a:pt x="37" y="10"/>
                  </a:cubicBezTo>
                  <a:cubicBezTo>
                    <a:pt x="37" y="10"/>
                    <a:pt x="38" y="9"/>
                    <a:pt x="38" y="9"/>
                  </a:cubicBezTo>
                  <a:cubicBezTo>
                    <a:pt x="41" y="6"/>
                    <a:pt x="37" y="1"/>
                    <a:pt x="31" y="1"/>
                  </a:cubicBezTo>
                  <a:cubicBezTo>
                    <a:pt x="31" y="1"/>
                    <a:pt x="0" y="0"/>
                    <a:pt x="8" y="11"/>
                  </a:cubicBezTo>
                  <a:cubicBezTo>
                    <a:pt x="8" y="11"/>
                    <a:pt x="15" y="16"/>
                    <a:pt x="30" y="1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96" name="Freeform 192"/>
            <p:cNvSpPr>
              <a:spLocks noEditPoints="1"/>
            </p:cNvSpPr>
            <p:nvPr userDrawn="1"/>
          </p:nvSpPr>
          <p:spPr bwMode="auto">
            <a:xfrm>
              <a:off x="96" y="2789"/>
              <a:ext cx="1062" cy="976"/>
            </a:xfrm>
            <a:custGeom>
              <a:avLst/>
              <a:gdLst/>
              <a:ahLst/>
              <a:cxnLst>
                <a:cxn ang="0">
                  <a:pos x="163" y="155"/>
                </a:cxn>
                <a:cxn ang="0">
                  <a:pos x="152" y="125"/>
                </a:cxn>
                <a:cxn ang="0">
                  <a:pos x="142" y="99"/>
                </a:cxn>
                <a:cxn ang="0">
                  <a:pos x="165" y="93"/>
                </a:cxn>
                <a:cxn ang="0">
                  <a:pos x="146" y="82"/>
                </a:cxn>
                <a:cxn ang="0">
                  <a:pos x="157" y="83"/>
                </a:cxn>
                <a:cxn ang="0">
                  <a:pos x="157" y="77"/>
                </a:cxn>
                <a:cxn ang="0">
                  <a:pos x="135" y="78"/>
                </a:cxn>
                <a:cxn ang="0">
                  <a:pos x="128" y="125"/>
                </a:cxn>
                <a:cxn ang="0">
                  <a:pos x="124" y="84"/>
                </a:cxn>
                <a:cxn ang="0">
                  <a:pos x="118" y="67"/>
                </a:cxn>
                <a:cxn ang="0">
                  <a:pos x="124" y="51"/>
                </a:cxn>
                <a:cxn ang="0">
                  <a:pos x="121" y="37"/>
                </a:cxn>
                <a:cxn ang="0">
                  <a:pos x="119" y="24"/>
                </a:cxn>
                <a:cxn ang="0">
                  <a:pos x="132" y="39"/>
                </a:cxn>
                <a:cxn ang="0">
                  <a:pos x="149" y="18"/>
                </a:cxn>
                <a:cxn ang="0">
                  <a:pos x="147" y="36"/>
                </a:cxn>
                <a:cxn ang="0">
                  <a:pos x="143" y="48"/>
                </a:cxn>
                <a:cxn ang="0">
                  <a:pos x="144" y="67"/>
                </a:cxn>
                <a:cxn ang="0">
                  <a:pos x="199" y="29"/>
                </a:cxn>
                <a:cxn ang="0">
                  <a:pos x="90" y="1"/>
                </a:cxn>
                <a:cxn ang="0">
                  <a:pos x="56" y="8"/>
                </a:cxn>
                <a:cxn ang="0">
                  <a:pos x="85" y="12"/>
                </a:cxn>
                <a:cxn ang="0">
                  <a:pos x="60" y="22"/>
                </a:cxn>
                <a:cxn ang="0">
                  <a:pos x="58" y="29"/>
                </a:cxn>
                <a:cxn ang="0">
                  <a:pos x="38" y="17"/>
                </a:cxn>
                <a:cxn ang="0">
                  <a:pos x="13" y="115"/>
                </a:cxn>
                <a:cxn ang="0">
                  <a:pos x="61" y="146"/>
                </a:cxn>
                <a:cxn ang="0">
                  <a:pos x="45" y="133"/>
                </a:cxn>
                <a:cxn ang="0">
                  <a:pos x="35" y="145"/>
                </a:cxn>
                <a:cxn ang="0">
                  <a:pos x="32" y="128"/>
                </a:cxn>
                <a:cxn ang="0">
                  <a:pos x="46" y="86"/>
                </a:cxn>
                <a:cxn ang="0">
                  <a:pos x="67" y="83"/>
                </a:cxn>
                <a:cxn ang="0">
                  <a:pos x="71" y="95"/>
                </a:cxn>
                <a:cxn ang="0">
                  <a:pos x="61" y="121"/>
                </a:cxn>
                <a:cxn ang="0">
                  <a:pos x="91" y="180"/>
                </a:cxn>
                <a:cxn ang="0">
                  <a:pos x="186" y="166"/>
                </a:cxn>
                <a:cxn ang="0">
                  <a:pos x="182" y="66"/>
                </a:cxn>
                <a:cxn ang="0">
                  <a:pos x="165" y="60"/>
                </a:cxn>
                <a:cxn ang="0">
                  <a:pos x="113" y="61"/>
                </a:cxn>
                <a:cxn ang="0">
                  <a:pos x="108" y="87"/>
                </a:cxn>
                <a:cxn ang="0">
                  <a:pos x="114" y="50"/>
                </a:cxn>
                <a:cxn ang="0">
                  <a:pos x="89" y="26"/>
                </a:cxn>
                <a:cxn ang="0">
                  <a:pos x="105" y="35"/>
                </a:cxn>
                <a:cxn ang="0">
                  <a:pos x="61" y="72"/>
                </a:cxn>
                <a:cxn ang="0">
                  <a:pos x="24" y="37"/>
                </a:cxn>
                <a:cxn ang="0">
                  <a:pos x="68" y="40"/>
                </a:cxn>
                <a:cxn ang="0">
                  <a:pos x="79" y="40"/>
                </a:cxn>
                <a:cxn ang="0">
                  <a:pos x="108" y="45"/>
                </a:cxn>
                <a:cxn ang="0">
                  <a:pos x="99" y="93"/>
                </a:cxn>
                <a:cxn ang="0">
                  <a:pos x="93" y="51"/>
                </a:cxn>
                <a:cxn ang="0">
                  <a:pos x="61" y="72"/>
                </a:cxn>
                <a:cxn ang="0">
                  <a:pos x="80" y="82"/>
                </a:cxn>
                <a:cxn ang="0">
                  <a:pos x="88" y="58"/>
                </a:cxn>
                <a:cxn ang="0">
                  <a:pos x="102" y="145"/>
                </a:cxn>
                <a:cxn ang="0">
                  <a:pos x="82" y="96"/>
                </a:cxn>
                <a:cxn ang="0">
                  <a:pos x="117" y="106"/>
                </a:cxn>
              </a:cxnLst>
              <a:rect l="0" t="0" r="r" b="b"/>
              <a:pathLst>
                <a:path w="210" h="193">
                  <a:moveTo>
                    <a:pt x="186" y="166"/>
                  </a:moveTo>
                  <a:cubicBezTo>
                    <a:pt x="167" y="166"/>
                    <a:pt x="163" y="155"/>
                    <a:pt x="163" y="155"/>
                  </a:cubicBezTo>
                  <a:cubicBezTo>
                    <a:pt x="163" y="155"/>
                    <a:pt x="162" y="147"/>
                    <a:pt x="154" y="145"/>
                  </a:cubicBezTo>
                  <a:cubicBezTo>
                    <a:pt x="135" y="140"/>
                    <a:pt x="147" y="128"/>
                    <a:pt x="152" y="125"/>
                  </a:cubicBezTo>
                  <a:cubicBezTo>
                    <a:pt x="157" y="123"/>
                    <a:pt x="154" y="122"/>
                    <a:pt x="150" y="120"/>
                  </a:cubicBezTo>
                  <a:cubicBezTo>
                    <a:pt x="142" y="115"/>
                    <a:pt x="141" y="109"/>
                    <a:pt x="142" y="99"/>
                  </a:cubicBezTo>
                  <a:cubicBezTo>
                    <a:pt x="142" y="88"/>
                    <a:pt x="149" y="91"/>
                    <a:pt x="149" y="91"/>
                  </a:cubicBezTo>
                  <a:cubicBezTo>
                    <a:pt x="149" y="91"/>
                    <a:pt x="160" y="96"/>
                    <a:pt x="165" y="93"/>
                  </a:cubicBezTo>
                  <a:cubicBezTo>
                    <a:pt x="169" y="91"/>
                    <a:pt x="167" y="88"/>
                    <a:pt x="165" y="89"/>
                  </a:cubicBezTo>
                  <a:cubicBezTo>
                    <a:pt x="163" y="91"/>
                    <a:pt x="148" y="89"/>
                    <a:pt x="146" y="82"/>
                  </a:cubicBezTo>
                  <a:cubicBezTo>
                    <a:pt x="144" y="74"/>
                    <a:pt x="150" y="78"/>
                    <a:pt x="151" y="78"/>
                  </a:cubicBezTo>
                  <a:cubicBezTo>
                    <a:pt x="153" y="79"/>
                    <a:pt x="153" y="81"/>
                    <a:pt x="157" y="83"/>
                  </a:cubicBezTo>
                  <a:cubicBezTo>
                    <a:pt x="168" y="88"/>
                    <a:pt x="162" y="82"/>
                    <a:pt x="162" y="82"/>
                  </a:cubicBezTo>
                  <a:cubicBezTo>
                    <a:pt x="162" y="82"/>
                    <a:pt x="162" y="82"/>
                    <a:pt x="157" y="77"/>
                  </a:cubicBezTo>
                  <a:cubicBezTo>
                    <a:pt x="152" y="71"/>
                    <a:pt x="145" y="73"/>
                    <a:pt x="139" y="73"/>
                  </a:cubicBezTo>
                  <a:cubicBezTo>
                    <a:pt x="133" y="73"/>
                    <a:pt x="135" y="78"/>
                    <a:pt x="135" y="78"/>
                  </a:cubicBezTo>
                  <a:cubicBezTo>
                    <a:pt x="135" y="78"/>
                    <a:pt x="134" y="88"/>
                    <a:pt x="133" y="106"/>
                  </a:cubicBezTo>
                  <a:cubicBezTo>
                    <a:pt x="132" y="124"/>
                    <a:pt x="129" y="126"/>
                    <a:pt x="128" y="125"/>
                  </a:cubicBezTo>
                  <a:cubicBezTo>
                    <a:pt x="127" y="123"/>
                    <a:pt x="125" y="114"/>
                    <a:pt x="125" y="111"/>
                  </a:cubicBezTo>
                  <a:cubicBezTo>
                    <a:pt x="125" y="108"/>
                    <a:pt x="123" y="97"/>
                    <a:pt x="124" y="84"/>
                  </a:cubicBezTo>
                  <a:cubicBezTo>
                    <a:pt x="125" y="72"/>
                    <a:pt x="128" y="77"/>
                    <a:pt x="120" y="74"/>
                  </a:cubicBezTo>
                  <a:cubicBezTo>
                    <a:pt x="111" y="71"/>
                    <a:pt x="116" y="67"/>
                    <a:pt x="118" y="67"/>
                  </a:cubicBezTo>
                  <a:cubicBezTo>
                    <a:pt x="121" y="67"/>
                    <a:pt x="125" y="69"/>
                    <a:pt x="126" y="67"/>
                  </a:cubicBezTo>
                  <a:cubicBezTo>
                    <a:pt x="127" y="59"/>
                    <a:pt x="128" y="52"/>
                    <a:pt x="124" y="51"/>
                  </a:cubicBezTo>
                  <a:cubicBezTo>
                    <a:pt x="115" y="47"/>
                    <a:pt x="119" y="45"/>
                    <a:pt x="122" y="44"/>
                  </a:cubicBezTo>
                  <a:cubicBezTo>
                    <a:pt x="125" y="43"/>
                    <a:pt x="126" y="35"/>
                    <a:pt x="121" y="37"/>
                  </a:cubicBezTo>
                  <a:cubicBezTo>
                    <a:pt x="112" y="40"/>
                    <a:pt x="113" y="32"/>
                    <a:pt x="115" y="31"/>
                  </a:cubicBezTo>
                  <a:cubicBezTo>
                    <a:pt x="117" y="30"/>
                    <a:pt x="120" y="32"/>
                    <a:pt x="119" y="24"/>
                  </a:cubicBezTo>
                  <a:cubicBezTo>
                    <a:pt x="117" y="17"/>
                    <a:pt x="124" y="14"/>
                    <a:pt x="126" y="21"/>
                  </a:cubicBezTo>
                  <a:cubicBezTo>
                    <a:pt x="127" y="28"/>
                    <a:pt x="130" y="42"/>
                    <a:pt x="132" y="39"/>
                  </a:cubicBezTo>
                  <a:cubicBezTo>
                    <a:pt x="134" y="35"/>
                    <a:pt x="138" y="22"/>
                    <a:pt x="142" y="16"/>
                  </a:cubicBezTo>
                  <a:cubicBezTo>
                    <a:pt x="145" y="10"/>
                    <a:pt x="150" y="15"/>
                    <a:pt x="149" y="18"/>
                  </a:cubicBezTo>
                  <a:cubicBezTo>
                    <a:pt x="144" y="33"/>
                    <a:pt x="152" y="34"/>
                    <a:pt x="152" y="34"/>
                  </a:cubicBezTo>
                  <a:cubicBezTo>
                    <a:pt x="152" y="34"/>
                    <a:pt x="151" y="36"/>
                    <a:pt x="147" y="36"/>
                  </a:cubicBezTo>
                  <a:cubicBezTo>
                    <a:pt x="137" y="35"/>
                    <a:pt x="141" y="41"/>
                    <a:pt x="145" y="43"/>
                  </a:cubicBezTo>
                  <a:cubicBezTo>
                    <a:pt x="154" y="46"/>
                    <a:pt x="148" y="48"/>
                    <a:pt x="143" y="48"/>
                  </a:cubicBezTo>
                  <a:cubicBezTo>
                    <a:pt x="139" y="48"/>
                    <a:pt x="136" y="50"/>
                    <a:pt x="135" y="55"/>
                  </a:cubicBezTo>
                  <a:cubicBezTo>
                    <a:pt x="132" y="70"/>
                    <a:pt x="144" y="67"/>
                    <a:pt x="144" y="67"/>
                  </a:cubicBezTo>
                  <a:cubicBezTo>
                    <a:pt x="162" y="72"/>
                    <a:pt x="189" y="69"/>
                    <a:pt x="189" y="69"/>
                  </a:cubicBezTo>
                  <a:cubicBezTo>
                    <a:pt x="209" y="75"/>
                    <a:pt x="200" y="45"/>
                    <a:pt x="199" y="29"/>
                  </a:cubicBezTo>
                  <a:cubicBezTo>
                    <a:pt x="197" y="13"/>
                    <a:pt x="195" y="5"/>
                    <a:pt x="181" y="2"/>
                  </a:cubicBezTo>
                  <a:cubicBezTo>
                    <a:pt x="168" y="0"/>
                    <a:pt x="90" y="1"/>
                    <a:pt x="90" y="1"/>
                  </a:cubicBezTo>
                  <a:cubicBezTo>
                    <a:pt x="87" y="2"/>
                    <a:pt x="56" y="1"/>
                    <a:pt x="56" y="1"/>
                  </a:cubicBezTo>
                  <a:cubicBezTo>
                    <a:pt x="56" y="1"/>
                    <a:pt x="54" y="8"/>
                    <a:pt x="56" y="8"/>
                  </a:cubicBezTo>
                  <a:cubicBezTo>
                    <a:pt x="61" y="8"/>
                    <a:pt x="80" y="9"/>
                    <a:pt x="80" y="9"/>
                  </a:cubicBezTo>
                  <a:cubicBezTo>
                    <a:pt x="81" y="9"/>
                    <a:pt x="90" y="8"/>
                    <a:pt x="85" y="12"/>
                  </a:cubicBezTo>
                  <a:cubicBezTo>
                    <a:pt x="80" y="16"/>
                    <a:pt x="69" y="16"/>
                    <a:pt x="62" y="16"/>
                  </a:cubicBezTo>
                  <a:cubicBezTo>
                    <a:pt x="47" y="15"/>
                    <a:pt x="54" y="22"/>
                    <a:pt x="60" y="22"/>
                  </a:cubicBezTo>
                  <a:cubicBezTo>
                    <a:pt x="78" y="22"/>
                    <a:pt x="82" y="26"/>
                    <a:pt x="74" y="27"/>
                  </a:cubicBezTo>
                  <a:cubicBezTo>
                    <a:pt x="67" y="28"/>
                    <a:pt x="65" y="28"/>
                    <a:pt x="58" y="29"/>
                  </a:cubicBezTo>
                  <a:cubicBezTo>
                    <a:pt x="2" y="38"/>
                    <a:pt x="21" y="23"/>
                    <a:pt x="26" y="23"/>
                  </a:cubicBezTo>
                  <a:cubicBezTo>
                    <a:pt x="49" y="23"/>
                    <a:pt x="44" y="15"/>
                    <a:pt x="38" y="17"/>
                  </a:cubicBezTo>
                  <a:cubicBezTo>
                    <a:pt x="32" y="18"/>
                    <a:pt x="12" y="11"/>
                    <a:pt x="9" y="24"/>
                  </a:cubicBezTo>
                  <a:cubicBezTo>
                    <a:pt x="7" y="37"/>
                    <a:pt x="15" y="103"/>
                    <a:pt x="13" y="115"/>
                  </a:cubicBezTo>
                  <a:cubicBezTo>
                    <a:pt x="0" y="193"/>
                    <a:pt x="71" y="176"/>
                    <a:pt x="71" y="176"/>
                  </a:cubicBezTo>
                  <a:cubicBezTo>
                    <a:pt x="56" y="164"/>
                    <a:pt x="62" y="153"/>
                    <a:pt x="61" y="146"/>
                  </a:cubicBezTo>
                  <a:cubicBezTo>
                    <a:pt x="57" y="125"/>
                    <a:pt x="55" y="122"/>
                    <a:pt x="51" y="124"/>
                  </a:cubicBezTo>
                  <a:cubicBezTo>
                    <a:pt x="43" y="128"/>
                    <a:pt x="44" y="130"/>
                    <a:pt x="45" y="133"/>
                  </a:cubicBezTo>
                  <a:cubicBezTo>
                    <a:pt x="51" y="151"/>
                    <a:pt x="37" y="137"/>
                    <a:pt x="37" y="137"/>
                  </a:cubicBezTo>
                  <a:cubicBezTo>
                    <a:pt x="35" y="138"/>
                    <a:pt x="34" y="142"/>
                    <a:pt x="35" y="145"/>
                  </a:cubicBezTo>
                  <a:cubicBezTo>
                    <a:pt x="47" y="168"/>
                    <a:pt x="36" y="162"/>
                    <a:pt x="33" y="158"/>
                  </a:cubicBezTo>
                  <a:cubicBezTo>
                    <a:pt x="22" y="142"/>
                    <a:pt x="33" y="133"/>
                    <a:pt x="32" y="128"/>
                  </a:cubicBezTo>
                  <a:cubicBezTo>
                    <a:pt x="27" y="108"/>
                    <a:pt x="42" y="100"/>
                    <a:pt x="44" y="97"/>
                  </a:cubicBezTo>
                  <a:cubicBezTo>
                    <a:pt x="46" y="93"/>
                    <a:pt x="45" y="92"/>
                    <a:pt x="46" y="86"/>
                  </a:cubicBezTo>
                  <a:cubicBezTo>
                    <a:pt x="48" y="72"/>
                    <a:pt x="55" y="79"/>
                    <a:pt x="55" y="84"/>
                  </a:cubicBezTo>
                  <a:cubicBezTo>
                    <a:pt x="53" y="100"/>
                    <a:pt x="63" y="88"/>
                    <a:pt x="67" y="83"/>
                  </a:cubicBezTo>
                  <a:cubicBezTo>
                    <a:pt x="78" y="68"/>
                    <a:pt x="77" y="84"/>
                    <a:pt x="75" y="87"/>
                  </a:cubicBezTo>
                  <a:cubicBezTo>
                    <a:pt x="72" y="89"/>
                    <a:pt x="71" y="93"/>
                    <a:pt x="71" y="95"/>
                  </a:cubicBezTo>
                  <a:cubicBezTo>
                    <a:pt x="74" y="103"/>
                    <a:pt x="69" y="111"/>
                    <a:pt x="67" y="112"/>
                  </a:cubicBezTo>
                  <a:cubicBezTo>
                    <a:pt x="66" y="112"/>
                    <a:pt x="61" y="114"/>
                    <a:pt x="61" y="121"/>
                  </a:cubicBezTo>
                  <a:cubicBezTo>
                    <a:pt x="61" y="127"/>
                    <a:pt x="69" y="139"/>
                    <a:pt x="69" y="143"/>
                  </a:cubicBezTo>
                  <a:cubicBezTo>
                    <a:pt x="69" y="178"/>
                    <a:pt x="84" y="181"/>
                    <a:pt x="91" y="180"/>
                  </a:cubicBezTo>
                  <a:cubicBezTo>
                    <a:pt x="98" y="179"/>
                    <a:pt x="159" y="177"/>
                    <a:pt x="185" y="175"/>
                  </a:cubicBezTo>
                  <a:cubicBezTo>
                    <a:pt x="210" y="173"/>
                    <a:pt x="193" y="166"/>
                    <a:pt x="186" y="166"/>
                  </a:cubicBezTo>
                  <a:close/>
                  <a:moveTo>
                    <a:pt x="165" y="60"/>
                  </a:moveTo>
                  <a:cubicBezTo>
                    <a:pt x="203" y="61"/>
                    <a:pt x="185" y="64"/>
                    <a:pt x="182" y="66"/>
                  </a:cubicBezTo>
                  <a:cubicBezTo>
                    <a:pt x="178" y="68"/>
                    <a:pt x="182" y="66"/>
                    <a:pt x="167" y="65"/>
                  </a:cubicBezTo>
                  <a:cubicBezTo>
                    <a:pt x="152" y="65"/>
                    <a:pt x="165" y="60"/>
                    <a:pt x="165" y="60"/>
                  </a:cubicBezTo>
                  <a:close/>
                  <a:moveTo>
                    <a:pt x="114" y="50"/>
                  </a:moveTo>
                  <a:cubicBezTo>
                    <a:pt x="121" y="55"/>
                    <a:pt x="113" y="61"/>
                    <a:pt x="113" y="61"/>
                  </a:cubicBezTo>
                  <a:cubicBezTo>
                    <a:pt x="113" y="61"/>
                    <a:pt x="108" y="70"/>
                    <a:pt x="112" y="78"/>
                  </a:cubicBezTo>
                  <a:cubicBezTo>
                    <a:pt x="116" y="87"/>
                    <a:pt x="116" y="97"/>
                    <a:pt x="108" y="87"/>
                  </a:cubicBezTo>
                  <a:cubicBezTo>
                    <a:pt x="100" y="78"/>
                    <a:pt x="105" y="58"/>
                    <a:pt x="107" y="53"/>
                  </a:cubicBezTo>
                  <a:cubicBezTo>
                    <a:pt x="107" y="53"/>
                    <a:pt x="107" y="44"/>
                    <a:pt x="114" y="50"/>
                  </a:cubicBezTo>
                  <a:close/>
                  <a:moveTo>
                    <a:pt x="83" y="29"/>
                  </a:moveTo>
                  <a:cubicBezTo>
                    <a:pt x="83" y="25"/>
                    <a:pt x="89" y="26"/>
                    <a:pt x="89" y="26"/>
                  </a:cubicBezTo>
                  <a:cubicBezTo>
                    <a:pt x="89" y="26"/>
                    <a:pt x="99" y="30"/>
                    <a:pt x="104" y="30"/>
                  </a:cubicBezTo>
                  <a:cubicBezTo>
                    <a:pt x="108" y="29"/>
                    <a:pt x="114" y="35"/>
                    <a:pt x="105" y="35"/>
                  </a:cubicBezTo>
                  <a:cubicBezTo>
                    <a:pt x="96" y="35"/>
                    <a:pt x="82" y="39"/>
                    <a:pt x="83" y="29"/>
                  </a:cubicBezTo>
                  <a:close/>
                  <a:moveTo>
                    <a:pt x="61" y="72"/>
                  </a:moveTo>
                  <a:cubicBezTo>
                    <a:pt x="55" y="72"/>
                    <a:pt x="16" y="87"/>
                    <a:pt x="16" y="48"/>
                  </a:cubicBezTo>
                  <a:cubicBezTo>
                    <a:pt x="16" y="39"/>
                    <a:pt x="14" y="31"/>
                    <a:pt x="24" y="37"/>
                  </a:cubicBezTo>
                  <a:cubicBezTo>
                    <a:pt x="35" y="42"/>
                    <a:pt x="25" y="42"/>
                    <a:pt x="49" y="40"/>
                  </a:cubicBezTo>
                  <a:cubicBezTo>
                    <a:pt x="49" y="40"/>
                    <a:pt x="66" y="41"/>
                    <a:pt x="68" y="40"/>
                  </a:cubicBezTo>
                  <a:cubicBezTo>
                    <a:pt x="71" y="38"/>
                    <a:pt x="69" y="34"/>
                    <a:pt x="74" y="34"/>
                  </a:cubicBezTo>
                  <a:cubicBezTo>
                    <a:pt x="80" y="34"/>
                    <a:pt x="79" y="40"/>
                    <a:pt x="79" y="40"/>
                  </a:cubicBezTo>
                  <a:cubicBezTo>
                    <a:pt x="79" y="40"/>
                    <a:pt x="74" y="46"/>
                    <a:pt x="109" y="41"/>
                  </a:cubicBezTo>
                  <a:cubicBezTo>
                    <a:pt x="113" y="41"/>
                    <a:pt x="117" y="45"/>
                    <a:pt x="108" y="45"/>
                  </a:cubicBezTo>
                  <a:cubicBezTo>
                    <a:pt x="104" y="45"/>
                    <a:pt x="97" y="48"/>
                    <a:pt x="100" y="53"/>
                  </a:cubicBezTo>
                  <a:cubicBezTo>
                    <a:pt x="102" y="58"/>
                    <a:pt x="99" y="93"/>
                    <a:pt x="99" y="93"/>
                  </a:cubicBezTo>
                  <a:cubicBezTo>
                    <a:pt x="99" y="93"/>
                    <a:pt x="97" y="100"/>
                    <a:pt x="94" y="90"/>
                  </a:cubicBezTo>
                  <a:cubicBezTo>
                    <a:pt x="93" y="86"/>
                    <a:pt x="94" y="53"/>
                    <a:pt x="93" y="51"/>
                  </a:cubicBezTo>
                  <a:cubicBezTo>
                    <a:pt x="93" y="48"/>
                    <a:pt x="77" y="45"/>
                    <a:pt x="77" y="57"/>
                  </a:cubicBezTo>
                  <a:cubicBezTo>
                    <a:pt x="77" y="68"/>
                    <a:pt x="73" y="71"/>
                    <a:pt x="61" y="72"/>
                  </a:cubicBezTo>
                  <a:close/>
                  <a:moveTo>
                    <a:pt x="85" y="84"/>
                  </a:moveTo>
                  <a:cubicBezTo>
                    <a:pt x="82" y="88"/>
                    <a:pt x="78" y="90"/>
                    <a:pt x="80" y="82"/>
                  </a:cubicBezTo>
                  <a:cubicBezTo>
                    <a:pt x="81" y="74"/>
                    <a:pt x="83" y="63"/>
                    <a:pt x="83" y="57"/>
                  </a:cubicBezTo>
                  <a:cubicBezTo>
                    <a:pt x="83" y="57"/>
                    <a:pt x="87" y="50"/>
                    <a:pt x="88" y="58"/>
                  </a:cubicBezTo>
                  <a:cubicBezTo>
                    <a:pt x="89" y="66"/>
                    <a:pt x="87" y="81"/>
                    <a:pt x="85" y="84"/>
                  </a:cubicBezTo>
                  <a:close/>
                  <a:moveTo>
                    <a:pt x="102" y="145"/>
                  </a:moveTo>
                  <a:cubicBezTo>
                    <a:pt x="78" y="144"/>
                    <a:pt x="77" y="148"/>
                    <a:pt x="77" y="117"/>
                  </a:cubicBezTo>
                  <a:cubicBezTo>
                    <a:pt x="77" y="86"/>
                    <a:pt x="81" y="93"/>
                    <a:pt x="82" y="96"/>
                  </a:cubicBezTo>
                  <a:cubicBezTo>
                    <a:pt x="82" y="96"/>
                    <a:pt x="90" y="116"/>
                    <a:pt x="111" y="101"/>
                  </a:cubicBezTo>
                  <a:cubicBezTo>
                    <a:pt x="114" y="98"/>
                    <a:pt x="116" y="96"/>
                    <a:pt x="117" y="106"/>
                  </a:cubicBezTo>
                  <a:cubicBezTo>
                    <a:pt x="117" y="117"/>
                    <a:pt x="127" y="145"/>
                    <a:pt x="102" y="145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97" name="Freeform 193"/>
            <p:cNvSpPr>
              <a:spLocks/>
            </p:cNvSpPr>
            <p:nvPr userDrawn="1"/>
          </p:nvSpPr>
          <p:spPr bwMode="auto">
            <a:xfrm>
              <a:off x="348" y="3254"/>
              <a:ext cx="86" cy="102"/>
            </a:xfrm>
            <a:custGeom>
              <a:avLst/>
              <a:gdLst/>
              <a:ahLst/>
              <a:cxnLst>
                <a:cxn ang="0">
                  <a:pos x="14" y="5"/>
                </a:cxn>
                <a:cxn ang="0">
                  <a:pos x="9" y="20"/>
                </a:cxn>
                <a:cxn ang="0">
                  <a:pos x="14" y="5"/>
                </a:cxn>
              </a:cxnLst>
              <a:rect l="0" t="0" r="r" b="b"/>
              <a:pathLst>
                <a:path w="17" h="20">
                  <a:moveTo>
                    <a:pt x="14" y="5"/>
                  </a:moveTo>
                  <a:cubicBezTo>
                    <a:pt x="13" y="0"/>
                    <a:pt x="0" y="8"/>
                    <a:pt x="9" y="20"/>
                  </a:cubicBezTo>
                  <a:cubicBezTo>
                    <a:pt x="9" y="20"/>
                    <a:pt x="17" y="17"/>
                    <a:pt x="14" y="5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98" name="Freeform 194"/>
            <p:cNvSpPr>
              <a:spLocks/>
            </p:cNvSpPr>
            <p:nvPr userDrawn="1"/>
          </p:nvSpPr>
          <p:spPr bwMode="auto">
            <a:xfrm>
              <a:off x="267" y="3295"/>
              <a:ext cx="76" cy="136"/>
            </a:xfrm>
            <a:custGeom>
              <a:avLst/>
              <a:gdLst/>
              <a:ahLst/>
              <a:cxnLst>
                <a:cxn ang="0">
                  <a:pos x="7" y="10"/>
                </a:cxn>
                <a:cxn ang="0">
                  <a:pos x="4" y="25"/>
                </a:cxn>
                <a:cxn ang="0">
                  <a:pos x="15" y="16"/>
                </a:cxn>
                <a:cxn ang="0">
                  <a:pos x="13" y="8"/>
                </a:cxn>
                <a:cxn ang="0">
                  <a:pos x="7" y="10"/>
                </a:cxn>
              </a:cxnLst>
              <a:rect l="0" t="0" r="r" b="b"/>
              <a:pathLst>
                <a:path w="15" h="27">
                  <a:moveTo>
                    <a:pt x="7" y="10"/>
                  </a:moveTo>
                  <a:cubicBezTo>
                    <a:pt x="0" y="19"/>
                    <a:pt x="2" y="23"/>
                    <a:pt x="4" y="25"/>
                  </a:cubicBezTo>
                  <a:cubicBezTo>
                    <a:pt x="7" y="27"/>
                    <a:pt x="11" y="26"/>
                    <a:pt x="15" y="16"/>
                  </a:cubicBezTo>
                  <a:cubicBezTo>
                    <a:pt x="15" y="16"/>
                    <a:pt x="12" y="11"/>
                    <a:pt x="13" y="8"/>
                  </a:cubicBezTo>
                  <a:cubicBezTo>
                    <a:pt x="15" y="6"/>
                    <a:pt x="14" y="0"/>
                    <a:pt x="7" y="10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99" name="Freeform 195"/>
            <p:cNvSpPr>
              <a:spLocks/>
            </p:cNvSpPr>
            <p:nvPr userDrawn="1"/>
          </p:nvSpPr>
          <p:spPr bwMode="auto">
            <a:xfrm>
              <a:off x="222" y="3022"/>
              <a:ext cx="243" cy="116"/>
            </a:xfrm>
            <a:custGeom>
              <a:avLst/>
              <a:gdLst/>
              <a:ahLst/>
              <a:cxnLst>
                <a:cxn ang="0">
                  <a:pos x="40" y="2"/>
                </a:cxn>
                <a:cxn ang="0">
                  <a:pos x="9" y="1"/>
                </a:cxn>
                <a:cxn ang="0">
                  <a:pos x="1" y="9"/>
                </a:cxn>
                <a:cxn ang="0">
                  <a:pos x="22" y="21"/>
                </a:cxn>
                <a:cxn ang="0">
                  <a:pos x="34" y="20"/>
                </a:cxn>
                <a:cxn ang="0">
                  <a:pos x="40" y="19"/>
                </a:cxn>
                <a:cxn ang="0">
                  <a:pos x="40" y="2"/>
                </a:cxn>
              </a:cxnLst>
              <a:rect l="0" t="0" r="r" b="b"/>
              <a:pathLst>
                <a:path w="48" h="23">
                  <a:moveTo>
                    <a:pt x="40" y="2"/>
                  </a:moveTo>
                  <a:cubicBezTo>
                    <a:pt x="38" y="3"/>
                    <a:pt x="9" y="1"/>
                    <a:pt x="9" y="1"/>
                  </a:cubicBezTo>
                  <a:cubicBezTo>
                    <a:pt x="5" y="1"/>
                    <a:pt x="1" y="0"/>
                    <a:pt x="1" y="9"/>
                  </a:cubicBezTo>
                  <a:cubicBezTo>
                    <a:pt x="0" y="23"/>
                    <a:pt x="17" y="21"/>
                    <a:pt x="22" y="21"/>
                  </a:cubicBezTo>
                  <a:cubicBezTo>
                    <a:pt x="26" y="21"/>
                    <a:pt x="30" y="18"/>
                    <a:pt x="34" y="20"/>
                  </a:cubicBezTo>
                  <a:cubicBezTo>
                    <a:pt x="34" y="20"/>
                    <a:pt x="38" y="23"/>
                    <a:pt x="40" y="19"/>
                  </a:cubicBezTo>
                  <a:cubicBezTo>
                    <a:pt x="48" y="5"/>
                    <a:pt x="43" y="0"/>
                    <a:pt x="40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700" name="Freeform 196"/>
            <p:cNvSpPr>
              <a:spLocks/>
            </p:cNvSpPr>
            <p:nvPr userDrawn="1"/>
          </p:nvSpPr>
          <p:spPr bwMode="auto">
            <a:xfrm>
              <a:off x="500" y="3345"/>
              <a:ext cx="177" cy="187"/>
            </a:xfrm>
            <a:custGeom>
              <a:avLst/>
              <a:gdLst/>
              <a:ahLst/>
              <a:cxnLst>
                <a:cxn ang="0">
                  <a:pos x="24" y="2"/>
                </a:cxn>
                <a:cxn ang="0">
                  <a:pos x="11" y="2"/>
                </a:cxn>
                <a:cxn ang="0">
                  <a:pos x="4" y="20"/>
                </a:cxn>
                <a:cxn ang="0">
                  <a:pos x="28" y="22"/>
                </a:cxn>
                <a:cxn ang="0">
                  <a:pos x="24" y="2"/>
                </a:cxn>
              </a:cxnLst>
              <a:rect l="0" t="0" r="r" b="b"/>
              <a:pathLst>
                <a:path w="35" h="37">
                  <a:moveTo>
                    <a:pt x="24" y="2"/>
                  </a:moveTo>
                  <a:cubicBezTo>
                    <a:pt x="19" y="3"/>
                    <a:pt x="11" y="2"/>
                    <a:pt x="11" y="2"/>
                  </a:cubicBezTo>
                  <a:cubicBezTo>
                    <a:pt x="0" y="2"/>
                    <a:pt x="5" y="14"/>
                    <a:pt x="4" y="20"/>
                  </a:cubicBezTo>
                  <a:cubicBezTo>
                    <a:pt x="3" y="27"/>
                    <a:pt x="22" y="37"/>
                    <a:pt x="28" y="22"/>
                  </a:cubicBezTo>
                  <a:cubicBezTo>
                    <a:pt x="35" y="7"/>
                    <a:pt x="28" y="0"/>
                    <a:pt x="24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701" name="Freeform 197"/>
            <p:cNvSpPr>
              <a:spLocks/>
            </p:cNvSpPr>
            <p:nvPr userDrawn="1"/>
          </p:nvSpPr>
          <p:spPr bwMode="auto">
            <a:xfrm>
              <a:off x="905" y="3158"/>
              <a:ext cx="177" cy="36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4" y="5"/>
                </a:cxn>
                <a:cxn ang="0">
                  <a:pos x="5" y="0"/>
                </a:cxn>
              </a:cxnLst>
              <a:rect l="0" t="0" r="r" b="b"/>
              <a:pathLst>
                <a:path w="35" h="7">
                  <a:moveTo>
                    <a:pt x="5" y="0"/>
                  </a:moveTo>
                  <a:cubicBezTo>
                    <a:pt x="0" y="0"/>
                    <a:pt x="7" y="7"/>
                    <a:pt x="14" y="5"/>
                  </a:cubicBezTo>
                  <a:cubicBezTo>
                    <a:pt x="35" y="1"/>
                    <a:pt x="5" y="0"/>
                    <a:pt x="5" y="0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702" name="Freeform 198"/>
            <p:cNvSpPr>
              <a:spLocks/>
            </p:cNvSpPr>
            <p:nvPr userDrawn="1"/>
          </p:nvSpPr>
          <p:spPr bwMode="auto">
            <a:xfrm>
              <a:off x="965" y="3153"/>
              <a:ext cx="137" cy="81"/>
            </a:xfrm>
            <a:custGeom>
              <a:avLst/>
              <a:gdLst/>
              <a:ahLst/>
              <a:cxnLst>
                <a:cxn ang="0">
                  <a:pos x="7" y="13"/>
                </a:cxn>
                <a:cxn ang="0">
                  <a:pos x="25" y="6"/>
                </a:cxn>
                <a:cxn ang="0">
                  <a:pos x="17" y="1"/>
                </a:cxn>
                <a:cxn ang="0">
                  <a:pos x="7" y="11"/>
                </a:cxn>
                <a:cxn ang="0">
                  <a:pos x="7" y="13"/>
                </a:cxn>
              </a:cxnLst>
              <a:rect l="0" t="0" r="r" b="b"/>
              <a:pathLst>
                <a:path w="27" h="16">
                  <a:moveTo>
                    <a:pt x="7" y="13"/>
                  </a:moveTo>
                  <a:cubicBezTo>
                    <a:pt x="7" y="13"/>
                    <a:pt x="18" y="16"/>
                    <a:pt x="25" y="6"/>
                  </a:cubicBezTo>
                  <a:cubicBezTo>
                    <a:pt x="27" y="2"/>
                    <a:pt x="23" y="0"/>
                    <a:pt x="17" y="1"/>
                  </a:cubicBezTo>
                  <a:cubicBezTo>
                    <a:pt x="13" y="1"/>
                    <a:pt x="14" y="11"/>
                    <a:pt x="7" y="11"/>
                  </a:cubicBezTo>
                  <a:cubicBezTo>
                    <a:pt x="0" y="11"/>
                    <a:pt x="7" y="13"/>
                    <a:pt x="7" y="13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703" name="Freeform 199"/>
            <p:cNvSpPr>
              <a:spLocks/>
            </p:cNvSpPr>
            <p:nvPr userDrawn="1"/>
          </p:nvSpPr>
          <p:spPr bwMode="auto">
            <a:xfrm>
              <a:off x="960" y="3204"/>
              <a:ext cx="177" cy="86"/>
            </a:xfrm>
            <a:custGeom>
              <a:avLst/>
              <a:gdLst/>
              <a:ahLst/>
              <a:cxnLst>
                <a:cxn ang="0">
                  <a:pos x="25" y="6"/>
                </a:cxn>
                <a:cxn ang="0">
                  <a:pos x="8" y="10"/>
                </a:cxn>
                <a:cxn ang="0">
                  <a:pos x="6" y="13"/>
                </a:cxn>
                <a:cxn ang="0">
                  <a:pos x="27" y="12"/>
                </a:cxn>
                <a:cxn ang="0">
                  <a:pos x="25" y="6"/>
                </a:cxn>
              </a:cxnLst>
              <a:rect l="0" t="0" r="r" b="b"/>
              <a:pathLst>
                <a:path w="35" h="17">
                  <a:moveTo>
                    <a:pt x="25" y="6"/>
                  </a:moveTo>
                  <a:cubicBezTo>
                    <a:pt x="20" y="12"/>
                    <a:pt x="8" y="10"/>
                    <a:pt x="8" y="10"/>
                  </a:cubicBezTo>
                  <a:cubicBezTo>
                    <a:pt x="8" y="10"/>
                    <a:pt x="0" y="9"/>
                    <a:pt x="6" y="13"/>
                  </a:cubicBezTo>
                  <a:cubicBezTo>
                    <a:pt x="11" y="17"/>
                    <a:pt x="18" y="15"/>
                    <a:pt x="27" y="12"/>
                  </a:cubicBezTo>
                  <a:cubicBezTo>
                    <a:pt x="35" y="8"/>
                    <a:pt x="31" y="0"/>
                    <a:pt x="25" y="6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704" name="Freeform 200"/>
            <p:cNvSpPr>
              <a:spLocks/>
            </p:cNvSpPr>
            <p:nvPr userDrawn="1"/>
          </p:nvSpPr>
          <p:spPr bwMode="auto">
            <a:xfrm>
              <a:off x="844" y="3285"/>
              <a:ext cx="248" cy="60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29" y="1"/>
                </a:cxn>
                <a:cxn ang="0">
                  <a:pos x="7" y="0"/>
                </a:cxn>
                <a:cxn ang="0">
                  <a:pos x="2" y="5"/>
                </a:cxn>
                <a:cxn ang="0">
                  <a:pos x="20" y="8"/>
                </a:cxn>
                <a:cxn ang="0">
                  <a:pos x="41" y="8"/>
                </a:cxn>
                <a:cxn ang="0">
                  <a:pos x="40" y="3"/>
                </a:cxn>
              </a:cxnLst>
              <a:rect l="0" t="0" r="r" b="b"/>
              <a:pathLst>
                <a:path w="49" h="12">
                  <a:moveTo>
                    <a:pt x="40" y="3"/>
                  </a:moveTo>
                  <a:cubicBezTo>
                    <a:pt x="37" y="2"/>
                    <a:pt x="36" y="0"/>
                    <a:pt x="29" y="1"/>
                  </a:cubicBezTo>
                  <a:cubicBezTo>
                    <a:pt x="13" y="4"/>
                    <a:pt x="7" y="0"/>
                    <a:pt x="7" y="0"/>
                  </a:cubicBezTo>
                  <a:cubicBezTo>
                    <a:pt x="7" y="0"/>
                    <a:pt x="0" y="3"/>
                    <a:pt x="2" y="5"/>
                  </a:cubicBezTo>
                  <a:cubicBezTo>
                    <a:pt x="5" y="7"/>
                    <a:pt x="17" y="8"/>
                    <a:pt x="20" y="8"/>
                  </a:cubicBezTo>
                  <a:cubicBezTo>
                    <a:pt x="23" y="8"/>
                    <a:pt x="34" y="12"/>
                    <a:pt x="41" y="8"/>
                  </a:cubicBezTo>
                  <a:cubicBezTo>
                    <a:pt x="49" y="4"/>
                    <a:pt x="44" y="3"/>
                    <a:pt x="40" y="3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705" name="Freeform 201"/>
            <p:cNvSpPr>
              <a:spLocks/>
            </p:cNvSpPr>
            <p:nvPr userDrawn="1"/>
          </p:nvSpPr>
          <p:spPr bwMode="auto">
            <a:xfrm>
              <a:off x="869" y="3340"/>
              <a:ext cx="203" cy="56"/>
            </a:xfrm>
            <a:custGeom>
              <a:avLst/>
              <a:gdLst/>
              <a:ahLst/>
              <a:cxnLst>
                <a:cxn ang="0">
                  <a:pos x="37" y="2"/>
                </a:cxn>
                <a:cxn ang="0">
                  <a:pos x="26" y="4"/>
                </a:cxn>
                <a:cxn ang="0">
                  <a:pos x="13" y="3"/>
                </a:cxn>
                <a:cxn ang="0">
                  <a:pos x="1" y="2"/>
                </a:cxn>
                <a:cxn ang="0">
                  <a:pos x="35" y="8"/>
                </a:cxn>
                <a:cxn ang="0">
                  <a:pos x="37" y="2"/>
                </a:cxn>
              </a:cxnLst>
              <a:rect l="0" t="0" r="r" b="b"/>
              <a:pathLst>
                <a:path w="40" h="11">
                  <a:moveTo>
                    <a:pt x="37" y="2"/>
                  </a:moveTo>
                  <a:cubicBezTo>
                    <a:pt x="34" y="4"/>
                    <a:pt x="30" y="4"/>
                    <a:pt x="26" y="4"/>
                  </a:cubicBezTo>
                  <a:cubicBezTo>
                    <a:pt x="23" y="4"/>
                    <a:pt x="16" y="2"/>
                    <a:pt x="13" y="3"/>
                  </a:cubicBezTo>
                  <a:cubicBezTo>
                    <a:pt x="10" y="4"/>
                    <a:pt x="1" y="2"/>
                    <a:pt x="1" y="2"/>
                  </a:cubicBezTo>
                  <a:cubicBezTo>
                    <a:pt x="0" y="11"/>
                    <a:pt x="30" y="10"/>
                    <a:pt x="35" y="8"/>
                  </a:cubicBezTo>
                  <a:cubicBezTo>
                    <a:pt x="40" y="5"/>
                    <a:pt x="40" y="0"/>
                    <a:pt x="37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706" name="Freeform 202"/>
            <p:cNvSpPr>
              <a:spLocks/>
            </p:cNvSpPr>
            <p:nvPr userDrawn="1"/>
          </p:nvSpPr>
          <p:spPr bwMode="auto">
            <a:xfrm>
              <a:off x="859" y="3386"/>
              <a:ext cx="207" cy="172"/>
            </a:xfrm>
            <a:custGeom>
              <a:avLst/>
              <a:gdLst/>
              <a:ahLst/>
              <a:cxnLst>
                <a:cxn ang="0">
                  <a:pos x="28" y="9"/>
                </a:cxn>
                <a:cxn ang="0">
                  <a:pos x="13" y="6"/>
                </a:cxn>
                <a:cxn ang="0">
                  <a:pos x="4" y="15"/>
                </a:cxn>
                <a:cxn ang="0">
                  <a:pos x="1" y="19"/>
                </a:cxn>
                <a:cxn ang="0">
                  <a:pos x="9" y="19"/>
                </a:cxn>
                <a:cxn ang="0">
                  <a:pos x="17" y="27"/>
                </a:cxn>
                <a:cxn ang="0">
                  <a:pos x="21" y="30"/>
                </a:cxn>
                <a:cxn ang="0">
                  <a:pos x="29" y="19"/>
                </a:cxn>
                <a:cxn ang="0">
                  <a:pos x="39" y="19"/>
                </a:cxn>
                <a:cxn ang="0">
                  <a:pos x="28" y="9"/>
                </a:cxn>
              </a:cxnLst>
              <a:rect l="0" t="0" r="r" b="b"/>
              <a:pathLst>
                <a:path w="41" h="34">
                  <a:moveTo>
                    <a:pt x="28" y="9"/>
                  </a:moveTo>
                  <a:cubicBezTo>
                    <a:pt x="28" y="6"/>
                    <a:pt x="14" y="0"/>
                    <a:pt x="13" y="6"/>
                  </a:cubicBezTo>
                  <a:cubicBezTo>
                    <a:pt x="11" y="12"/>
                    <a:pt x="4" y="15"/>
                    <a:pt x="4" y="15"/>
                  </a:cubicBezTo>
                  <a:cubicBezTo>
                    <a:pt x="0" y="16"/>
                    <a:pt x="0" y="16"/>
                    <a:pt x="1" y="19"/>
                  </a:cubicBezTo>
                  <a:cubicBezTo>
                    <a:pt x="1" y="22"/>
                    <a:pt x="4" y="24"/>
                    <a:pt x="9" y="19"/>
                  </a:cubicBezTo>
                  <a:cubicBezTo>
                    <a:pt x="17" y="10"/>
                    <a:pt x="17" y="26"/>
                    <a:pt x="17" y="27"/>
                  </a:cubicBezTo>
                  <a:cubicBezTo>
                    <a:pt x="18" y="29"/>
                    <a:pt x="19" y="34"/>
                    <a:pt x="21" y="30"/>
                  </a:cubicBezTo>
                  <a:cubicBezTo>
                    <a:pt x="22" y="26"/>
                    <a:pt x="25" y="14"/>
                    <a:pt x="29" y="19"/>
                  </a:cubicBezTo>
                  <a:cubicBezTo>
                    <a:pt x="35" y="27"/>
                    <a:pt x="41" y="19"/>
                    <a:pt x="39" y="19"/>
                  </a:cubicBezTo>
                  <a:cubicBezTo>
                    <a:pt x="38" y="18"/>
                    <a:pt x="28" y="13"/>
                    <a:pt x="28" y="9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707" name="Freeform 203"/>
            <p:cNvSpPr>
              <a:spLocks/>
            </p:cNvSpPr>
            <p:nvPr userDrawn="1"/>
          </p:nvSpPr>
          <p:spPr bwMode="auto">
            <a:xfrm>
              <a:off x="996" y="3305"/>
              <a:ext cx="126" cy="318"/>
            </a:xfrm>
            <a:custGeom>
              <a:avLst/>
              <a:gdLst/>
              <a:ahLst/>
              <a:cxnLst>
                <a:cxn ang="0">
                  <a:pos x="22" y="2"/>
                </a:cxn>
                <a:cxn ang="0">
                  <a:pos x="18" y="17"/>
                </a:cxn>
                <a:cxn ang="0">
                  <a:pos x="7" y="20"/>
                </a:cxn>
                <a:cxn ang="0">
                  <a:pos x="7" y="23"/>
                </a:cxn>
                <a:cxn ang="0">
                  <a:pos x="17" y="34"/>
                </a:cxn>
                <a:cxn ang="0">
                  <a:pos x="12" y="45"/>
                </a:cxn>
                <a:cxn ang="0">
                  <a:pos x="0" y="55"/>
                </a:cxn>
                <a:cxn ang="0">
                  <a:pos x="5" y="58"/>
                </a:cxn>
                <a:cxn ang="0">
                  <a:pos x="16" y="62"/>
                </a:cxn>
                <a:cxn ang="0">
                  <a:pos x="23" y="57"/>
                </a:cxn>
                <a:cxn ang="0">
                  <a:pos x="25" y="14"/>
                </a:cxn>
                <a:cxn ang="0">
                  <a:pos x="25" y="2"/>
                </a:cxn>
                <a:cxn ang="0">
                  <a:pos x="22" y="2"/>
                </a:cxn>
              </a:cxnLst>
              <a:rect l="0" t="0" r="r" b="b"/>
              <a:pathLst>
                <a:path w="25" h="63">
                  <a:moveTo>
                    <a:pt x="22" y="2"/>
                  </a:moveTo>
                  <a:cubicBezTo>
                    <a:pt x="22" y="2"/>
                    <a:pt x="20" y="15"/>
                    <a:pt x="18" y="17"/>
                  </a:cubicBezTo>
                  <a:cubicBezTo>
                    <a:pt x="15" y="19"/>
                    <a:pt x="10" y="20"/>
                    <a:pt x="7" y="20"/>
                  </a:cubicBezTo>
                  <a:cubicBezTo>
                    <a:pt x="4" y="19"/>
                    <a:pt x="4" y="22"/>
                    <a:pt x="7" y="23"/>
                  </a:cubicBezTo>
                  <a:cubicBezTo>
                    <a:pt x="10" y="24"/>
                    <a:pt x="17" y="29"/>
                    <a:pt x="17" y="34"/>
                  </a:cubicBezTo>
                  <a:cubicBezTo>
                    <a:pt x="17" y="40"/>
                    <a:pt x="17" y="44"/>
                    <a:pt x="12" y="45"/>
                  </a:cubicBezTo>
                  <a:cubicBezTo>
                    <a:pt x="6" y="46"/>
                    <a:pt x="0" y="47"/>
                    <a:pt x="0" y="55"/>
                  </a:cubicBezTo>
                  <a:cubicBezTo>
                    <a:pt x="0" y="55"/>
                    <a:pt x="3" y="57"/>
                    <a:pt x="5" y="58"/>
                  </a:cubicBezTo>
                  <a:cubicBezTo>
                    <a:pt x="8" y="58"/>
                    <a:pt x="14" y="61"/>
                    <a:pt x="16" y="62"/>
                  </a:cubicBezTo>
                  <a:cubicBezTo>
                    <a:pt x="18" y="63"/>
                    <a:pt x="23" y="61"/>
                    <a:pt x="23" y="57"/>
                  </a:cubicBezTo>
                  <a:cubicBezTo>
                    <a:pt x="24" y="52"/>
                    <a:pt x="24" y="20"/>
                    <a:pt x="25" y="14"/>
                  </a:cubicBezTo>
                  <a:cubicBezTo>
                    <a:pt x="25" y="9"/>
                    <a:pt x="25" y="3"/>
                    <a:pt x="25" y="2"/>
                  </a:cubicBezTo>
                  <a:cubicBezTo>
                    <a:pt x="25" y="1"/>
                    <a:pt x="22" y="0"/>
                    <a:pt x="22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1708" name="Group 204"/>
          <p:cNvGrpSpPr>
            <a:grpSpLocks/>
          </p:cNvGrpSpPr>
          <p:nvPr/>
        </p:nvGrpSpPr>
        <p:grpSpPr bwMode="auto">
          <a:xfrm>
            <a:off x="381000" y="5070475"/>
            <a:ext cx="533400" cy="492125"/>
            <a:chOff x="96" y="2784"/>
            <a:chExt cx="1062" cy="981"/>
          </a:xfrm>
        </p:grpSpPr>
        <p:sp>
          <p:nvSpPr>
            <p:cNvPr id="21709" name="Freeform 205"/>
            <p:cNvSpPr>
              <a:spLocks/>
            </p:cNvSpPr>
            <p:nvPr userDrawn="1"/>
          </p:nvSpPr>
          <p:spPr bwMode="auto">
            <a:xfrm>
              <a:off x="121" y="2784"/>
              <a:ext cx="207" cy="81"/>
            </a:xfrm>
            <a:custGeom>
              <a:avLst/>
              <a:gdLst/>
              <a:ahLst/>
              <a:cxnLst>
                <a:cxn ang="0">
                  <a:pos x="30" y="12"/>
                </a:cxn>
                <a:cxn ang="0">
                  <a:pos x="37" y="10"/>
                </a:cxn>
                <a:cxn ang="0">
                  <a:pos x="38" y="9"/>
                </a:cxn>
                <a:cxn ang="0">
                  <a:pos x="31" y="1"/>
                </a:cxn>
                <a:cxn ang="0">
                  <a:pos x="8" y="11"/>
                </a:cxn>
                <a:cxn ang="0">
                  <a:pos x="30" y="12"/>
                </a:cxn>
              </a:cxnLst>
              <a:rect l="0" t="0" r="r" b="b"/>
              <a:pathLst>
                <a:path w="41" h="16">
                  <a:moveTo>
                    <a:pt x="30" y="12"/>
                  </a:moveTo>
                  <a:cubicBezTo>
                    <a:pt x="34" y="11"/>
                    <a:pt x="36" y="10"/>
                    <a:pt x="37" y="10"/>
                  </a:cubicBezTo>
                  <a:cubicBezTo>
                    <a:pt x="37" y="10"/>
                    <a:pt x="38" y="9"/>
                    <a:pt x="38" y="9"/>
                  </a:cubicBezTo>
                  <a:cubicBezTo>
                    <a:pt x="41" y="6"/>
                    <a:pt x="37" y="1"/>
                    <a:pt x="31" y="1"/>
                  </a:cubicBezTo>
                  <a:cubicBezTo>
                    <a:pt x="31" y="1"/>
                    <a:pt x="0" y="0"/>
                    <a:pt x="8" y="11"/>
                  </a:cubicBezTo>
                  <a:cubicBezTo>
                    <a:pt x="8" y="11"/>
                    <a:pt x="15" y="16"/>
                    <a:pt x="30" y="1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710" name="Freeform 206"/>
            <p:cNvSpPr>
              <a:spLocks noEditPoints="1"/>
            </p:cNvSpPr>
            <p:nvPr userDrawn="1"/>
          </p:nvSpPr>
          <p:spPr bwMode="auto">
            <a:xfrm>
              <a:off x="96" y="2789"/>
              <a:ext cx="1062" cy="976"/>
            </a:xfrm>
            <a:custGeom>
              <a:avLst/>
              <a:gdLst/>
              <a:ahLst/>
              <a:cxnLst>
                <a:cxn ang="0">
                  <a:pos x="163" y="155"/>
                </a:cxn>
                <a:cxn ang="0">
                  <a:pos x="152" y="125"/>
                </a:cxn>
                <a:cxn ang="0">
                  <a:pos x="142" y="99"/>
                </a:cxn>
                <a:cxn ang="0">
                  <a:pos x="165" y="93"/>
                </a:cxn>
                <a:cxn ang="0">
                  <a:pos x="146" y="82"/>
                </a:cxn>
                <a:cxn ang="0">
                  <a:pos x="157" y="83"/>
                </a:cxn>
                <a:cxn ang="0">
                  <a:pos x="157" y="77"/>
                </a:cxn>
                <a:cxn ang="0">
                  <a:pos x="135" y="78"/>
                </a:cxn>
                <a:cxn ang="0">
                  <a:pos x="128" y="125"/>
                </a:cxn>
                <a:cxn ang="0">
                  <a:pos x="124" y="84"/>
                </a:cxn>
                <a:cxn ang="0">
                  <a:pos x="118" y="67"/>
                </a:cxn>
                <a:cxn ang="0">
                  <a:pos x="124" y="51"/>
                </a:cxn>
                <a:cxn ang="0">
                  <a:pos x="121" y="37"/>
                </a:cxn>
                <a:cxn ang="0">
                  <a:pos x="119" y="24"/>
                </a:cxn>
                <a:cxn ang="0">
                  <a:pos x="132" y="39"/>
                </a:cxn>
                <a:cxn ang="0">
                  <a:pos x="149" y="18"/>
                </a:cxn>
                <a:cxn ang="0">
                  <a:pos x="147" y="36"/>
                </a:cxn>
                <a:cxn ang="0">
                  <a:pos x="143" y="48"/>
                </a:cxn>
                <a:cxn ang="0">
                  <a:pos x="144" y="67"/>
                </a:cxn>
                <a:cxn ang="0">
                  <a:pos x="199" y="29"/>
                </a:cxn>
                <a:cxn ang="0">
                  <a:pos x="90" y="1"/>
                </a:cxn>
                <a:cxn ang="0">
                  <a:pos x="56" y="8"/>
                </a:cxn>
                <a:cxn ang="0">
                  <a:pos x="85" y="12"/>
                </a:cxn>
                <a:cxn ang="0">
                  <a:pos x="60" y="22"/>
                </a:cxn>
                <a:cxn ang="0">
                  <a:pos x="58" y="29"/>
                </a:cxn>
                <a:cxn ang="0">
                  <a:pos x="38" y="17"/>
                </a:cxn>
                <a:cxn ang="0">
                  <a:pos x="13" y="115"/>
                </a:cxn>
                <a:cxn ang="0">
                  <a:pos x="61" y="146"/>
                </a:cxn>
                <a:cxn ang="0">
                  <a:pos x="45" y="133"/>
                </a:cxn>
                <a:cxn ang="0">
                  <a:pos x="35" y="145"/>
                </a:cxn>
                <a:cxn ang="0">
                  <a:pos x="32" y="128"/>
                </a:cxn>
                <a:cxn ang="0">
                  <a:pos x="46" y="86"/>
                </a:cxn>
                <a:cxn ang="0">
                  <a:pos x="67" y="83"/>
                </a:cxn>
                <a:cxn ang="0">
                  <a:pos x="71" y="95"/>
                </a:cxn>
                <a:cxn ang="0">
                  <a:pos x="61" y="121"/>
                </a:cxn>
                <a:cxn ang="0">
                  <a:pos x="91" y="180"/>
                </a:cxn>
                <a:cxn ang="0">
                  <a:pos x="186" y="166"/>
                </a:cxn>
                <a:cxn ang="0">
                  <a:pos x="182" y="66"/>
                </a:cxn>
                <a:cxn ang="0">
                  <a:pos x="165" y="60"/>
                </a:cxn>
                <a:cxn ang="0">
                  <a:pos x="113" y="61"/>
                </a:cxn>
                <a:cxn ang="0">
                  <a:pos x="108" y="87"/>
                </a:cxn>
                <a:cxn ang="0">
                  <a:pos x="114" y="50"/>
                </a:cxn>
                <a:cxn ang="0">
                  <a:pos x="89" y="26"/>
                </a:cxn>
                <a:cxn ang="0">
                  <a:pos x="105" y="35"/>
                </a:cxn>
                <a:cxn ang="0">
                  <a:pos x="61" y="72"/>
                </a:cxn>
                <a:cxn ang="0">
                  <a:pos x="24" y="37"/>
                </a:cxn>
                <a:cxn ang="0">
                  <a:pos x="68" y="40"/>
                </a:cxn>
                <a:cxn ang="0">
                  <a:pos x="79" y="40"/>
                </a:cxn>
                <a:cxn ang="0">
                  <a:pos x="108" y="45"/>
                </a:cxn>
                <a:cxn ang="0">
                  <a:pos x="99" y="93"/>
                </a:cxn>
                <a:cxn ang="0">
                  <a:pos x="93" y="51"/>
                </a:cxn>
                <a:cxn ang="0">
                  <a:pos x="61" y="72"/>
                </a:cxn>
                <a:cxn ang="0">
                  <a:pos x="80" y="82"/>
                </a:cxn>
                <a:cxn ang="0">
                  <a:pos x="88" y="58"/>
                </a:cxn>
                <a:cxn ang="0">
                  <a:pos x="102" y="145"/>
                </a:cxn>
                <a:cxn ang="0">
                  <a:pos x="82" y="96"/>
                </a:cxn>
                <a:cxn ang="0">
                  <a:pos x="117" y="106"/>
                </a:cxn>
              </a:cxnLst>
              <a:rect l="0" t="0" r="r" b="b"/>
              <a:pathLst>
                <a:path w="210" h="193">
                  <a:moveTo>
                    <a:pt x="186" y="166"/>
                  </a:moveTo>
                  <a:cubicBezTo>
                    <a:pt x="167" y="166"/>
                    <a:pt x="163" y="155"/>
                    <a:pt x="163" y="155"/>
                  </a:cubicBezTo>
                  <a:cubicBezTo>
                    <a:pt x="163" y="155"/>
                    <a:pt x="162" y="147"/>
                    <a:pt x="154" y="145"/>
                  </a:cubicBezTo>
                  <a:cubicBezTo>
                    <a:pt x="135" y="140"/>
                    <a:pt x="147" y="128"/>
                    <a:pt x="152" y="125"/>
                  </a:cubicBezTo>
                  <a:cubicBezTo>
                    <a:pt x="157" y="123"/>
                    <a:pt x="154" y="122"/>
                    <a:pt x="150" y="120"/>
                  </a:cubicBezTo>
                  <a:cubicBezTo>
                    <a:pt x="142" y="115"/>
                    <a:pt x="141" y="109"/>
                    <a:pt x="142" y="99"/>
                  </a:cubicBezTo>
                  <a:cubicBezTo>
                    <a:pt x="142" y="88"/>
                    <a:pt x="149" y="91"/>
                    <a:pt x="149" y="91"/>
                  </a:cubicBezTo>
                  <a:cubicBezTo>
                    <a:pt x="149" y="91"/>
                    <a:pt x="160" y="96"/>
                    <a:pt x="165" y="93"/>
                  </a:cubicBezTo>
                  <a:cubicBezTo>
                    <a:pt x="169" y="91"/>
                    <a:pt x="167" y="88"/>
                    <a:pt x="165" y="89"/>
                  </a:cubicBezTo>
                  <a:cubicBezTo>
                    <a:pt x="163" y="91"/>
                    <a:pt x="148" y="89"/>
                    <a:pt x="146" y="82"/>
                  </a:cubicBezTo>
                  <a:cubicBezTo>
                    <a:pt x="144" y="74"/>
                    <a:pt x="150" y="78"/>
                    <a:pt x="151" y="78"/>
                  </a:cubicBezTo>
                  <a:cubicBezTo>
                    <a:pt x="153" y="79"/>
                    <a:pt x="153" y="81"/>
                    <a:pt x="157" y="83"/>
                  </a:cubicBezTo>
                  <a:cubicBezTo>
                    <a:pt x="168" y="88"/>
                    <a:pt x="162" y="82"/>
                    <a:pt x="162" y="82"/>
                  </a:cubicBezTo>
                  <a:cubicBezTo>
                    <a:pt x="162" y="82"/>
                    <a:pt x="162" y="82"/>
                    <a:pt x="157" y="77"/>
                  </a:cubicBezTo>
                  <a:cubicBezTo>
                    <a:pt x="152" y="71"/>
                    <a:pt x="145" y="73"/>
                    <a:pt x="139" y="73"/>
                  </a:cubicBezTo>
                  <a:cubicBezTo>
                    <a:pt x="133" y="73"/>
                    <a:pt x="135" y="78"/>
                    <a:pt x="135" y="78"/>
                  </a:cubicBezTo>
                  <a:cubicBezTo>
                    <a:pt x="135" y="78"/>
                    <a:pt x="134" y="88"/>
                    <a:pt x="133" y="106"/>
                  </a:cubicBezTo>
                  <a:cubicBezTo>
                    <a:pt x="132" y="124"/>
                    <a:pt x="129" y="126"/>
                    <a:pt x="128" y="125"/>
                  </a:cubicBezTo>
                  <a:cubicBezTo>
                    <a:pt x="127" y="123"/>
                    <a:pt x="125" y="114"/>
                    <a:pt x="125" y="111"/>
                  </a:cubicBezTo>
                  <a:cubicBezTo>
                    <a:pt x="125" y="108"/>
                    <a:pt x="123" y="97"/>
                    <a:pt x="124" y="84"/>
                  </a:cubicBezTo>
                  <a:cubicBezTo>
                    <a:pt x="125" y="72"/>
                    <a:pt x="128" y="77"/>
                    <a:pt x="120" y="74"/>
                  </a:cubicBezTo>
                  <a:cubicBezTo>
                    <a:pt x="111" y="71"/>
                    <a:pt x="116" y="67"/>
                    <a:pt x="118" y="67"/>
                  </a:cubicBezTo>
                  <a:cubicBezTo>
                    <a:pt x="121" y="67"/>
                    <a:pt x="125" y="69"/>
                    <a:pt x="126" y="67"/>
                  </a:cubicBezTo>
                  <a:cubicBezTo>
                    <a:pt x="127" y="59"/>
                    <a:pt x="128" y="52"/>
                    <a:pt x="124" y="51"/>
                  </a:cubicBezTo>
                  <a:cubicBezTo>
                    <a:pt x="115" y="47"/>
                    <a:pt x="119" y="45"/>
                    <a:pt x="122" y="44"/>
                  </a:cubicBezTo>
                  <a:cubicBezTo>
                    <a:pt x="125" y="43"/>
                    <a:pt x="126" y="35"/>
                    <a:pt x="121" y="37"/>
                  </a:cubicBezTo>
                  <a:cubicBezTo>
                    <a:pt x="112" y="40"/>
                    <a:pt x="113" y="32"/>
                    <a:pt x="115" y="31"/>
                  </a:cubicBezTo>
                  <a:cubicBezTo>
                    <a:pt x="117" y="30"/>
                    <a:pt x="120" y="32"/>
                    <a:pt x="119" y="24"/>
                  </a:cubicBezTo>
                  <a:cubicBezTo>
                    <a:pt x="117" y="17"/>
                    <a:pt x="124" y="14"/>
                    <a:pt x="126" y="21"/>
                  </a:cubicBezTo>
                  <a:cubicBezTo>
                    <a:pt x="127" y="28"/>
                    <a:pt x="130" y="42"/>
                    <a:pt x="132" y="39"/>
                  </a:cubicBezTo>
                  <a:cubicBezTo>
                    <a:pt x="134" y="35"/>
                    <a:pt x="138" y="22"/>
                    <a:pt x="142" y="16"/>
                  </a:cubicBezTo>
                  <a:cubicBezTo>
                    <a:pt x="145" y="10"/>
                    <a:pt x="150" y="15"/>
                    <a:pt x="149" y="18"/>
                  </a:cubicBezTo>
                  <a:cubicBezTo>
                    <a:pt x="144" y="33"/>
                    <a:pt x="152" y="34"/>
                    <a:pt x="152" y="34"/>
                  </a:cubicBezTo>
                  <a:cubicBezTo>
                    <a:pt x="152" y="34"/>
                    <a:pt x="151" y="36"/>
                    <a:pt x="147" y="36"/>
                  </a:cubicBezTo>
                  <a:cubicBezTo>
                    <a:pt x="137" y="35"/>
                    <a:pt x="141" y="41"/>
                    <a:pt x="145" y="43"/>
                  </a:cubicBezTo>
                  <a:cubicBezTo>
                    <a:pt x="154" y="46"/>
                    <a:pt x="148" y="48"/>
                    <a:pt x="143" y="48"/>
                  </a:cubicBezTo>
                  <a:cubicBezTo>
                    <a:pt x="139" y="48"/>
                    <a:pt x="136" y="50"/>
                    <a:pt x="135" y="55"/>
                  </a:cubicBezTo>
                  <a:cubicBezTo>
                    <a:pt x="132" y="70"/>
                    <a:pt x="144" y="67"/>
                    <a:pt x="144" y="67"/>
                  </a:cubicBezTo>
                  <a:cubicBezTo>
                    <a:pt x="162" y="72"/>
                    <a:pt x="189" y="69"/>
                    <a:pt x="189" y="69"/>
                  </a:cubicBezTo>
                  <a:cubicBezTo>
                    <a:pt x="209" y="75"/>
                    <a:pt x="200" y="45"/>
                    <a:pt x="199" y="29"/>
                  </a:cubicBezTo>
                  <a:cubicBezTo>
                    <a:pt x="197" y="13"/>
                    <a:pt x="195" y="5"/>
                    <a:pt x="181" y="2"/>
                  </a:cubicBezTo>
                  <a:cubicBezTo>
                    <a:pt x="168" y="0"/>
                    <a:pt x="90" y="1"/>
                    <a:pt x="90" y="1"/>
                  </a:cubicBezTo>
                  <a:cubicBezTo>
                    <a:pt x="87" y="2"/>
                    <a:pt x="56" y="1"/>
                    <a:pt x="56" y="1"/>
                  </a:cubicBezTo>
                  <a:cubicBezTo>
                    <a:pt x="56" y="1"/>
                    <a:pt x="54" y="8"/>
                    <a:pt x="56" y="8"/>
                  </a:cubicBezTo>
                  <a:cubicBezTo>
                    <a:pt x="61" y="8"/>
                    <a:pt x="80" y="9"/>
                    <a:pt x="80" y="9"/>
                  </a:cubicBezTo>
                  <a:cubicBezTo>
                    <a:pt x="81" y="9"/>
                    <a:pt x="90" y="8"/>
                    <a:pt x="85" y="12"/>
                  </a:cubicBezTo>
                  <a:cubicBezTo>
                    <a:pt x="80" y="16"/>
                    <a:pt x="69" y="16"/>
                    <a:pt x="62" y="16"/>
                  </a:cubicBezTo>
                  <a:cubicBezTo>
                    <a:pt x="47" y="15"/>
                    <a:pt x="54" y="22"/>
                    <a:pt x="60" y="22"/>
                  </a:cubicBezTo>
                  <a:cubicBezTo>
                    <a:pt x="78" y="22"/>
                    <a:pt x="82" y="26"/>
                    <a:pt x="74" y="27"/>
                  </a:cubicBezTo>
                  <a:cubicBezTo>
                    <a:pt x="67" y="28"/>
                    <a:pt x="65" y="28"/>
                    <a:pt x="58" y="29"/>
                  </a:cubicBezTo>
                  <a:cubicBezTo>
                    <a:pt x="2" y="38"/>
                    <a:pt x="21" y="23"/>
                    <a:pt x="26" y="23"/>
                  </a:cubicBezTo>
                  <a:cubicBezTo>
                    <a:pt x="49" y="23"/>
                    <a:pt x="44" y="15"/>
                    <a:pt x="38" y="17"/>
                  </a:cubicBezTo>
                  <a:cubicBezTo>
                    <a:pt x="32" y="18"/>
                    <a:pt x="12" y="11"/>
                    <a:pt x="9" y="24"/>
                  </a:cubicBezTo>
                  <a:cubicBezTo>
                    <a:pt x="7" y="37"/>
                    <a:pt x="15" y="103"/>
                    <a:pt x="13" y="115"/>
                  </a:cubicBezTo>
                  <a:cubicBezTo>
                    <a:pt x="0" y="193"/>
                    <a:pt x="71" y="176"/>
                    <a:pt x="71" y="176"/>
                  </a:cubicBezTo>
                  <a:cubicBezTo>
                    <a:pt x="56" y="164"/>
                    <a:pt x="62" y="153"/>
                    <a:pt x="61" y="146"/>
                  </a:cubicBezTo>
                  <a:cubicBezTo>
                    <a:pt x="57" y="125"/>
                    <a:pt x="55" y="122"/>
                    <a:pt x="51" y="124"/>
                  </a:cubicBezTo>
                  <a:cubicBezTo>
                    <a:pt x="43" y="128"/>
                    <a:pt x="44" y="130"/>
                    <a:pt x="45" y="133"/>
                  </a:cubicBezTo>
                  <a:cubicBezTo>
                    <a:pt x="51" y="151"/>
                    <a:pt x="37" y="137"/>
                    <a:pt x="37" y="137"/>
                  </a:cubicBezTo>
                  <a:cubicBezTo>
                    <a:pt x="35" y="138"/>
                    <a:pt x="34" y="142"/>
                    <a:pt x="35" y="145"/>
                  </a:cubicBezTo>
                  <a:cubicBezTo>
                    <a:pt x="47" y="168"/>
                    <a:pt x="36" y="162"/>
                    <a:pt x="33" y="158"/>
                  </a:cubicBezTo>
                  <a:cubicBezTo>
                    <a:pt x="22" y="142"/>
                    <a:pt x="33" y="133"/>
                    <a:pt x="32" y="128"/>
                  </a:cubicBezTo>
                  <a:cubicBezTo>
                    <a:pt x="27" y="108"/>
                    <a:pt x="42" y="100"/>
                    <a:pt x="44" y="97"/>
                  </a:cubicBezTo>
                  <a:cubicBezTo>
                    <a:pt x="46" y="93"/>
                    <a:pt x="45" y="92"/>
                    <a:pt x="46" y="86"/>
                  </a:cubicBezTo>
                  <a:cubicBezTo>
                    <a:pt x="48" y="72"/>
                    <a:pt x="55" y="79"/>
                    <a:pt x="55" y="84"/>
                  </a:cubicBezTo>
                  <a:cubicBezTo>
                    <a:pt x="53" y="100"/>
                    <a:pt x="63" y="88"/>
                    <a:pt x="67" y="83"/>
                  </a:cubicBezTo>
                  <a:cubicBezTo>
                    <a:pt x="78" y="68"/>
                    <a:pt x="77" y="84"/>
                    <a:pt x="75" y="87"/>
                  </a:cubicBezTo>
                  <a:cubicBezTo>
                    <a:pt x="72" y="89"/>
                    <a:pt x="71" y="93"/>
                    <a:pt x="71" y="95"/>
                  </a:cubicBezTo>
                  <a:cubicBezTo>
                    <a:pt x="74" y="103"/>
                    <a:pt x="69" y="111"/>
                    <a:pt x="67" y="112"/>
                  </a:cubicBezTo>
                  <a:cubicBezTo>
                    <a:pt x="66" y="112"/>
                    <a:pt x="61" y="114"/>
                    <a:pt x="61" y="121"/>
                  </a:cubicBezTo>
                  <a:cubicBezTo>
                    <a:pt x="61" y="127"/>
                    <a:pt x="69" y="139"/>
                    <a:pt x="69" y="143"/>
                  </a:cubicBezTo>
                  <a:cubicBezTo>
                    <a:pt x="69" y="178"/>
                    <a:pt x="84" y="181"/>
                    <a:pt x="91" y="180"/>
                  </a:cubicBezTo>
                  <a:cubicBezTo>
                    <a:pt x="98" y="179"/>
                    <a:pt x="159" y="177"/>
                    <a:pt x="185" y="175"/>
                  </a:cubicBezTo>
                  <a:cubicBezTo>
                    <a:pt x="210" y="173"/>
                    <a:pt x="193" y="166"/>
                    <a:pt x="186" y="166"/>
                  </a:cubicBezTo>
                  <a:close/>
                  <a:moveTo>
                    <a:pt x="165" y="60"/>
                  </a:moveTo>
                  <a:cubicBezTo>
                    <a:pt x="203" y="61"/>
                    <a:pt x="185" y="64"/>
                    <a:pt x="182" y="66"/>
                  </a:cubicBezTo>
                  <a:cubicBezTo>
                    <a:pt x="178" y="68"/>
                    <a:pt x="182" y="66"/>
                    <a:pt x="167" y="65"/>
                  </a:cubicBezTo>
                  <a:cubicBezTo>
                    <a:pt x="152" y="65"/>
                    <a:pt x="165" y="60"/>
                    <a:pt x="165" y="60"/>
                  </a:cubicBezTo>
                  <a:close/>
                  <a:moveTo>
                    <a:pt x="114" y="50"/>
                  </a:moveTo>
                  <a:cubicBezTo>
                    <a:pt x="121" y="55"/>
                    <a:pt x="113" y="61"/>
                    <a:pt x="113" y="61"/>
                  </a:cubicBezTo>
                  <a:cubicBezTo>
                    <a:pt x="113" y="61"/>
                    <a:pt x="108" y="70"/>
                    <a:pt x="112" y="78"/>
                  </a:cubicBezTo>
                  <a:cubicBezTo>
                    <a:pt x="116" y="87"/>
                    <a:pt x="116" y="97"/>
                    <a:pt x="108" y="87"/>
                  </a:cubicBezTo>
                  <a:cubicBezTo>
                    <a:pt x="100" y="78"/>
                    <a:pt x="105" y="58"/>
                    <a:pt x="107" y="53"/>
                  </a:cubicBezTo>
                  <a:cubicBezTo>
                    <a:pt x="107" y="53"/>
                    <a:pt x="107" y="44"/>
                    <a:pt x="114" y="50"/>
                  </a:cubicBezTo>
                  <a:close/>
                  <a:moveTo>
                    <a:pt x="83" y="29"/>
                  </a:moveTo>
                  <a:cubicBezTo>
                    <a:pt x="83" y="25"/>
                    <a:pt x="89" y="26"/>
                    <a:pt x="89" y="26"/>
                  </a:cubicBezTo>
                  <a:cubicBezTo>
                    <a:pt x="89" y="26"/>
                    <a:pt x="99" y="30"/>
                    <a:pt x="104" y="30"/>
                  </a:cubicBezTo>
                  <a:cubicBezTo>
                    <a:pt x="108" y="29"/>
                    <a:pt x="114" y="35"/>
                    <a:pt x="105" y="35"/>
                  </a:cubicBezTo>
                  <a:cubicBezTo>
                    <a:pt x="96" y="35"/>
                    <a:pt x="82" y="39"/>
                    <a:pt x="83" y="29"/>
                  </a:cubicBezTo>
                  <a:close/>
                  <a:moveTo>
                    <a:pt x="61" y="72"/>
                  </a:moveTo>
                  <a:cubicBezTo>
                    <a:pt x="55" y="72"/>
                    <a:pt x="16" y="87"/>
                    <a:pt x="16" y="48"/>
                  </a:cubicBezTo>
                  <a:cubicBezTo>
                    <a:pt x="16" y="39"/>
                    <a:pt x="14" y="31"/>
                    <a:pt x="24" y="37"/>
                  </a:cubicBezTo>
                  <a:cubicBezTo>
                    <a:pt x="35" y="42"/>
                    <a:pt x="25" y="42"/>
                    <a:pt x="49" y="40"/>
                  </a:cubicBezTo>
                  <a:cubicBezTo>
                    <a:pt x="49" y="40"/>
                    <a:pt x="66" y="41"/>
                    <a:pt x="68" y="40"/>
                  </a:cubicBezTo>
                  <a:cubicBezTo>
                    <a:pt x="71" y="38"/>
                    <a:pt x="69" y="34"/>
                    <a:pt x="74" y="34"/>
                  </a:cubicBezTo>
                  <a:cubicBezTo>
                    <a:pt x="80" y="34"/>
                    <a:pt x="79" y="40"/>
                    <a:pt x="79" y="40"/>
                  </a:cubicBezTo>
                  <a:cubicBezTo>
                    <a:pt x="79" y="40"/>
                    <a:pt x="74" y="46"/>
                    <a:pt x="109" y="41"/>
                  </a:cubicBezTo>
                  <a:cubicBezTo>
                    <a:pt x="113" y="41"/>
                    <a:pt x="117" y="45"/>
                    <a:pt x="108" y="45"/>
                  </a:cubicBezTo>
                  <a:cubicBezTo>
                    <a:pt x="104" y="45"/>
                    <a:pt x="97" y="48"/>
                    <a:pt x="100" y="53"/>
                  </a:cubicBezTo>
                  <a:cubicBezTo>
                    <a:pt x="102" y="58"/>
                    <a:pt x="99" y="93"/>
                    <a:pt x="99" y="93"/>
                  </a:cubicBezTo>
                  <a:cubicBezTo>
                    <a:pt x="99" y="93"/>
                    <a:pt x="97" y="100"/>
                    <a:pt x="94" y="90"/>
                  </a:cubicBezTo>
                  <a:cubicBezTo>
                    <a:pt x="93" y="86"/>
                    <a:pt x="94" y="53"/>
                    <a:pt x="93" y="51"/>
                  </a:cubicBezTo>
                  <a:cubicBezTo>
                    <a:pt x="93" y="48"/>
                    <a:pt x="77" y="45"/>
                    <a:pt x="77" y="57"/>
                  </a:cubicBezTo>
                  <a:cubicBezTo>
                    <a:pt x="77" y="68"/>
                    <a:pt x="73" y="71"/>
                    <a:pt x="61" y="72"/>
                  </a:cubicBezTo>
                  <a:close/>
                  <a:moveTo>
                    <a:pt x="85" y="84"/>
                  </a:moveTo>
                  <a:cubicBezTo>
                    <a:pt x="82" y="88"/>
                    <a:pt x="78" y="90"/>
                    <a:pt x="80" y="82"/>
                  </a:cubicBezTo>
                  <a:cubicBezTo>
                    <a:pt x="81" y="74"/>
                    <a:pt x="83" y="63"/>
                    <a:pt x="83" y="57"/>
                  </a:cubicBezTo>
                  <a:cubicBezTo>
                    <a:pt x="83" y="57"/>
                    <a:pt x="87" y="50"/>
                    <a:pt x="88" y="58"/>
                  </a:cubicBezTo>
                  <a:cubicBezTo>
                    <a:pt x="89" y="66"/>
                    <a:pt x="87" y="81"/>
                    <a:pt x="85" y="84"/>
                  </a:cubicBezTo>
                  <a:close/>
                  <a:moveTo>
                    <a:pt x="102" y="145"/>
                  </a:moveTo>
                  <a:cubicBezTo>
                    <a:pt x="78" y="144"/>
                    <a:pt x="77" y="148"/>
                    <a:pt x="77" y="117"/>
                  </a:cubicBezTo>
                  <a:cubicBezTo>
                    <a:pt x="77" y="86"/>
                    <a:pt x="81" y="93"/>
                    <a:pt x="82" y="96"/>
                  </a:cubicBezTo>
                  <a:cubicBezTo>
                    <a:pt x="82" y="96"/>
                    <a:pt x="90" y="116"/>
                    <a:pt x="111" y="101"/>
                  </a:cubicBezTo>
                  <a:cubicBezTo>
                    <a:pt x="114" y="98"/>
                    <a:pt x="116" y="96"/>
                    <a:pt x="117" y="106"/>
                  </a:cubicBezTo>
                  <a:cubicBezTo>
                    <a:pt x="117" y="117"/>
                    <a:pt x="127" y="145"/>
                    <a:pt x="102" y="145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711" name="Freeform 207"/>
            <p:cNvSpPr>
              <a:spLocks/>
            </p:cNvSpPr>
            <p:nvPr userDrawn="1"/>
          </p:nvSpPr>
          <p:spPr bwMode="auto">
            <a:xfrm>
              <a:off x="348" y="3254"/>
              <a:ext cx="86" cy="102"/>
            </a:xfrm>
            <a:custGeom>
              <a:avLst/>
              <a:gdLst/>
              <a:ahLst/>
              <a:cxnLst>
                <a:cxn ang="0">
                  <a:pos x="14" y="5"/>
                </a:cxn>
                <a:cxn ang="0">
                  <a:pos x="9" y="20"/>
                </a:cxn>
                <a:cxn ang="0">
                  <a:pos x="14" y="5"/>
                </a:cxn>
              </a:cxnLst>
              <a:rect l="0" t="0" r="r" b="b"/>
              <a:pathLst>
                <a:path w="17" h="20">
                  <a:moveTo>
                    <a:pt x="14" y="5"/>
                  </a:moveTo>
                  <a:cubicBezTo>
                    <a:pt x="13" y="0"/>
                    <a:pt x="0" y="8"/>
                    <a:pt x="9" y="20"/>
                  </a:cubicBezTo>
                  <a:cubicBezTo>
                    <a:pt x="9" y="20"/>
                    <a:pt x="17" y="17"/>
                    <a:pt x="14" y="5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712" name="Freeform 208"/>
            <p:cNvSpPr>
              <a:spLocks/>
            </p:cNvSpPr>
            <p:nvPr userDrawn="1"/>
          </p:nvSpPr>
          <p:spPr bwMode="auto">
            <a:xfrm>
              <a:off x="267" y="3295"/>
              <a:ext cx="76" cy="136"/>
            </a:xfrm>
            <a:custGeom>
              <a:avLst/>
              <a:gdLst/>
              <a:ahLst/>
              <a:cxnLst>
                <a:cxn ang="0">
                  <a:pos x="7" y="10"/>
                </a:cxn>
                <a:cxn ang="0">
                  <a:pos x="4" y="25"/>
                </a:cxn>
                <a:cxn ang="0">
                  <a:pos x="15" y="16"/>
                </a:cxn>
                <a:cxn ang="0">
                  <a:pos x="13" y="8"/>
                </a:cxn>
                <a:cxn ang="0">
                  <a:pos x="7" y="10"/>
                </a:cxn>
              </a:cxnLst>
              <a:rect l="0" t="0" r="r" b="b"/>
              <a:pathLst>
                <a:path w="15" h="27">
                  <a:moveTo>
                    <a:pt x="7" y="10"/>
                  </a:moveTo>
                  <a:cubicBezTo>
                    <a:pt x="0" y="19"/>
                    <a:pt x="2" y="23"/>
                    <a:pt x="4" y="25"/>
                  </a:cubicBezTo>
                  <a:cubicBezTo>
                    <a:pt x="7" y="27"/>
                    <a:pt x="11" y="26"/>
                    <a:pt x="15" y="16"/>
                  </a:cubicBezTo>
                  <a:cubicBezTo>
                    <a:pt x="15" y="16"/>
                    <a:pt x="12" y="11"/>
                    <a:pt x="13" y="8"/>
                  </a:cubicBezTo>
                  <a:cubicBezTo>
                    <a:pt x="15" y="6"/>
                    <a:pt x="14" y="0"/>
                    <a:pt x="7" y="10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713" name="Freeform 209"/>
            <p:cNvSpPr>
              <a:spLocks/>
            </p:cNvSpPr>
            <p:nvPr userDrawn="1"/>
          </p:nvSpPr>
          <p:spPr bwMode="auto">
            <a:xfrm>
              <a:off x="222" y="3022"/>
              <a:ext cx="243" cy="116"/>
            </a:xfrm>
            <a:custGeom>
              <a:avLst/>
              <a:gdLst/>
              <a:ahLst/>
              <a:cxnLst>
                <a:cxn ang="0">
                  <a:pos x="40" y="2"/>
                </a:cxn>
                <a:cxn ang="0">
                  <a:pos x="9" y="1"/>
                </a:cxn>
                <a:cxn ang="0">
                  <a:pos x="1" y="9"/>
                </a:cxn>
                <a:cxn ang="0">
                  <a:pos x="22" y="21"/>
                </a:cxn>
                <a:cxn ang="0">
                  <a:pos x="34" y="20"/>
                </a:cxn>
                <a:cxn ang="0">
                  <a:pos x="40" y="19"/>
                </a:cxn>
                <a:cxn ang="0">
                  <a:pos x="40" y="2"/>
                </a:cxn>
              </a:cxnLst>
              <a:rect l="0" t="0" r="r" b="b"/>
              <a:pathLst>
                <a:path w="48" h="23">
                  <a:moveTo>
                    <a:pt x="40" y="2"/>
                  </a:moveTo>
                  <a:cubicBezTo>
                    <a:pt x="38" y="3"/>
                    <a:pt x="9" y="1"/>
                    <a:pt x="9" y="1"/>
                  </a:cubicBezTo>
                  <a:cubicBezTo>
                    <a:pt x="5" y="1"/>
                    <a:pt x="1" y="0"/>
                    <a:pt x="1" y="9"/>
                  </a:cubicBezTo>
                  <a:cubicBezTo>
                    <a:pt x="0" y="23"/>
                    <a:pt x="17" y="21"/>
                    <a:pt x="22" y="21"/>
                  </a:cubicBezTo>
                  <a:cubicBezTo>
                    <a:pt x="26" y="21"/>
                    <a:pt x="30" y="18"/>
                    <a:pt x="34" y="20"/>
                  </a:cubicBezTo>
                  <a:cubicBezTo>
                    <a:pt x="34" y="20"/>
                    <a:pt x="38" y="23"/>
                    <a:pt x="40" y="19"/>
                  </a:cubicBezTo>
                  <a:cubicBezTo>
                    <a:pt x="48" y="5"/>
                    <a:pt x="43" y="0"/>
                    <a:pt x="40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714" name="Freeform 210"/>
            <p:cNvSpPr>
              <a:spLocks/>
            </p:cNvSpPr>
            <p:nvPr userDrawn="1"/>
          </p:nvSpPr>
          <p:spPr bwMode="auto">
            <a:xfrm>
              <a:off x="500" y="3345"/>
              <a:ext cx="177" cy="187"/>
            </a:xfrm>
            <a:custGeom>
              <a:avLst/>
              <a:gdLst/>
              <a:ahLst/>
              <a:cxnLst>
                <a:cxn ang="0">
                  <a:pos x="24" y="2"/>
                </a:cxn>
                <a:cxn ang="0">
                  <a:pos x="11" y="2"/>
                </a:cxn>
                <a:cxn ang="0">
                  <a:pos x="4" y="20"/>
                </a:cxn>
                <a:cxn ang="0">
                  <a:pos x="28" y="22"/>
                </a:cxn>
                <a:cxn ang="0">
                  <a:pos x="24" y="2"/>
                </a:cxn>
              </a:cxnLst>
              <a:rect l="0" t="0" r="r" b="b"/>
              <a:pathLst>
                <a:path w="35" h="37">
                  <a:moveTo>
                    <a:pt x="24" y="2"/>
                  </a:moveTo>
                  <a:cubicBezTo>
                    <a:pt x="19" y="3"/>
                    <a:pt x="11" y="2"/>
                    <a:pt x="11" y="2"/>
                  </a:cubicBezTo>
                  <a:cubicBezTo>
                    <a:pt x="0" y="2"/>
                    <a:pt x="5" y="14"/>
                    <a:pt x="4" y="20"/>
                  </a:cubicBezTo>
                  <a:cubicBezTo>
                    <a:pt x="3" y="27"/>
                    <a:pt x="22" y="37"/>
                    <a:pt x="28" y="22"/>
                  </a:cubicBezTo>
                  <a:cubicBezTo>
                    <a:pt x="35" y="7"/>
                    <a:pt x="28" y="0"/>
                    <a:pt x="24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715" name="Freeform 211"/>
            <p:cNvSpPr>
              <a:spLocks/>
            </p:cNvSpPr>
            <p:nvPr userDrawn="1"/>
          </p:nvSpPr>
          <p:spPr bwMode="auto">
            <a:xfrm>
              <a:off x="905" y="3158"/>
              <a:ext cx="177" cy="36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4" y="5"/>
                </a:cxn>
                <a:cxn ang="0">
                  <a:pos x="5" y="0"/>
                </a:cxn>
              </a:cxnLst>
              <a:rect l="0" t="0" r="r" b="b"/>
              <a:pathLst>
                <a:path w="35" h="7">
                  <a:moveTo>
                    <a:pt x="5" y="0"/>
                  </a:moveTo>
                  <a:cubicBezTo>
                    <a:pt x="0" y="0"/>
                    <a:pt x="7" y="7"/>
                    <a:pt x="14" y="5"/>
                  </a:cubicBezTo>
                  <a:cubicBezTo>
                    <a:pt x="35" y="1"/>
                    <a:pt x="5" y="0"/>
                    <a:pt x="5" y="0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716" name="Freeform 212"/>
            <p:cNvSpPr>
              <a:spLocks/>
            </p:cNvSpPr>
            <p:nvPr userDrawn="1"/>
          </p:nvSpPr>
          <p:spPr bwMode="auto">
            <a:xfrm>
              <a:off x="965" y="3153"/>
              <a:ext cx="137" cy="81"/>
            </a:xfrm>
            <a:custGeom>
              <a:avLst/>
              <a:gdLst/>
              <a:ahLst/>
              <a:cxnLst>
                <a:cxn ang="0">
                  <a:pos x="7" y="13"/>
                </a:cxn>
                <a:cxn ang="0">
                  <a:pos x="25" y="6"/>
                </a:cxn>
                <a:cxn ang="0">
                  <a:pos x="17" y="1"/>
                </a:cxn>
                <a:cxn ang="0">
                  <a:pos x="7" y="11"/>
                </a:cxn>
                <a:cxn ang="0">
                  <a:pos x="7" y="13"/>
                </a:cxn>
              </a:cxnLst>
              <a:rect l="0" t="0" r="r" b="b"/>
              <a:pathLst>
                <a:path w="27" h="16">
                  <a:moveTo>
                    <a:pt x="7" y="13"/>
                  </a:moveTo>
                  <a:cubicBezTo>
                    <a:pt x="7" y="13"/>
                    <a:pt x="18" y="16"/>
                    <a:pt x="25" y="6"/>
                  </a:cubicBezTo>
                  <a:cubicBezTo>
                    <a:pt x="27" y="2"/>
                    <a:pt x="23" y="0"/>
                    <a:pt x="17" y="1"/>
                  </a:cubicBezTo>
                  <a:cubicBezTo>
                    <a:pt x="13" y="1"/>
                    <a:pt x="14" y="11"/>
                    <a:pt x="7" y="11"/>
                  </a:cubicBezTo>
                  <a:cubicBezTo>
                    <a:pt x="0" y="11"/>
                    <a:pt x="7" y="13"/>
                    <a:pt x="7" y="13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717" name="Freeform 213"/>
            <p:cNvSpPr>
              <a:spLocks/>
            </p:cNvSpPr>
            <p:nvPr userDrawn="1"/>
          </p:nvSpPr>
          <p:spPr bwMode="auto">
            <a:xfrm>
              <a:off x="960" y="3204"/>
              <a:ext cx="177" cy="86"/>
            </a:xfrm>
            <a:custGeom>
              <a:avLst/>
              <a:gdLst/>
              <a:ahLst/>
              <a:cxnLst>
                <a:cxn ang="0">
                  <a:pos x="25" y="6"/>
                </a:cxn>
                <a:cxn ang="0">
                  <a:pos x="8" y="10"/>
                </a:cxn>
                <a:cxn ang="0">
                  <a:pos x="6" y="13"/>
                </a:cxn>
                <a:cxn ang="0">
                  <a:pos x="27" y="12"/>
                </a:cxn>
                <a:cxn ang="0">
                  <a:pos x="25" y="6"/>
                </a:cxn>
              </a:cxnLst>
              <a:rect l="0" t="0" r="r" b="b"/>
              <a:pathLst>
                <a:path w="35" h="17">
                  <a:moveTo>
                    <a:pt x="25" y="6"/>
                  </a:moveTo>
                  <a:cubicBezTo>
                    <a:pt x="20" y="12"/>
                    <a:pt x="8" y="10"/>
                    <a:pt x="8" y="10"/>
                  </a:cubicBezTo>
                  <a:cubicBezTo>
                    <a:pt x="8" y="10"/>
                    <a:pt x="0" y="9"/>
                    <a:pt x="6" y="13"/>
                  </a:cubicBezTo>
                  <a:cubicBezTo>
                    <a:pt x="11" y="17"/>
                    <a:pt x="18" y="15"/>
                    <a:pt x="27" y="12"/>
                  </a:cubicBezTo>
                  <a:cubicBezTo>
                    <a:pt x="35" y="8"/>
                    <a:pt x="31" y="0"/>
                    <a:pt x="25" y="6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718" name="Freeform 214"/>
            <p:cNvSpPr>
              <a:spLocks/>
            </p:cNvSpPr>
            <p:nvPr userDrawn="1"/>
          </p:nvSpPr>
          <p:spPr bwMode="auto">
            <a:xfrm>
              <a:off x="844" y="3285"/>
              <a:ext cx="248" cy="60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29" y="1"/>
                </a:cxn>
                <a:cxn ang="0">
                  <a:pos x="7" y="0"/>
                </a:cxn>
                <a:cxn ang="0">
                  <a:pos x="2" y="5"/>
                </a:cxn>
                <a:cxn ang="0">
                  <a:pos x="20" y="8"/>
                </a:cxn>
                <a:cxn ang="0">
                  <a:pos x="41" y="8"/>
                </a:cxn>
                <a:cxn ang="0">
                  <a:pos x="40" y="3"/>
                </a:cxn>
              </a:cxnLst>
              <a:rect l="0" t="0" r="r" b="b"/>
              <a:pathLst>
                <a:path w="49" h="12">
                  <a:moveTo>
                    <a:pt x="40" y="3"/>
                  </a:moveTo>
                  <a:cubicBezTo>
                    <a:pt x="37" y="2"/>
                    <a:pt x="36" y="0"/>
                    <a:pt x="29" y="1"/>
                  </a:cubicBezTo>
                  <a:cubicBezTo>
                    <a:pt x="13" y="4"/>
                    <a:pt x="7" y="0"/>
                    <a:pt x="7" y="0"/>
                  </a:cubicBezTo>
                  <a:cubicBezTo>
                    <a:pt x="7" y="0"/>
                    <a:pt x="0" y="3"/>
                    <a:pt x="2" y="5"/>
                  </a:cubicBezTo>
                  <a:cubicBezTo>
                    <a:pt x="5" y="7"/>
                    <a:pt x="17" y="8"/>
                    <a:pt x="20" y="8"/>
                  </a:cubicBezTo>
                  <a:cubicBezTo>
                    <a:pt x="23" y="8"/>
                    <a:pt x="34" y="12"/>
                    <a:pt x="41" y="8"/>
                  </a:cubicBezTo>
                  <a:cubicBezTo>
                    <a:pt x="49" y="4"/>
                    <a:pt x="44" y="3"/>
                    <a:pt x="40" y="3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719" name="Freeform 215"/>
            <p:cNvSpPr>
              <a:spLocks/>
            </p:cNvSpPr>
            <p:nvPr userDrawn="1"/>
          </p:nvSpPr>
          <p:spPr bwMode="auto">
            <a:xfrm>
              <a:off x="869" y="3340"/>
              <a:ext cx="203" cy="56"/>
            </a:xfrm>
            <a:custGeom>
              <a:avLst/>
              <a:gdLst/>
              <a:ahLst/>
              <a:cxnLst>
                <a:cxn ang="0">
                  <a:pos x="37" y="2"/>
                </a:cxn>
                <a:cxn ang="0">
                  <a:pos x="26" y="4"/>
                </a:cxn>
                <a:cxn ang="0">
                  <a:pos x="13" y="3"/>
                </a:cxn>
                <a:cxn ang="0">
                  <a:pos x="1" y="2"/>
                </a:cxn>
                <a:cxn ang="0">
                  <a:pos x="35" y="8"/>
                </a:cxn>
                <a:cxn ang="0">
                  <a:pos x="37" y="2"/>
                </a:cxn>
              </a:cxnLst>
              <a:rect l="0" t="0" r="r" b="b"/>
              <a:pathLst>
                <a:path w="40" h="11">
                  <a:moveTo>
                    <a:pt x="37" y="2"/>
                  </a:moveTo>
                  <a:cubicBezTo>
                    <a:pt x="34" y="4"/>
                    <a:pt x="30" y="4"/>
                    <a:pt x="26" y="4"/>
                  </a:cubicBezTo>
                  <a:cubicBezTo>
                    <a:pt x="23" y="4"/>
                    <a:pt x="16" y="2"/>
                    <a:pt x="13" y="3"/>
                  </a:cubicBezTo>
                  <a:cubicBezTo>
                    <a:pt x="10" y="4"/>
                    <a:pt x="1" y="2"/>
                    <a:pt x="1" y="2"/>
                  </a:cubicBezTo>
                  <a:cubicBezTo>
                    <a:pt x="0" y="11"/>
                    <a:pt x="30" y="10"/>
                    <a:pt x="35" y="8"/>
                  </a:cubicBezTo>
                  <a:cubicBezTo>
                    <a:pt x="40" y="5"/>
                    <a:pt x="40" y="0"/>
                    <a:pt x="37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720" name="Freeform 216"/>
            <p:cNvSpPr>
              <a:spLocks/>
            </p:cNvSpPr>
            <p:nvPr userDrawn="1"/>
          </p:nvSpPr>
          <p:spPr bwMode="auto">
            <a:xfrm>
              <a:off x="859" y="3386"/>
              <a:ext cx="207" cy="172"/>
            </a:xfrm>
            <a:custGeom>
              <a:avLst/>
              <a:gdLst/>
              <a:ahLst/>
              <a:cxnLst>
                <a:cxn ang="0">
                  <a:pos x="28" y="9"/>
                </a:cxn>
                <a:cxn ang="0">
                  <a:pos x="13" y="6"/>
                </a:cxn>
                <a:cxn ang="0">
                  <a:pos x="4" y="15"/>
                </a:cxn>
                <a:cxn ang="0">
                  <a:pos x="1" y="19"/>
                </a:cxn>
                <a:cxn ang="0">
                  <a:pos x="9" y="19"/>
                </a:cxn>
                <a:cxn ang="0">
                  <a:pos x="17" y="27"/>
                </a:cxn>
                <a:cxn ang="0">
                  <a:pos x="21" y="30"/>
                </a:cxn>
                <a:cxn ang="0">
                  <a:pos x="29" y="19"/>
                </a:cxn>
                <a:cxn ang="0">
                  <a:pos x="39" y="19"/>
                </a:cxn>
                <a:cxn ang="0">
                  <a:pos x="28" y="9"/>
                </a:cxn>
              </a:cxnLst>
              <a:rect l="0" t="0" r="r" b="b"/>
              <a:pathLst>
                <a:path w="41" h="34">
                  <a:moveTo>
                    <a:pt x="28" y="9"/>
                  </a:moveTo>
                  <a:cubicBezTo>
                    <a:pt x="28" y="6"/>
                    <a:pt x="14" y="0"/>
                    <a:pt x="13" y="6"/>
                  </a:cubicBezTo>
                  <a:cubicBezTo>
                    <a:pt x="11" y="12"/>
                    <a:pt x="4" y="15"/>
                    <a:pt x="4" y="15"/>
                  </a:cubicBezTo>
                  <a:cubicBezTo>
                    <a:pt x="0" y="16"/>
                    <a:pt x="0" y="16"/>
                    <a:pt x="1" y="19"/>
                  </a:cubicBezTo>
                  <a:cubicBezTo>
                    <a:pt x="1" y="22"/>
                    <a:pt x="4" y="24"/>
                    <a:pt x="9" y="19"/>
                  </a:cubicBezTo>
                  <a:cubicBezTo>
                    <a:pt x="17" y="10"/>
                    <a:pt x="17" y="26"/>
                    <a:pt x="17" y="27"/>
                  </a:cubicBezTo>
                  <a:cubicBezTo>
                    <a:pt x="18" y="29"/>
                    <a:pt x="19" y="34"/>
                    <a:pt x="21" y="30"/>
                  </a:cubicBezTo>
                  <a:cubicBezTo>
                    <a:pt x="22" y="26"/>
                    <a:pt x="25" y="14"/>
                    <a:pt x="29" y="19"/>
                  </a:cubicBezTo>
                  <a:cubicBezTo>
                    <a:pt x="35" y="27"/>
                    <a:pt x="41" y="19"/>
                    <a:pt x="39" y="19"/>
                  </a:cubicBezTo>
                  <a:cubicBezTo>
                    <a:pt x="38" y="18"/>
                    <a:pt x="28" y="13"/>
                    <a:pt x="28" y="9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721" name="Freeform 217"/>
            <p:cNvSpPr>
              <a:spLocks/>
            </p:cNvSpPr>
            <p:nvPr userDrawn="1"/>
          </p:nvSpPr>
          <p:spPr bwMode="auto">
            <a:xfrm>
              <a:off x="996" y="3305"/>
              <a:ext cx="126" cy="318"/>
            </a:xfrm>
            <a:custGeom>
              <a:avLst/>
              <a:gdLst/>
              <a:ahLst/>
              <a:cxnLst>
                <a:cxn ang="0">
                  <a:pos x="22" y="2"/>
                </a:cxn>
                <a:cxn ang="0">
                  <a:pos x="18" y="17"/>
                </a:cxn>
                <a:cxn ang="0">
                  <a:pos x="7" y="20"/>
                </a:cxn>
                <a:cxn ang="0">
                  <a:pos x="7" y="23"/>
                </a:cxn>
                <a:cxn ang="0">
                  <a:pos x="17" y="34"/>
                </a:cxn>
                <a:cxn ang="0">
                  <a:pos x="12" y="45"/>
                </a:cxn>
                <a:cxn ang="0">
                  <a:pos x="0" y="55"/>
                </a:cxn>
                <a:cxn ang="0">
                  <a:pos x="5" y="58"/>
                </a:cxn>
                <a:cxn ang="0">
                  <a:pos x="16" y="62"/>
                </a:cxn>
                <a:cxn ang="0">
                  <a:pos x="23" y="57"/>
                </a:cxn>
                <a:cxn ang="0">
                  <a:pos x="25" y="14"/>
                </a:cxn>
                <a:cxn ang="0">
                  <a:pos x="25" y="2"/>
                </a:cxn>
                <a:cxn ang="0">
                  <a:pos x="22" y="2"/>
                </a:cxn>
              </a:cxnLst>
              <a:rect l="0" t="0" r="r" b="b"/>
              <a:pathLst>
                <a:path w="25" h="63">
                  <a:moveTo>
                    <a:pt x="22" y="2"/>
                  </a:moveTo>
                  <a:cubicBezTo>
                    <a:pt x="22" y="2"/>
                    <a:pt x="20" y="15"/>
                    <a:pt x="18" y="17"/>
                  </a:cubicBezTo>
                  <a:cubicBezTo>
                    <a:pt x="15" y="19"/>
                    <a:pt x="10" y="20"/>
                    <a:pt x="7" y="20"/>
                  </a:cubicBezTo>
                  <a:cubicBezTo>
                    <a:pt x="4" y="19"/>
                    <a:pt x="4" y="22"/>
                    <a:pt x="7" y="23"/>
                  </a:cubicBezTo>
                  <a:cubicBezTo>
                    <a:pt x="10" y="24"/>
                    <a:pt x="17" y="29"/>
                    <a:pt x="17" y="34"/>
                  </a:cubicBezTo>
                  <a:cubicBezTo>
                    <a:pt x="17" y="40"/>
                    <a:pt x="17" y="44"/>
                    <a:pt x="12" y="45"/>
                  </a:cubicBezTo>
                  <a:cubicBezTo>
                    <a:pt x="6" y="46"/>
                    <a:pt x="0" y="47"/>
                    <a:pt x="0" y="55"/>
                  </a:cubicBezTo>
                  <a:cubicBezTo>
                    <a:pt x="0" y="55"/>
                    <a:pt x="3" y="57"/>
                    <a:pt x="5" y="58"/>
                  </a:cubicBezTo>
                  <a:cubicBezTo>
                    <a:pt x="8" y="58"/>
                    <a:pt x="14" y="61"/>
                    <a:pt x="16" y="62"/>
                  </a:cubicBezTo>
                  <a:cubicBezTo>
                    <a:pt x="18" y="63"/>
                    <a:pt x="23" y="61"/>
                    <a:pt x="23" y="57"/>
                  </a:cubicBezTo>
                  <a:cubicBezTo>
                    <a:pt x="24" y="52"/>
                    <a:pt x="24" y="20"/>
                    <a:pt x="25" y="14"/>
                  </a:cubicBezTo>
                  <a:cubicBezTo>
                    <a:pt x="25" y="9"/>
                    <a:pt x="25" y="3"/>
                    <a:pt x="25" y="2"/>
                  </a:cubicBezTo>
                  <a:cubicBezTo>
                    <a:pt x="25" y="1"/>
                    <a:pt x="22" y="0"/>
                    <a:pt x="22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1722" name="Group 218"/>
          <p:cNvGrpSpPr>
            <a:grpSpLocks/>
          </p:cNvGrpSpPr>
          <p:nvPr/>
        </p:nvGrpSpPr>
        <p:grpSpPr bwMode="auto">
          <a:xfrm>
            <a:off x="381000" y="6121400"/>
            <a:ext cx="533400" cy="492125"/>
            <a:chOff x="96" y="2784"/>
            <a:chExt cx="1062" cy="981"/>
          </a:xfrm>
        </p:grpSpPr>
        <p:sp>
          <p:nvSpPr>
            <p:cNvPr id="21723" name="Freeform 219"/>
            <p:cNvSpPr>
              <a:spLocks/>
            </p:cNvSpPr>
            <p:nvPr userDrawn="1"/>
          </p:nvSpPr>
          <p:spPr bwMode="auto">
            <a:xfrm>
              <a:off x="121" y="2784"/>
              <a:ext cx="207" cy="81"/>
            </a:xfrm>
            <a:custGeom>
              <a:avLst/>
              <a:gdLst/>
              <a:ahLst/>
              <a:cxnLst>
                <a:cxn ang="0">
                  <a:pos x="30" y="12"/>
                </a:cxn>
                <a:cxn ang="0">
                  <a:pos x="37" y="10"/>
                </a:cxn>
                <a:cxn ang="0">
                  <a:pos x="38" y="9"/>
                </a:cxn>
                <a:cxn ang="0">
                  <a:pos x="31" y="1"/>
                </a:cxn>
                <a:cxn ang="0">
                  <a:pos x="8" y="11"/>
                </a:cxn>
                <a:cxn ang="0">
                  <a:pos x="30" y="12"/>
                </a:cxn>
              </a:cxnLst>
              <a:rect l="0" t="0" r="r" b="b"/>
              <a:pathLst>
                <a:path w="41" h="16">
                  <a:moveTo>
                    <a:pt x="30" y="12"/>
                  </a:moveTo>
                  <a:cubicBezTo>
                    <a:pt x="34" y="11"/>
                    <a:pt x="36" y="10"/>
                    <a:pt x="37" y="10"/>
                  </a:cubicBezTo>
                  <a:cubicBezTo>
                    <a:pt x="37" y="10"/>
                    <a:pt x="38" y="9"/>
                    <a:pt x="38" y="9"/>
                  </a:cubicBezTo>
                  <a:cubicBezTo>
                    <a:pt x="41" y="6"/>
                    <a:pt x="37" y="1"/>
                    <a:pt x="31" y="1"/>
                  </a:cubicBezTo>
                  <a:cubicBezTo>
                    <a:pt x="31" y="1"/>
                    <a:pt x="0" y="0"/>
                    <a:pt x="8" y="11"/>
                  </a:cubicBezTo>
                  <a:cubicBezTo>
                    <a:pt x="8" y="11"/>
                    <a:pt x="15" y="16"/>
                    <a:pt x="30" y="1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724" name="Freeform 220"/>
            <p:cNvSpPr>
              <a:spLocks noEditPoints="1"/>
            </p:cNvSpPr>
            <p:nvPr userDrawn="1"/>
          </p:nvSpPr>
          <p:spPr bwMode="auto">
            <a:xfrm>
              <a:off x="96" y="2789"/>
              <a:ext cx="1062" cy="976"/>
            </a:xfrm>
            <a:custGeom>
              <a:avLst/>
              <a:gdLst/>
              <a:ahLst/>
              <a:cxnLst>
                <a:cxn ang="0">
                  <a:pos x="163" y="155"/>
                </a:cxn>
                <a:cxn ang="0">
                  <a:pos x="152" y="125"/>
                </a:cxn>
                <a:cxn ang="0">
                  <a:pos x="142" y="99"/>
                </a:cxn>
                <a:cxn ang="0">
                  <a:pos x="165" y="93"/>
                </a:cxn>
                <a:cxn ang="0">
                  <a:pos x="146" y="82"/>
                </a:cxn>
                <a:cxn ang="0">
                  <a:pos x="157" y="83"/>
                </a:cxn>
                <a:cxn ang="0">
                  <a:pos x="157" y="77"/>
                </a:cxn>
                <a:cxn ang="0">
                  <a:pos x="135" y="78"/>
                </a:cxn>
                <a:cxn ang="0">
                  <a:pos x="128" y="125"/>
                </a:cxn>
                <a:cxn ang="0">
                  <a:pos x="124" y="84"/>
                </a:cxn>
                <a:cxn ang="0">
                  <a:pos x="118" y="67"/>
                </a:cxn>
                <a:cxn ang="0">
                  <a:pos x="124" y="51"/>
                </a:cxn>
                <a:cxn ang="0">
                  <a:pos x="121" y="37"/>
                </a:cxn>
                <a:cxn ang="0">
                  <a:pos x="119" y="24"/>
                </a:cxn>
                <a:cxn ang="0">
                  <a:pos x="132" y="39"/>
                </a:cxn>
                <a:cxn ang="0">
                  <a:pos x="149" y="18"/>
                </a:cxn>
                <a:cxn ang="0">
                  <a:pos x="147" y="36"/>
                </a:cxn>
                <a:cxn ang="0">
                  <a:pos x="143" y="48"/>
                </a:cxn>
                <a:cxn ang="0">
                  <a:pos x="144" y="67"/>
                </a:cxn>
                <a:cxn ang="0">
                  <a:pos x="199" y="29"/>
                </a:cxn>
                <a:cxn ang="0">
                  <a:pos x="90" y="1"/>
                </a:cxn>
                <a:cxn ang="0">
                  <a:pos x="56" y="8"/>
                </a:cxn>
                <a:cxn ang="0">
                  <a:pos x="85" y="12"/>
                </a:cxn>
                <a:cxn ang="0">
                  <a:pos x="60" y="22"/>
                </a:cxn>
                <a:cxn ang="0">
                  <a:pos x="58" y="29"/>
                </a:cxn>
                <a:cxn ang="0">
                  <a:pos x="38" y="17"/>
                </a:cxn>
                <a:cxn ang="0">
                  <a:pos x="13" y="115"/>
                </a:cxn>
                <a:cxn ang="0">
                  <a:pos x="61" y="146"/>
                </a:cxn>
                <a:cxn ang="0">
                  <a:pos x="45" y="133"/>
                </a:cxn>
                <a:cxn ang="0">
                  <a:pos x="35" y="145"/>
                </a:cxn>
                <a:cxn ang="0">
                  <a:pos x="32" y="128"/>
                </a:cxn>
                <a:cxn ang="0">
                  <a:pos x="46" y="86"/>
                </a:cxn>
                <a:cxn ang="0">
                  <a:pos x="67" y="83"/>
                </a:cxn>
                <a:cxn ang="0">
                  <a:pos x="71" y="95"/>
                </a:cxn>
                <a:cxn ang="0">
                  <a:pos x="61" y="121"/>
                </a:cxn>
                <a:cxn ang="0">
                  <a:pos x="91" y="180"/>
                </a:cxn>
                <a:cxn ang="0">
                  <a:pos x="186" y="166"/>
                </a:cxn>
                <a:cxn ang="0">
                  <a:pos x="182" y="66"/>
                </a:cxn>
                <a:cxn ang="0">
                  <a:pos x="165" y="60"/>
                </a:cxn>
                <a:cxn ang="0">
                  <a:pos x="113" y="61"/>
                </a:cxn>
                <a:cxn ang="0">
                  <a:pos x="108" y="87"/>
                </a:cxn>
                <a:cxn ang="0">
                  <a:pos x="114" y="50"/>
                </a:cxn>
                <a:cxn ang="0">
                  <a:pos x="89" y="26"/>
                </a:cxn>
                <a:cxn ang="0">
                  <a:pos x="105" y="35"/>
                </a:cxn>
                <a:cxn ang="0">
                  <a:pos x="61" y="72"/>
                </a:cxn>
                <a:cxn ang="0">
                  <a:pos x="24" y="37"/>
                </a:cxn>
                <a:cxn ang="0">
                  <a:pos x="68" y="40"/>
                </a:cxn>
                <a:cxn ang="0">
                  <a:pos x="79" y="40"/>
                </a:cxn>
                <a:cxn ang="0">
                  <a:pos x="108" y="45"/>
                </a:cxn>
                <a:cxn ang="0">
                  <a:pos x="99" y="93"/>
                </a:cxn>
                <a:cxn ang="0">
                  <a:pos x="93" y="51"/>
                </a:cxn>
                <a:cxn ang="0">
                  <a:pos x="61" y="72"/>
                </a:cxn>
                <a:cxn ang="0">
                  <a:pos x="80" y="82"/>
                </a:cxn>
                <a:cxn ang="0">
                  <a:pos x="88" y="58"/>
                </a:cxn>
                <a:cxn ang="0">
                  <a:pos x="102" y="145"/>
                </a:cxn>
                <a:cxn ang="0">
                  <a:pos x="82" y="96"/>
                </a:cxn>
                <a:cxn ang="0">
                  <a:pos x="117" y="106"/>
                </a:cxn>
              </a:cxnLst>
              <a:rect l="0" t="0" r="r" b="b"/>
              <a:pathLst>
                <a:path w="210" h="193">
                  <a:moveTo>
                    <a:pt x="186" y="166"/>
                  </a:moveTo>
                  <a:cubicBezTo>
                    <a:pt x="167" y="166"/>
                    <a:pt x="163" y="155"/>
                    <a:pt x="163" y="155"/>
                  </a:cubicBezTo>
                  <a:cubicBezTo>
                    <a:pt x="163" y="155"/>
                    <a:pt x="162" y="147"/>
                    <a:pt x="154" y="145"/>
                  </a:cubicBezTo>
                  <a:cubicBezTo>
                    <a:pt x="135" y="140"/>
                    <a:pt x="147" y="128"/>
                    <a:pt x="152" y="125"/>
                  </a:cubicBezTo>
                  <a:cubicBezTo>
                    <a:pt x="157" y="123"/>
                    <a:pt x="154" y="122"/>
                    <a:pt x="150" y="120"/>
                  </a:cubicBezTo>
                  <a:cubicBezTo>
                    <a:pt x="142" y="115"/>
                    <a:pt x="141" y="109"/>
                    <a:pt x="142" y="99"/>
                  </a:cubicBezTo>
                  <a:cubicBezTo>
                    <a:pt x="142" y="88"/>
                    <a:pt x="149" y="91"/>
                    <a:pt x="149" y="91"/>
                  </a:cubicBezTo>
                  <a:cubicBezTo>
                    <a:pt x="149" y="91"/>
                    <a:pt x="160" y="96"/>
                    <a:pt x="165" y="93"/>
                  </a:cubicBezTo>
                  <a:cubicBezTo>
                    <a:pt x="169" y="91"/>
                    <a:pt x="167" y="88"/>
                    <a:pt x="165" y="89"/>
                  </a:cubicBezTo>
                  <a:cubicBezTo>
                    <a:pt x="163" y="91"/>
                    <a:pt x="148" y="89"/>
                    <a:pt x="146" y="82"/>
                  </a:cubicBezTo>
                  <a:cubicBezTo>
                    <a:pt x="144" y="74"/>
                    <a:pt x="150" y="78"/>
                    <a:pt x="151" y="78"/>
                  </a:cubicBezTo>
                  <a:cubicBezTo>
                    <a:pt x="153" y="79"/>
                    <a:pt x="153" y="81"/>
                    <a:pt x="157" y="83"/>
                  </a:cubicBezTo>
                  <a:cubicBezTo>
                    <a:pt x="168" y="88"/>
                    <a:pt x="162" y="82"/>
                    <a:pt x="162" y="82"/>
                  </a:cubicBezTo>
                  <a:cubicBezTo>
                    <a:pt x="162" y="82"/>
                    <a:pt x="162" y="82"/>
                    <a:pt x="157" y="77"/>
                  </a:cubicBezTo>
                  <a:cubicBezTo>
                    <a:pt x="152" y="71"/>
                    <a:pt x="145" y="73"/>
                    <a:pt x="139" y="73"/>
                  </a:cubicBezTo>
                  <a:cubicBezTo>
                    <a:pt x="133" y="73"/>
                    <a:pt x="135" y="78"/>
                    <a:pt x="135" y="78"/>
                  </a:cubicBezTo>
                  <a:cubicBezTo>
                    <a:pt x="135" y="78"/>
                    <a:pt x="134" y="88"/>
                    <a:pt x="133" y="106"/>
                  </a:cubicBezTo>
                  <a:cubicBezTo>
                    <a:pt x="132" y="124"/>
                    <a:pt x="129" y="126"/>
                    <a:pt x="128" y="125"/>
                  </a:cubicBezTo>
                  <a:cubicBezTo>
                    <a:pt x="127" y="123"/>
                    <a:pt x="125" y="114"/>
                    <a:pt x="125" y="111"/>
                  </a:cubicBezTo>
                  <a:cubicBezTo>
                    <a:pt x="125" y="108"/>
                    <a:pt x="123" y="97"/>
                    <a:pt x="124" y="84"/>
                  </a:cubicBezTo>
                  <a:cubicBezTo>
                    <a:pt x="125" y="72"/>
                    <a:pt x="128" y="77"/>
                    <a:pt x="120" y="74"/>
                  </a:cubicBezTo>
                  <a:cubicBezTo>
                    <a:pt x="111" y="71"/>
                    <a:pt x="116" y="67"/>
                    <a:pt x="118" y="67"/>
                  </a:cubicBezTo>
                  <a:cubicBezTo>
                    <a:pt x="121" y="67"/>
                    <a:pt x="125" y="69"/>
                    <a:pt x="126" y="67"/>
                  </a:cubicBezTo>
                  <a:cubicBezTo>
                    <a:pt x="127" y="59"/>
                    <a:pt x="128" y="52"/>
                    <a:pt x="124" y="51"/>
                  </a:cubicBezTo>
                  <a:cubicBezTo>
                    <a:pt x="115" y="47"/>
                    <a:pt x="119" y="45"/>
                    <a:pt x="122" y="44"/>
                  </a:cubicBezTo>
                  <a:cubicBezTo>
                    <a:pt x="125" y="43"/>
                    <a:pt x="126" y="35"/>
                    <a:pt x="121" y="37"/>
                  </a:cubicBezTo>
                  <a:cubicBezTo>
                    <a:pt x="112" y="40"/>
                    <a:pt x="113" y="32"/>
                    <a:pt x="115" y="31"/>
                  </a:cubicBezTo>
                  <a:cubicBezTo>
                    <a:pt x="117" y="30"/>
                    <a:pt x="120" y="32"/>
                    <a:pt x="119" y="24"/>
                  </a:cubicBezTo>
                  <a:cubicBezTo>
                    <a:pt x="117" y="17"/>
                    <a:pt x="124" y="14"/>
                    <a:pt x="126" y="21"/>
                  </a:cubicBezTo>
                  <a:cubicBezTo>
                    <a:pt x="127" y="28"/>
                    <a:pt x="130" y="42"/>
                    <a:pt x="132" y="39"/>
                  </a:cubicBezTo>
                  <a:cubicBezTo>
                    <a:pt x="134" y="35"/>
                    <a:pt x="138" y="22"/>
                    <a:pt x="142" y="16"/>
                  </a:cubicBezTo>
                  <a:cubicBezTo>
                    <a:pt x="145" y="10"/>
                    <a:pt x="150" y="15"/>
                    <a:pt x="149" y="18"/>
                  </a:cubicBezTo>
                  <a:cubicBezTo>
                    <a:pt x="144" y="33"/>
                    <a:pt x="152" y="34"/>
                    <a:pt x="152" y="34"/>
                  </a:cubicBezTo>
                  <a:cubicBezTo>
                    <a:pt x="152" y="34"/>
                    <a:pt x="151" y="36"/>
                    <a:pt x="147" y="36"/>
                  </a:cubicBezTo>
                  <a:cubicBezTo>
                    <a:pt x="137" y="35"/>
                    <a:pt x="141" y="41"/>
                    <a:pt x="145" y="43"/>
                  </a:cubicBezTo>
                  <a:cubicBezTo>
                    <a:pt x="154" y="46"/>
                    <a:pt x="148" y="48"/>
                    <a:pt x="143" y="48"/>
                  </a:cubicBezTo>
                  <a:cubicBezTo>
                    <a:pt x="139" y="48"/>
                    <a:pt x="136" y="50"/>
                    <a:pt x="135" y="55"/>
                  </a:cubicBezTo>
                  <a:cubicBezTo>
                    <a:pt x="132" y="70"/>
                    <a:pt x="144" y="67"/>
                    <a:pt x="144" y="67"/>
                  </a:cubicBezTo>
                  <a:cubicBezTo>
                    <a:pt x="162" y="72"/>
                    <a:pt x="189" y="69"/>
                    <a:pt x="189" y="69"/>
                  </a:cubicBezTo>
                  <a:cubicBezTo>
                    <a:pt x="209" y="75"/>
                    <a:pt x="200" y="45"/>
                    <a:pt x="199" y="29"/>
                  </a:cubicBezTo>
                  <a:cubicBezTo>
                    <a:pt x="197" y="13"/>
                    <a:pt x="195" y="5"/>
                    <a:pt x="181" y="2"/>
                  </a:cubicBezTo>
                  <a:cubicBezTo>
                    <a:pt x="168" y="0"/>
                    <a:pt x="90" y="1"/>
                    <a:pt x="90" y="1"/>
                  </a:cubicBezTo>
                  <a:cubicBezTo>
                    <a:pt x="87" y="2"/>
                    <a:pt x="56" y="1"/>
                    <a:pt x="56" y="1"/>
                  </a:cubicBezTo>
                  <a:cubicBezTo>
                    <a:pt x="56" y="1"/>
                    <a:pt x="54" y="8"/>
                    <a:pt x="56" y="8"/>
                  </a:cubicBezTo>
                  <a:cubicBezTo>
                    <a:pt x="61" y="8"/>
                    <a:pt x="80" y="9"/>
                    <a:pt x="80" y="9"/>
                  </a:cubicBezTo>
                  <a:cubicBezTo>
                    <a:pt x="81" y="9"/>
                    <a:pt x="90" y="8"/>
                    <a:pt x="85" y="12"/>
                  </a:cubicBezTo>
                  <a:cubicBezTo>
                    <a:pt x="80" y="16"/>
                    <a:pt x="69" y="16"/>
                    <a:pt x="62" y="16"/>
                  </a:cubicBezTo>
                  <a:cubicBezTo>
                    <a:pt x="47" y="15"/>
                    <a:pt x="54" y="22"/>
                    <a:pt x="60" y="22"/>
                  </a:cubicBezTo>
                  <a:cubicBezTo>
                    <a:pt x="78" y="22"/>
                    <a:pt x="82" y="26"/>
                    <a:pt x="74" y="27"/>
                  </a:cubicBezTo>
                  <a:cubicBezTo>
                    <a:pt x="67" y="28"/>
                    <a:pt x="65" y="28"/>
                    <a:pt x="58" y="29"/>
                  </a:cubicBezTo>
                  <a:cubicBezTo>
                    <a:pt x="2" y="38"/>
                    <a:pt x="21" y="23"/>
                    <a:pt x="26" y="23"/>
                  </a:cubicBezTo>
                  <a:cubicBezTo>
                    <a:pt x="49" y="23"/>
                    <a:pt x="44" y="15"/>
                    <a:pt x="38" y="17"/>
                  </a:cubicBezTo>
                  <a:cubicBezTo>
                    <a:pt x="32" y="18"/>
                    <a:pt x="12" y="11"/>
                    <a:pt x="9" y="24"/>
                  </a:cubicBezTo>
                  <a:cubicBezTo>
                    <a:pt x="7" y="37"/>
                    <a:pt x="15" y="103"/>
                    <a:pt x="13" y="115"/>
                  </a:cubicBezTo>
                  <a:cubicBezTo>
                    <a:pt x="0" y="193"/>
                    <a:pt x="71" y="176"/>
                    <a:pt x="71" y="176"/>
                  </a:cubicBezTo>
                  <a:cubicBezTo>
                    <a:pt x="56" y="164"/>
                    <a:pt x="62" y="153"/>
                    <a:pt x="61" y="146"/>
                  </a:cubicBezTo>
                  <a:cubicBezTo>
                    <a:pt x="57" y="125"/>
                    <a:pt x="55" y="122"/>
                    <a:pt x="51" y="124"/>
                  </a:cubicBezTo>
                  <a:cubicBezTo>
                    <a:pt x="43" y="128"/>
                    <a:pt x="44" y="130"/>
                    <a:pt x="45" y="133"/>
                  </a:cubicBezTo>
                  <a:cubicBezTo>
                    <a:pt x="51" y="151"/>
                    <a:pt x="37" y="137"/>
                    <a:pt x="37" y="137"/>
                  </a:cubicBezTo>
                  <a:cubicBezTo>
                    <a:pt x="35" y="138"/>
                    <a:pt x="34" y="142"/>
                    <a:pt x="35" y="145"/>
                  </a:cubicBezTo>
                  <a:cubicBezTo>
                    <a:pt x="47" y="168"/>
                    <a:pt x="36" y="162"/>
                    <a:pt x="33" y="158"/>
                  </a:cubicBezTo>
                  <a:cubicBezTo>
                    <a:pt x="22" y="142"/>
                    <a:pt x="33" y="133"/>
                    <a:pt x="32" y="128"/>
                  </a:cubicBezTo>
                  <a:cubicBezTo>
                    <a:pt x="27" y="108"/>
                    <a:pt x="42" y="100"/>
                    <a:pt x="44" y="97"/>
                  </a:cubicBezTo>
                  <a:cubicBezTo>
                    <a:pt x="46" y="93"/>
                    <a:pt x="45" y="92"/>
                    <a:pt x="46" y="86"/>
                  </a:cubicBezTo>
                  <a:cubicBezTo>
                    <a:pt x="48" y="72"/>
                    <a:pt x="55" y="79"/>
                    <a:pt x="55" y="84"/>
                  </a:cubicBezTo>
                  <a:cubicBezTo>
                    <a:pt x="53" y="100"/>
                    <a:pt x="63" y="88"/>
                    <a:pt x="67" y="83"/>
                  </a:cubicBezTo>
                  <a:cubicBezTo>
                    <a:pt x="78" y="68"/>
                    <a:pt x="77" y="84"/>
                    <a:pt x="75" y="87"/>
                  </a:cubicBezTo>
                  <a:cubicBezTo>
                    <a:pt x="72" y="89"/>
                    <a:pt x="71" y="93"/>
                    <a:pt x="71" y="95"/>
                  </a:cubicBezTo>
                  <a:cubicBezTo>
                    <a:pt x="74" y="103"/>
                    <a:pt x="69" y="111"/>
                    <a:pt x="67" y="112"/>
                  </a:cubicBezTo>
                  <a:cubicBezTo>
                    <a:pt x="66" y="112"/>
                    <a:pt x="61" y="114"/>
                    <a:pt x="61" y="121"/>
                  </a:cubicBezTo>
                  <a:cubicBezTo>
                    <a:pt x="61" y="127"/>
                    <a:pt x="69" y="139"/>
                    <a:pt x="69" y="143"/>
                  </a:cubicBezTo>
                  <a:cubicBezTo>
                    <a:pt x="69" y="178"/>
                    <a:pt x="84" y="181"/>
                    <a:pt x="91" y="180"/>
                  </a:cubicBezTo>
                  <a:cubicBezTo>
                    <a:pt x="98" y="179"/>
                    <a:pt x="159" y="177"/>
                    <a:pt x="185" y="175"/>
                  </a:cubicBezTo>
                  <a:cubicBezTo>
                    <a:pt x="210" y="173"/>
                    <a:pt x="193" y="166"/>
                    <a:pt x="186" y="166"/>
                  </a:cubicBezTo>
                  <a:close/>
                  <a:moveTo>
                    <a:pt x="165" y="60"/>
                  </a:moveTo>
                  <a:cubicBezTo>
                    <a:pt x="203" y="61"/>
                    <a:pt x="185" y="64"/>
                    <a:pt x="182" y="66"/>
                  </a:cubicBezTo>
                  <a:cubicBezTo>
                    <a:pt x="178" y="68"/>
                    <a:pt x="182" y="66"/>
                    <a:pt x="167" y="65"/>
                  </a:cubicBezTo>
                  <a:cubicBezTo>
                    <a:pt x="152" y="65"/>
                    <a:pt x="165" y="60"/>
                    <a:pt x="165" y="60"/>
                  </a:cubicBezTo>
                  <a:close/>
                  <a:moveTo>
                    <a:pt x="114" y="50"/>
                  </a:moveTo>
                  <a:cubicBezTo>
                    <a:pt x="121" y="55"/>
                    <a:pt x="113" y="61"/>
                    <a:pt x="113" y="61"/>
                  </a:cubicBezTo>
                  <a:cubicBezTo>
                    <a:pt x="113" y="61"/>
                    <a:pt x="108" y="70"/>
                    <a:pt x="112" y="78"/>
                  </a:cubicBezTo>
                  <a:cubicBezTo>
                    <a:pt x="116" y="87"/>
                    <a:pt x="116" y="97"/>
                    <a:pt x="108" y="87"/>
                  </a:cubicBezTo>
                  <a:cubicBezTo>
                    <a:pt x="100" y="78"/>
                    <a:pt x="105" y="58"/>
                    <a:pt x="107" y="53"/>
                  </a:cubicBezTo>
                  <a:cubicBezTo>
                    <a:pt x="107" y="53"/>
                    <a:pt x="107" y="44"/>
                    <a:pt x="114" y="50"/>
                  </a:cubicBezTo>
                  <a:close/>
                  <a:moveTo>
                    <a:pt x="83" y="29"/>
                  </a:moveTo>
                  <a:cubicBezTo>
                    <a:pt x="83" y="25"/>
                    <a:pt x="89" y="26"/>
                    <a:pt x="89" y="26"/>
                  </a:cubicBezTo>
                  <a:cubicBezTo>
                    <a:pt x="89" y="26"/>
                    <a:pt x="99" y="30"/>
                    <a:pt x="104" y="30"/>
                  </a:cubicBezTo>
                  <a:cubicBezTo>
                    <a:pt x="108" y="29"/>
                    <a:pt x="114" y="35"/>
                    <a:pt x="105" y="35"/>
                  </a:cubicBezTo>
                  <a:cubicBezTo>
                    <a:pt x="96" y="35"/>
                    <a:pt x="82" y="39"/>
                    <a:pt x="83" y="29"/>
                  </a:cubicBezTo>
                  <a:close/>
                  <a:moveTo>
                    <a:pt x="61" y="72"/>
                  </a:moveTo>
                  <a:cubicBezTo>
                    <a:pt x="55" y="72"/>
                    <a:pt x="16" y="87"/>
                    <a:pt x="16" y="48"/>
                  </a:cubicBezTo>
                  <a:cubicBezTo>
                    <a:pt x="16" y="39"/>
                    <a:pt x="14" y="31"/>
                    <a:pt x="24" y="37"/>
                  </a:cubicBezTo>
                  <a:cubicBezTo>
                    <a:pt x="35" y="42"/>
                    <a:pt x="25" y="42"/>
                    <a:pt x="49" y="40"/>
                  </a:cubicBezTo>
                  <a:cubicBezTo>
                    <a:pt x="49" y="40"/>
                    <a:pt x="66" y="41"/>
                    <a:pt x="68" y="40"/>
                  </a:cubicBezTo>
                  <a:cubicBezTo>
                    <a:pt x="71" y="38"/>
                    <a:pt x="69" y="34"/>
                    <a:pt x="74" y="34"/>
                  </a:cubicBezTo>
                  <a:cubicBezTo>
                    <a:pt x="80" y="34"/>
                    <a:pt x="79" y="40"/>
                    <a:pt x="79" y="40"/>
                  </a:cubicBezTo>
                  <a:cubicBezTo>
                    <a:pt x="79" y="40"/>
                    <a:pt x="74" y="46"/>
                    <a:pt x="109" y="41"/>
                  </a:cubicBezTo>
                  <a:cubicBezTo>
                    <a:pt x="113" y="41"/>
                    <a:pt x="117" y="45"/>
                    <a:pt x="108" y="45"/>
                  </a:cubicBezTo>
                  <a:cubicBezTo>
                    <a:pt x="104" y="45"/>
                    <a:pt x="97" y="48"/>
                    <a:pt x="100" y="53"/>
                  </a:cubicBezTo>
                  <a:cubicBezTo>
                    <a:pt x="102" y="58"/>
                    <a:pt x="99" y="93"/>
                    <a:pt x="99" y="93"/>
                  </a:cubicBezTo>
                  <a:cubicBezTo>
                    <a:pt x="99" y="93"/>
                    <a:pt x="97" y="100"/>
                    <a:pt x="94" y="90"/>
                  </a:cubicBezTo>
                  <a:cubicBezTo>
                    <a:pt x="93" y="86"/>
                    <a:pt x="94" y="53"/>
                    <a:pt x="93" y="51"/>
                  </a:cubicBezTo>
                  <a:cubicBezTo>
                    <a:pt x="93" y="48"/>
                    <a:pt x="77" y="45"/>
                    <a:pt x="77" y="57"/>
                  </a:cubicBezTo>
                  <a:cubicBezTo>
                    <a:pt x="77" y="68"/>
                    <a:pt x="73" y="71"/>
                    <a:pt x="61" y="72"/>
                  </a:cubicBezTo>
                  <a:close/>
                  <a:moveTo>
                    <a:pt x="85" y="84"/>
                  </a:moveTo>
                  <a:cubicBezTo>
                    <a:pt x="82" y="88"/>
                    <a:pt x="78" y="90"/>
                    <a:pt x="80" y="82"/>
                  </a:cubicBezTo>
                  <a:cubicBezTo>
                    <a:pt x="81" y="74"/>
                    <a:pt x="83" y="63"/>
                    <a:pt x="83" y="57"/>
                  </a:cubicBezTo>
                  <a:cubicBezTo>
                    <a:pt x="83" y="57"/>
                    <a:pt x="87" y="50"/>
                    <a:pt x="88" y="58"/>
                  </a:cubicBezTo>
                  <a:cubicBezTo>
                    <a:pt x="89" y="66"/>
                    <a:pt x="87" y="81"/>
                    <a:pt x="85" y="84"/>
                  </a:cubicBezTo>
                  <a:close/>
                  <a:moveTo>
                    <a:pt x="102" y="145"/>
                  </a:moveTo>
                  <a:cubicBezTo>
                    <a:pt x="78" y="144"/>
                    <a:pt x="77" y="148"/>
                    <a:pt x="77" y="117"/>
                  </a:cubicBezTo>
                  <a:cubicBezTo>
                    <a:pt x="77" y="86"/>
                    <a:pt x="81" y="93"/>
                    <a:pt x="82" y="96"/>
                  </a:cubicBezTo>
                  <a:cubicBezTo>
                    <a:pt x="82" y="96"/>
                    <a:pt x="90" y="116"/>
                    <a:pt x="111" y="101"/>
                  </a:cubicBezTo>
                  <a:cubicBezTo>
                    <a:pt x="114" y="98"/>
                    <a:pt x="116" y="96"/>
                    <a:pt x="117" y="106"/>
                  </a:cubicBezTo>
                  <a:cubicBezTo>
                    <a:pt x="117" y="117"/>
                    <a:pt x="127" y="145"/>
                    <a:pt x="102" y="145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725" name="Freeform 221"/>
            <p:cNvSpPr>
              <a:spLocks/>
            </p:cNvSpPr>
            <p:nvPr userDrawn="1"/>
          </p:nvSpPr>
          <p:spPr bwMode="auto">
            <a:xfrm>
              <a:off x="348" y="3254"/>
              <a:ext cx="86" cy="102"/>
            </a:xfrm>
            <a:custGeom>
              <a:avLst/>
              <a:gdLst/>
              <a:ahLst/>
              <a:cxnLst>
                <a:cxn ang="0">
                  <a:pos x="14" y="5"/>
                </a:cxn>
                <a:cxn ang="0">
                  <a:pos x="9" y="20"/>
                </a:cxn>
                <a:cxn ang="0">
                  <a:pos x="14" y="5"/>
                </a:cxn>
              </a:cxnLst>
              <a:rect l="0" t="0" r="r" b="b"/>
              <a:pathLst>
                <a:path w="17" h="20">
                  <a:moveTo>
                    <a:pt x="14" y="5"/>
                  </a:moveTo>
                  <a:cubicBezTo>
                    <a:pt x="13" y="0"/>
                    <a:pt x="0" y="8"/>
                    <a:pt x="9" y="20"/>
                  </a:cubicBezTo>
                  <a:cubicBezTo>
                    <a:pt x="9" y="20"/>
                    <a:pt x="17" y="17"/>
                    <a:pt x="14" y="5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726" name="Freeform 222"/>
            <p:cNvSpPr>
              <a:spLocks/>
            </p:cNvSpPr>
            <p:nvPr userDrawn="1"/>
          </p:nvSpPr>
          <p:spPr bwMode="auto">
            <a:xfrm>
              <a:off x="267" y="3295"/>
              <a:ext cx="76" cy="136"/>
            </a:xfrm>
            <a:custGeom>
              <a:avLst/>
              <a:gdLst/>
              <a:ahLst/>
              <a:cxnLst>
                <a:cxn ang="0">
                  <a:pos x="7" y="10"/>
                </a:cxn>
                <a:cxn ang="0">
                  <a:pos x="4" y="25"/>
                </a:cxn>
                <a:cxn ang="0">
                  <a:pos x="15" y="16"/>
                </a:cxn>
                <a:cxn ang="0">
                  <a:pos x="13" y="8"/>
                </a:cxn>
                <a:cxn ang="0">
                  <a:pos x="7" y="10"/>
                </a:cxn>
              </a:cxnLst>
              <a:rect l="0" t="0" r="r" b="b"/>
              <a:pathLst>
                <a:path w="15" h="27">
                  <a:moveTo>
                    <a:pt x="7" y="10"/>
                  </a:moveTo>
                  <a:cubicBezTo>
                    <a:pt x="0" y="19"/>
                    <a:pt x="2" y="23"/>
                    <a:pt x="4" y="25"/>
                  </a:cubicBezTo>
                  <a:cubicBezTo>
                    <a:pt x="7" y="27"/>
                    <a:pt x="11" y="26"/>
                    <a:pt x="15" y="16"/>
                  </a:cubicBezTo>
                  <a:cubicBezTo>
                    <a:pt x="15" y="16"/>
                    <a:pt x="12" y="11"/>
                    <a:pt x="13" y="8"/>
                  </a:cubicBezTo>
                  <a:cubicBezTo>
                    <a:pt x="15" y="6"/>
                    <a:pt x="14" y="0"/>
                    <a:pt x="7" y="10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727" name="Freeform 223"/>
            <p:cNvSpPr>
              <a:spLocks/>
            </p:cNvSpPr>
            <p:nvPr userDrawn="1"/>
          </p:nvSpPr>
          <p:spPr bwMode="auto">
            <a:xfrm>
              <a:off x="222" y="3022"/>
              <a:ext cx="243" cy="116"/>
            </a:xfrm>
            <a:custGeom>
              <a:avLst/>
              <a:gdLst/>
              <a:ahLst/>
              <a:cxnLst>
                <a:cxn ang="0">
                  <a:pos x="40" y="2"/>
                </a:cxn>
                <a:cxn ang="0">
                  <a:pos x="9" y="1"/>
                </a:cxn>
                <a:cxn ang="0">
                  <a:pos x="1" y="9"/>
                </a:cxn>
                <a:cxn ang="0">
                  <a:pos x="22" y="21"/>
                </a:cxn>
                <a:cxn ang="0">
                  <a:pos x="34" y="20"/>
                </a:cxn>
                <a:cxn ang="0">
                  <a:pos x="40" y="19"/>
                </a:cxn>
                <a:cxn ang="0">
                  <a:pos x="40" y="2"/>
                </a:cxn>
              </a:cxnLst>
              <a:rect l="0" t="0" r="r" b="b"/>
              <a:pathLst>
                <a:path w="48" h="23">
                  <a:moveTo>
                    <a:pt x="40" y="2"/>
                  </a:moveTo>
                  <a:cubicBezTo>
                    <a:pt x="38" y="3"/>
                    <a:pt x="9" y="1"/>
                    <a:pt x="9" y="1"/>
                  </a:cubicBezTo>
                  <a:cubicBezTo>
                    <a:pt x="5" y="1"/>
                    <a:pt x="1" y="0"/>
                    <a:pt x="1" y="9"/>
                  </a:cubicBezTo>
                  <a:cubicBezTo>
                    <a:pt x="0" y="23"/>
                    <a:pt x="17" y="21"/>
                    <a:pt x="22" y="21"/>
                  </a:cubicBezTo>
                  <a:cubicBezTo>
                    <a:pt x="26" y="21"/>
                    <a:pt x="30" y="18"/>
                    <a:pt x="34" y="20"/>
                  </a:cubicBezTo>
                  <a:cubicBezTo>
                    <a:pt x="34" y="20"/>
                    <a:pt x="38" y="23"/>
                    <a:pt x="40" y="19"/>
                  </a:cubicBezTo>
                  <a:cubicBezTo>
                    <a:pt x="48" y="5"/>
                    <a:pt x="43" y="0"/>
                    <a:pt x="40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728" name="Freeform 224"/>
            <p:cNvSpPr>
              <a:spLocks/>
            </p:cNvSpPr>
            <p:nvPr userDrawn="1"/>
          </p:nvSpPr>
          <p:spPr bwMode="auto">
            <a:xfrm>
              <a:off x="500" y="3345"/>
              <a:ext cx="177" cy="187"/>
            </a:xfrm>
            <a:custGeom>
              <a:avLst/>
              <a:gdLst/>
              <a:ahLst/>
              <a:cxnLst>
                <a:cxn ang="0">
                  <a:pos x="24" y="2"/>
                </a:cxn>
                <a:cxn ang="0">
                  <a:pos x="11" y="2"/>
                </a:cxn>
                <a:cxn ang="0">
                  <a:pos x="4" y="20"/>
                </a:cxn>
                <a:cxn ang="0">
                  <a:pos x="28" y="22"/>
                </a:cxn>
                <a:cxn ang="0">
                  <a:pos x="24" y="2"/>
                </a:cxn>
              </a:cxnLst>
              <a:rect l="0" t="0" r="r" b="b"/>
              <a:pathLst>
                <a:path w="35" h="37">
                  <a:moveTo>
                    <a:pt x="24" y="2"/>
                  </a:moveTo>
                  <a:cubicBezTo>
                    <a:pt x="19" y="3"/>
                    <a:pt x="11" y="2"/>
                    <a:pt x="11" y="2"/>
                  </a:cubicBezTo>
                  <a:cubicBezTo>
                    <a:pt x="0" y="2"/>
                    <a:pt x="5" y="14"/>
                    <a:pt x="4" y="20"/>
                  </a:cubicBezTo>
                  <a:cubicBezTo>
                    <a:pt x="3" y="27"/>
                    <a:pt x="22" y="37"/>
                    <a:pt x="28" y="22"/>
                  </a:cubicBezTo>
                  <a:cubicBezTo>
                    <a:pt x="35" y="7"/>
                    <a:pt x="28" y="0"/>
                    <a:pt x="24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729" name="Freeform 225"/>
            <p:cNvSpPr>
              <a:spLocks/>
            </p:cNvSpPr>
            <p:nvPr userDrawn="1"/>
          </p:nvSpPr>
          <p:spPr bwMode="auto">
            <a:xfrm>
              <a:off x="905" y="3158"/>
              <a:ext cx="177" cy="36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4" y="5"/>
                </a:cxn>
                <a:cxn ang="0">
                  <a:pos x="5" y="0"/>
                </a:cxn>
              </a:cxnLst>
              <a:rect l="0" t="0" r="r" b="b"/>
              <a:pathLst>
                <a:path w="35" h="7">
                  <a:moveTo>
                    <a:pt x="5" y="0"/>
                  </a:moveTo>
                  <a:cubicBezTo>
                    <a:pt x="0" y="0"/>
                    <a:pt x="7" y="7"/>
                    <a:pt x="14" y="5"/>
                  </a:cubicBezTo>
                  <a:cubicBezTo>
                    <a:pt x="35" y="1"/>
                    <a:pt x="5" y="0"/>
                    <a:pt x="5" y="0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730" name="Freeform 226"/>
            <p:cNvSpPr>
              <a:spLocks/>
            </p:cNvSpPr>
            <p:nvPr userDrawn="1"/>
          </p:nvSpPr>
          <p:spPr bwMode="auto">
            <a:xfrm>
              <a:off x="965" y="3153"/>
              <a:ext cx="137" cy="81"/>
            </a:xfrm>
            <a:custGeom>
              <a:avLst/>
              <a:gdLst/>
              <a:ahLst/>
              <a:cxnLst>
                <a:cxn ang="0">
                  <a:pos x="7" y="13"/>
                </a:cxn>
                <a:cxn ang="0">
                  <a:pos x="25" y="6"/>
                </a:cxn>
                <a:cxn ang="0">
                  <a:pos x="17" y="1"/>
                </a:cxn>
                <a:cxn ang="0">
                  <a:pos x="7" y="11"/>
                </a:cxn>
                <a:cxn ang="0">
                  <a:pos x="7" y="13"/>
                </a:cxn>
              </a:cxnLst>
              <a:rect l="0" t="0" r="r" b="b"/>
              <a:pathLst>
                <a:path w="27" h="16">
                  <a:moveTo>
                    <a:pt x="7" y="13"/>
                  </a:moveTo>
                  <a:cubicBezTo>
                    <a:pt x="7" y="13"/>
                    <a:pt x="18" y="16"/>
                    <a:pt x="25" y="6"/>
                  </a:cubicBezTo>
                  <a:cubicBezTo>
                    <a:pt x="27" y="2"/>
                    <a:pt x="23" y="0"/>
                    <a:pt x="17" y="1"/>
                  </a:cubicBezTo>
                  <a:cubicBezTo>
                    <a:pt x="13" y="1"/>
                    <a:pt x="14" y="11"/>
                    <a:pt x="7" y="11"/>
                  </a:cubicBezTo>
                  <a:cubicBezTo>
                    <a:pt x="0" y="11"/>
                    <a:pt x="7" y="13"/>
                    <a:pt x="7" y="13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731" name="Freeform 227"/>
            <p:cNvSpPr>
              <a:spLocks/>
            </p:cNvSpPr>
            <p:nvPr userDrawn="1"/>
          </p:nvSpPr>
          <p:spPr bwMode="auto">
            <a:xfrm>
              <a:off x="960" y="3204"/>
              <a:ext cx="177" cy="86"/>
            </a:xfrm>
            <a:custGeom>
              <a:avLst/>
              <a:gdLst/>
              <a:ahLst/>
              <a:cxnLst>
                <a:cxn ang="0">
                  <a:pos x="25" y="6"/>
                </a:cxn>
                <a:cxn ang="0">
                  <a:pos x="8" y="10"/>
                </a:cxn>
                <a:cxn ang="0">
                  <a:pos x="6" y="13"/>
                </a:cxn>
                <a:cxn ang="0">
                  <a:pos x="27" y="12"/>
                </a:cxn>
                <a:cxn ang="0">
                  <a:pos x="25" y="6"/>
                </a:cxn>
              </a:cxnLst>
              <a:rect l="0" t="0" r="r" b="b"/>
              <a:pathLst>
                <a:path w="35" h="17">
                  <a:moveTo>
                    <a:pt x="25" y="6"/>
                  </a:moveTo>
                  <a:cubicBezTo>
                    <a:pt x="20" y="12"/>
                    <a:pt x="8" y="10"/>
                    <a:pt x="8" y="10"/>
                  </a:cubicBezTo>
                  <a:cubicBezTo>
                    <a:pt x="8" y="10"/>
                    <a:pt x="0" y="9"/>
                    <a:pt x="6" y="13"/>
                  </a:cubicBezTo>
                  <a:cubicBezTo>
                    <a:pt x="11" y="17"/>
                    <a:pt x="18" y="15"/>
                    <a:pt x="27" y="12"/>
                  </a:cubicBezTo>
                  <a:cubicBezTo>
                    <a:pt x="35" y="8"/>
                    <a:pt x="31" y="0"/>
                    <a:pt x="25" y="6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732" name="Freeform 228"/>
            <p:cNvSpPr>
              <a:spLocks/>
            </p:cNvSpPr>
            <p:nvPr userDrawn="1"/>
          </p:nvSpPr>
          <p:spPr bwMode="auto">
            <a:xfrm>
              <a:off x="844" y="3285"/>
              <a:ext cx="248" cy="60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29" y="1"/>
                </a:cxn>
                <a:cxn ang="0">
                  <a:pos x="7" y="0"/>
                </a:cxn>
                <a:cxn ang="0">
                  <a:pos x="2" y="5"/>
                </a:cxn>
                <a:cxn ang="0">
                  <a:pos x="20" y="8"/>
                </a:cxn>
                <a:cxn ang="0">
                  <a:pos x="41" y="8"/>
                </a:cxn>
                <a:cxn ang="0">
                  <a:pos x="40" y="3"/>
                </a:cxn>
              </a:cxnLst>
              <a:rect l="0" t="0" r="r" b="b"/>
              <a:pathLst>
                <a:path w="49" h="12">
                  <a:moveTo>
                    <a:pt x="40" y="3"/>
                  </a:moveTo>
                  <a:cubicBezTo>
                    <a:pt x="37" y="2"/>
                    <a:pt x="36" y="0"/>
                    <a:pt x="29" y="1"/>
                  </a:cubicBezTo>
                  <a:cubicBezTo>
                    <a:pt x="13" y="4"/>
                    <a:pt x="7" y="0"/>
                    <a:pt x="7" y="0"/>
                  </a:cubicBezTo>
                  <a:cubicBezTo>
                    <a:pt x="7" y="0"/>
                    <a:pt x="0" y="3"/>
                    <a:pt x="2" y="5"/>
                  </a:cubicBezTo>
                  <a:cubicBezTo>
                    <a:pt x="5" y="7"/>
                    <a:pt x="17" y="8"/>
                    <a:pt x="20" y="8"/>
                  </a:cubicBezTo>
                  <a:cubicBezTo>
                    <a:pt x="23" y="8"/>
                    <a:pt x="34" y="12"/>
                    <a:pt x="41" y="8"/>
                  </a:cubicBezTo>
                  <a:cubicBezTo>
                    <a:pt x="49" y="4"/>
                    <a:pt x="44" y="3"/>
                    <a:pt x="40" y="3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733" name="Freeform 229"/>
            <p:cNvSpPr>
              <a:spLocks/>
            </p:cNvSpPr>
            <p:nvPr userDrawn="1"/>
          </p:nvSpPr>
          <p:spPr bwMode="auto">
            <a:xfrm>
              <a:off x="869" y="3340"/>
              <a:ext cx="203" cy="56"/>
            </a:xfrm>
            <a:custGeom>
              <a:avLst/>
              <a:gdLst/>
              <a:ahLst/>
              <a:cxnLst>
                <a:cxn ang="0">
                  <a:pos x="37" y="2"/>
                </a:cxn>
                <a:cxn ang="0">
                  <a:pos x="26" y="4"/>
                </a:cxn>
                <a:cxn ang="0">
                  <a:pos x="13" y="3"/>
                </a:cxn>
                <a:cxn ang="0">
                  <a:pos x="1" y="2"/>
                </a:cxn>
                <a:cxn ang="0">
                  <a:pos x="35" y="8"/>
                </a:cxn>
                <a:cxn ang="0">
                  <a:pos x="37" y="2"/>
                </a:cxn>
              </a:cxnLst>
              <a:rect l="0" t="0" r="r" b="b"/>
              <a:pathLst>
                <a:path w="40" h="11">
                  <a:moveTo>
                    <a:pt x="37" y="2"/>
                  </a:moveTo>
                  <a:cubicBezTo>
                    <a:pt x="34" y="4"/>
                    <a:pt x="30" y="4"/>
                    <a:pt x="26" y="4"/>
                  </a:cubicBezTo>
                  <a:cubicBezTo>
                    <a:pt x="23" y="4"/>
                    <a:pt x="16" y="2"/>
                    <a:pt x="13" y="3"/>
                  </a:cubicBezTo>
                  <a:cubicBezTo>
                    <a:pt x="10" y="4"/>
                    <a:pt x="1" y="2"/>
                    <a:pt x="1" y="2"/>
                  </a:cubicBezTo>
                  <a:cubicBezTo>
                    <a:pt x="0" y="11"/>
                    <a:pt x="30" y="10"/>
                    <a:pt x="35" y="8"/>
                  </a:cubicBezTo>
                  <a:cubicBezTo>
                    <a:pt x="40" y="5"/>
                    <a:pt x="40" y="0"/>
                    <a:pt x="37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734" name="Freeform 230"/>
            <p:cNvSpPr>
              <a:spLocks/>
            </p:cNvSpPr>
            <p:nvPr userDrawn="1"/>
          </p:nvSpPr>
          <p:spPr bwMode="auto">
            <a:xfrm>
              <a:off x="859" y="3386"/>
              <a:ext cx="207" cy="172"/>
            </a:xfrm>
            <a:custGeom>
              <a:avLst/>
              <a:gdLst/>
              <a:ahLst/>
              <a:cxnLst>
                <a:cxn ang="0">
                  <a:pos x="28" y="9"/>
                </a:cxn>
                <a:cxn ang="0">
                  <a:pos x="13" y="6"/>
                </a:cxn>
                <a:cxn ang="0">
                  <a:pos x="4" y="15"/>
                </a:cxn>
                <a:cxn ang="0">
                  <a:pos x="1" y="19"/>
                </a:cxn>
                <a:cxn ang="0">
                  <a:pos x="9" y="19"/>
                </a:cxn>
                <a:cxn ang="0">
                  <a:pos x="17" y="27"/>
                </a:cxn>
                <a:cxn ang="0">
                  <a:pos x="21" y="30"/>
                </a:cxn>
                <a:cxn ang="0">
                  <a:pos x="29" y="19"/>
                </a:cxn>
                <a:cxn ang="0">
                  <a:pos x="39" y="19"/>
                </a:cxn>
                <a:cxn ang="0">
                  <a:pos x="28" y="9"/>
                </a:cxn>
              </a:cxnLst>
              <a:rect l="0" t="0" r="r" b="b"/>
              <a:pathLst>
                <a:path w="41" h="34">
                  <a:moveTo>
                    <a:pt x="28" y="9"/>
                  </a:moveTo>
                  <a:cubicBezTo>
                    <a:pt x="28" y="6"/>
                    <a:pt x="14" y="0"/>
                    <a:pt x="13" y="6"/>
                  </a:cubicBezTo>
                  <a:cubicBezTo>
                    <a:pt x="11" y="12"/>
                    <a:pt x="4" y="15"/>
                    <a:pt x="4" y="15"/>
                  </a:cubicBezTo>
                  <a:cubicBezTo>
                    <a:pt x="0" y="16"/>
                    <a:pt x="0" y="16"/>
                    <a:pt x="1" y="19"/>
                  </a:cubicBezTo>
                  <a:cubicBezTo>
                    <a:pt x="1" y="22"/>
                    <a:pt x="4" y="24"/>
                    <a:pt x="9" y="19"/>
                  </a:cubicBezTo>
                  <a:cubicBezTo>
                    <a:pt x="17" y="10"/>
                    <a:pt x="17" y="26"/>
                    <a:pt x="17" y="27"/>
                  </a:cubicBezTo>
                  <a:cubicBezTo>
                    <a:pt x="18" y="29"/>
                    <a:pt x="19" y="34"/>
                    <a:pt x="21" y="30"/>
                  </a:cubicBezTo>
                  <a:cubicBezTo>
                    <a:pt x="22" y="26"/>
                    <a:pt x="25" y="14"/>
                    <a:pt x="29" y="19"/>
                  </a:cubicBezTo>
                  <a:cubicBezTo>
                    <a:pt x="35" y="27"/>
                    <a:pt x="41" y="19"/>
                    <a:pt x="39" y="19"/>
                  </a:cubicBezTo>
                  <a:cubicBezTo>
                    <a:pt x="38" y="18"/>
                    <a:pt x="28" y="13"/>
                    <a:pt x="28" y="9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735" name="Freeform 231"/>
            <p:cNvSpPr>
              <a:spLocks/>
            </p:cNvSpPr>
            <p:nvPr userDrawn="1"/>
          </p:nvSpPr>
          <p:spPr bwMode="auto">
            <a:xfrm>
              <a:off x="996" y="3305"/>
              <a:ext cx="126" cy="318"/>
            </a:xfrm>
            <a:custGeom>
              <a:avLst/>
              <a:gdLst/>
              <a:ahLst/>
              <a:cxnLst>
                <a:cxn ang="0">
                  <a:pos x="22" y="2"/>
                </a:cxn>
                <a:cxn ang="0">
                  <a:pos x="18" y="17"/>
                </a:cxn>
                <a:cxn ang="0">
                  <a:pos x="7" y="20"/>
                </a:cxn>
                <a:cxn ang="0">
                  <a:pos x="7" y="23"/>
                </a:cxn>
                <a:cxn ang="0">
                  <a:pos x="17" y="34"/>
                </a:cxn>
                <a:cxn ang="0">
                  <a:pos x="12" y="45"/>
                </a:cxn>
                <a:cxn ang="0">
                  <a:pos x="0" y="55"/>
                </a:cxn>
                <a:cxn ang="0">
                  <a:pos x="5" y="58"/>
                </a:cxn>
                <a:cxn ang="0">
                  <a:pos x="16" y="62"/>
                </a:cxn>
                <a:cxn ang="0">
                  <a:pos x="23" y="57"/>
                </a:cxn>
                <a:cxn ang="0">
                  <a:pos x="25" y="14"/>
                </a:cxn>
                <a:cxn ang="0">
                  <a:pos x="25" y="2"/>
                </a:cxn>
                <a:cxn ang="0">
                  <a:pos x="22" y="2"/>
                </a:cxn>
              </a:cxnLst>
              <a:rect l="0" t="0" r="r" b="b"/>
              <a:pathLst>
                <a:path w="25" h="63">
                  <a:moveTo>
                    <a:pt x="22" y="2"/>
                  </a:moveTo>
                  <a:cubicBezTo>
                    <a:pt x="22" y="2"/>
                    <a:pt x="20" y="15"/>
                    <a:pt x="18" y="17"/>
                  </a:cubicBezTo>
                  <a:cubicBezTo>
                    <a:pt x="15" y="19"/>
                    <a:pt x="10" y="20"/>
                    <a:pt x="7" y="20"/>
                  </a:cubicBezTo>
                  <a:cubicBezTo>
                    <a:pt x="4" y="19"/>
                    <a:pt x="4" y="22"/>
                    <a:pt x="7" y="23"/>
                  </a:cubicBezTo>
                  <a:cubicBezTo>
                    <a:pt x="10" y="24"/>
                    <a:pt x="17" y="29"/>
                    <a:pt x="17" y="34"/>
                  </a:cubicBezTo>
                  <a:cubicBezTo>
                    <a:pt x="17" y="40"/>
                    <a:pt x="17" y="44"/>
                    <a:pt x="12" y="45"/>
                  </a:cubicBezTo>
                  <a:cubicBezTo>
                    <a:pt x="6" y="46"/>
                    <a:pt x="0" y="47"/>
                    <a:pt x="0" y="55"/>
                  </a:cubicBezTo>
                  <a:cubicBezTo>
                    <a:pt x="0" y="55"/>
                    <a:pt x="3" y="57"/>
                    <a:pt x="5" y="58"/>
                  </a:cubicBezTo>
                  <a:cubicBezTo>
                    <a:pt x="8" y="58"/>
                    <a:pt x="14" y="61"/>
                    <a:pt x="16" y="62"/>
                  </a:cubicBezTo>
                  <a:cubicBezTo>
                    <a:pt x="18" y="63"/>
                    <a:pt x="23" y="61"/>
                    <a:pt x="23" y="57"/>
                  </a:cubicBezTo>
                  <a:cubicBezTo>
                    <a:pt x="24" y="52"/>
                    <a:pt x="24" y="20"/>
                    <a:pt x="25" y="14"/>
                  </a:cubicBezTo>
                  <a:cubicBezTo>
                    <a:pt x="25" y="9"/>
                    <a:pt x="25" y="3"/>
                    <a:pt x="25" y="2"/>
                  </a:cubicBezTo>
                  <a:cubicBezTo>
                    <a:pt x="25" y="1"/>
                    <a:pt x="22" y="0"/>
                    <a:pt x="22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1736" name="Group 232"/>
          <p:cNvGrpSpPr>
            <a:grpSpLocks/>
          </p:cNvGrpSpPr>
          <p:nvPr/>
        </p:nvGrpSpPr>
        <p:grpSpPr bwMode="auto">
          <a:xfrm>
            <a:off x="6934200" y="-7938"/>
            <a:ext cx="2317750" cy="2063751"/>
            <a:chOff x="4080" y="-5"/>
            <a:chExt cx="1748" cy="1556"/>
          </a:xfrm>
        </p:grpSpPr>
        <p:sp>
          <p:nvSpPr>
            <p:cNvPr id="21737" name="Freeform 233"/>
            <p:cNvSpPr>
              <a:spLocks/>
            </p:cNvSpPr>
            <p:nvPr userDrawn="1"/>
          </p:nvSpPr>
          <p:spPr bwMode="auto">
            <a:xfrm>
              <a:off x="4161" y="-5"/>
              <a:ext cx="1586" cy="1443"/>
            </a:xfrm>
            <a:custGeom>
              <a:avLst/>
              <a:gdLst/>
              <a:ahLst/>
              <a:cxnLst>
                <a:cxn ang="0">
                  <a:pos x="23" y="4"/>
                </a:cxn>
                <a:cxn ang="0">
                  <a:pos x="11" y="71"/>
                </a:cxn>
                <a:cxn ang="0">
                  <a:pos x="25" y="393"/>
                </a:cxn>
                <a:cxn ang="0">
                  <a:pos x="54" y="457"/>
                </a:cxn>
                <a:cxn ang="0">
                  <a:pos x="158" y="482"/>
                </a:cxn>
                <a:cxn ang="0">
                  <a:pos x="204" y="495"/>
                </a:cxn>
                <a:cxn ang="0">
                  <a:pos x="520" y="475"/>
                </a:cxn>
                <a:cxn ang="0">
                  <a:pos x="533" y="167"/>
                </a:cxn>
                <a:cxn ang="0">
                  <a:pos x="369" y="16"/>
                </a:cxn>
                <a:cxn ang="0">
                  <a:pos x="249" y="29"/>
                </a:cxn>
                <a:cxn ang="0">
                  <a:pos x="198" y="11"/>
                </a:cxn>
                <a:cxn ang="0">
                  <a:pos x="151" y="2"/>
                </a:cxn>
                <a:cxn ang="0">
                  <a:pos x="23" y="4"/>
                </a:cxn>
              </a:cxnLst>
              <a:rect l="0" t="0" r="r" b="b"/>
              <a:pathLst>
                <a:path w="546" h="497">
                  <a:moveTo>
                    <a:pt x="23" y="4"/>
                  </a:moveTo>
                  <a:cubicBezTo>
                    <a:pt x="23" y="4"/>
                    <a:pt x="0" y="34"/>
                    <a:pt x="11" y="71"/>
                  </a:cubicBezTo>
                  <a:cubicBezTo>
                    <a:pt x="19" y="100"/>
                    <a:pt x="25" y="393"/>
                    <a:pt x="25" y="393"/>
                  </a:cubicBezTo>
                  <a:cubicBezTo>
                    <a:pt x="25" y="393"/>
                    <a:pt x="42" y="452"/>
                    <a:pt x="54" y="457"/>
                  </a:cubicBezTo>
                  <a:cubicBezTo>
                    <a:pt x="66" y="462"/>
                    <a:pt x="158" y="482"/>
                    <a:pt x="158" y="482"/>
                  </a:cubicBezTo>
                  <a:cubicBezTo>
                    <a:pt x="158" y="482"/>
                    <a:pt x="191" y="497"/>
                    <a:pt x="204" y="495"/>
                  </a:cubicBezTo>
                  <a:cubicBezTo>
                    <a:pt x="217" y="494"/>
                    <a:pt x="506" y="487"/>
                    <a:pt x="520" y="475"/>
                  </a:cubicBezTo>
                  <a:cubicBezTo>
                    <a:pt x="533" y="463"/>
                    <a:pt x="546" y="218"/>
                    <a:pt x="533" y="167"/>
                  </a:cubicBezTo>
                  <a:cubicBezTo>
                    <a:pt x="520" y="117"/>
                    <a:pt x="404" y="14"/>
                    <a:pt x="369" y="16"/>
                  </a:cubicBezTo>
                  <a:cubicBezTo>
                    <a:pt x="335" y="17"/>
                    <a:pt x="249" y="29"/>
                    <a:pt x="249" y="29"/>
                  </a:cubicBezTo>
                  <a:lnTo>
                    <a:pt x="198" y="11"/>
                  </a:lnTo>
                  <a:lnTo>
                    <a:pt x="151" y="2"/>
                  </a:lnTo>
                  <a:cubicBezTo>
                    <a:pt x="151" y="2"/>
                    <a:pt x="79" y="0"/>
                    <a:pt x="23" y="4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1738" name="Group 234"/>
            <p:cNvGrpSpPr>
              <a:grpSpLocks/>
            </p:cNvGrpSpPr>
            <p:nvPr userDrawn="1"/>
          </p:nvGrpSpPr>
          <p:grpSpPr bwMode="auto">
            <a:xfrm>
              <a:off x="4080" y="0"/>
              <a:ext cx="1748" cy="1551"/>
              <a:chOff x="2918" y="18"/>
              <a:chExt cx="2958" cy="2699"/>
            </a:xfrm>
          </p:grpSpPr>
          <p:sp>
            <p:nvSpPr>
              <p:cNvPr id="21739" name="Freeform 235"/>
              <p:cNvSpPr>
                <a:spLocks/>
              </p:cNvSpPr>
              <p:nvPr/>
            </p:nvSpPr>
            <p:spPr bwMode="auto">
              <a:xfrm>
                <a:off x="3060" y="18"/>
                <a:ext cx="490" cy="187"/>
              </a:xfrm>
              <a:custGeom>
                <a:avLst/>
                <a:gdLst/>
                <a:ahLst/>
                <a:cxnLst>
                  <a:cxn ang="0">
                    <a:pos x="71" y="25"/>
                  </a:cxn>
                  <a:cxn ang="0">
                    <a:pos x="91" y="20"/>
                  </a:cxn>
                  <a:cxn ang="0">
                    <a:pos x="92" y="17"/>
                  </a:cxn>
                  <a:cxn ang="0">
                    <a:pos x="88" y="0"/>
                  </a:cxn>
                  <a:cxn ang="0">
                    <a:pos x="25" y="0"/>
                  </a:cxn>
                  <a:cxn ang="0">
                    <a:pos x="10" y="22"/>
                  </a:cxn>
                  <a:cxn ang="0">
                    <a:pos x="71" y="25"/>
                  </a:cxn>
                </a:cxnLst>
                <a:rect l="0" t="0" r="r" b="b"/>
                <a:pathLst>
                  <a:path w="97" h="37">
                    <a:moveTo>
                      <a:pt x="71" y="25"/>
                    </a:moveTo>
                    <a:cubicBezTo>
                      <a:pt x="81" y="22"/>
                      <a:pt x="87" y="21"/>
                      <a:pt x="91" y="20"/>
                    </a:cubicBezTo>
                    <a:cubicBezTo>
                      <a:pt x="91" y="19"/>
                      <a:pt x="91" y="19"/>
                      <a:pt x="92" y="17"/>
                    </a:cubicBezTo>
                    <a:cubicBezTo>
                      <a:pt x="97" y="11"/>
                      <a:pt x="95" y="4"/>
                      <a:pt x="88" y="0"/>
                    </a:cubicBezTo>
                    <a:lnTo>
                      <a:pt x="25" y="0"/>
                    </a:lnTo>
                    <a:cubicBezTo>
                      <a:pt x="10" y="3"/>
                      <a:pt x="0" y="10"/>
                      <a:pt x="10" y="22"/>
                    </a:cubicBezTo>
                    <a:cubicBezTo>
                      <a:pt x="10" y="22"/>
                      <a:pt x="28" y="37"/>
                      <a:pt x="71" y="25"/>
                    </a:cubicBez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740" name="Freeform 236"/>
              <p:cNvSpPr>
                <a:spLocks noEditPoints="1"/>
              </p:cNvSpPr>
              <p:nvPr/>
            </p:nvSpPr>
            <p:spPr bwMode="auto">
              <a:xfrm>
                <a:off x="2918" y="18"/>
                <a:ext cx="2958" cy="2699"/>
              </a:xfrm>
              <a:custGeom>
                <a:avLst/>
                <a:gdLst/>
                <a:ahLst/>
                <a:cxnLst>
                  <a:cxn ang="0">
                    <a:pos x="504" y="1"/>
                  </a:cxn>
                  <a:cxn ang="0">
                    <a:pos x="157" y="0"/>
                  </a:cxn>
                  <a:cxn ang="0">
                    <a:pos x="225" y="21"/>
                  </a:cxn>
                  <a:cxn ang="0">
                    <a:pos x="174" y="39"/>
                  </a:cxn>
                  <a:cxn ang="0">
                    <a:pos x="207" y="71"/>
                  </a:cxn>
                  <a:cxn ang="0">
                    <a:pos x="74" y="60"/>
                  </a:cxn>
                  <a:cxn ang="0">
                    <a:pos x="26" y="63"/>
                  </a:cxn>
                  <a:cxn ang="0">
                    <a:pos x="199" y="487"/>
                  </a:cxn>
                  <a:cxn ang="0">
                    <a:pos x="144" y="341"/>
                  </a:cxn>
                  <a:cxn ang="0">
                    <a:pos x="105" y="376"/>
                  </a:cxn>
                  <a:cxn ang="0">
                    <a:pos x="94" y="435"/>
                  </a:cxn>
                  <a:cxn ang="0">
                    <a:pos x="124" y="265"/>
                  </a:cxn>
                  <a:cxn ang="0">
                    <a:pos x="153" y="228"/>
                  </a:cxn>
                  <a:cxn ang="0">
                    <a:pos x="209" y="237"/>
                  </a:cxn>
                  <a:cxn ang="0">
                    <a:pos x="188" y="306"/>
                  </a:cxn>
                  <a:cxn ang="0">
                    <a:pos x="192" y="395"/>
                  </a:cxn>
                  <a:cxn ang="0">
                    <a:pos x="515" y="483"/>
                  </a:cxn>
                  <a:cxn ang="0">
                    <a:pos x="454" y="427"/>
                  </a:cxn>
                  <a:cxn ang="0">
                    <a:pos x="425" y="345"/>
                  </a:cxn>
                  <a:cxn ang="0">
                    <a:pos x="396" y="270"/>
                  </a:cxn>
                  <a:cxn ang="0">
                    <a:pos x="460" y="256"/>
                  </a:cxn>
                  <a:cxn ang="0">
                    <a:pos x="407" y="223"/>
                  </a:cxn>
                  <a:cxn ang="0">
                    <a:pos x="439" y="226"/>
                  </a:cxn>
                  <a:cxn ang="0">
                    <a:pos x="438" y="209"/>
                  </a:cxn>
                  <a:cxn ang="0">
                    <a:pos x="376" y="211"/>
                  </a:cxn>
                  <a:cxn ang="0">
                    <a:pos x="357" y="343"/>
                  </a:cxn>
                  <a:cxn ang="0">
                    <a:pos x="347" y="230"/>
                  </a:cxn>
                  <a:cxn ang="0">
                    <a:pos x="331" y="182"/>
                  </a:cxn>
                  <a:cxn ang="0">
                    <a:pos x="347" y="136"/>
                  </a:cxn>
                  <a:cxn ang="0">
                    <a:pos x="339" y="99"/>
                  </a:cxn>
                  <a:cxn ang="0">
                    <a:pos x="331" y="62"/>
                  </a:cxn>
                  <a:cxn ang="0">
                    <a:pos x="369" y="103"/>
                  </a:cxn>
                  <a:cxn ang="0">
                    <a:pos x="415" y="47"/>
                  </a:cxn>
                  <a:cxn ang="0">
                    <a:pos x="409" y="95"/>
                  </a:cxn>
                  <a:cxn ang="0">
                    <a:pos x="401" y="130"/>
                  </a:cxn>
                  <a:cxn ang="0">
                    <a:pos x="401" y="181"/>
                  </a:cxn>
                  <a:cxn ang="0">
                    <a:pos x="558" y="181"/>
                  </a:cxn>
                  <a:cxn ang="0">
                    <a:pos x="554" y="76"/>
                  </a:cxn>
                  <a:cxn ang="0">
                    <a:pos x="249" y="69"/>
                  </a:cxn>
                  <a:cxn ang="0">
                    <a:pos x="293" y="93"/>
                  </a:cxn>
                  <a:cxn ang="0">
                    <a:pos x="171" y="195"/>
                  </a:cxn>
                  <a:cxn ang="0">
                    <a:pos x="69" y="98"/>
                  </a:cxn>
                  <a:cxn ang="0">
                    <a:pos x="191" y="106"/>
                  </a:cxn>
                  <a:cxn ang="0">
                    <a:pos x="220" y="105"/>
                  </a:cxn>
                  <a:cxn ang="0">
                    <a:pos x="302" y="121"/>
                  </a:cxn>
                  <a:cxn ang="0">
                    <a:pos x="276" y="256"/>
                  </a:cxn>
                  <a:cxn ang="0">
                    <a:pos x="260" y="137"/>
                  </a:cxn>
                  <a:cxn ang="0">
                    <a:pos x="171" y="195"/>
                  </a:cxn>
                  <a:cxn ang="0">
                    <a:pos x="223" y="225"/>
                  </a:cxn>
                  <a:cxn ang="0">
                    <a:pos x="247" y="158"/>
                  </a:cxn>
                  <a:cxn ang="0">
                    <a:pos x="326" y="292"/>
                  </a:cxn>
                  <a:cxn ang="0">
                    <a:pos x="215" y="321"/>
                  </a:cxn>
                  <a:cxn ang="0">
                    <a:pos x="309" y="277"/>
                  </a:cxn>
                  <a:cxn ang="0">
                    <a:pos x="318" y="133"/>
                  </a:cxn>
                  <a:cxn ang="0">
                    <a:pos x="313" y="213"/>
                  </a:cxn>
                  <a:cxn ang="0">
                    <a:pos x="299" y="144"/>
                  </a:cxn>
                  <a:cxn ang="0">
                    <a:pos x="507" y="179"/>
                  </a:cxn>
                  <a:cxn ang="0">
                    <a:pos x="461" y="162"/>
                  </a:cxn>
                </a:cxnLst>
                <a:rect l="0" t="0" r="r" b="b"/>
                <a:pathLst>
                  <a:path w="585" h="534">
                    <a:moveTo>
                      <a:pt x="554" y="76"/>
                    </a:moveTo>
                    <a:cubicBezTo>
                      <a:pt x="551" y="32"/>
                      <a:pt x="543" y="9"/>
                      <a:pt x="504" y="1"/>
                    </a:cubicBezTo>
                    <a:cubicBezTo>
                      <a:pt x="500" y="1"/>
                      <a:pt x="494" y="0"/>
                      <a:pt x="486" y="0"/>
                    </a:cubicBezTo>
                    <a:lnTo>
                      <a:pt x="157" y="0"/>
                    </a:lnTo>
                    <a:cubicBezTo>
                      <a:pt x="156" y="5"/>
                      <a:pt x="153" y="17"/>
                      <a:pt x="158" y="17"/>
                    </a:cubicBezTo>
                    <a:cubicBezTo>
                      <a:pt x="171" y="17"/>
                      <a:pt x="223" y="21"/>
                      <a:pt x="225" y="21"/>
                    </a:cubicBezTo>
                    <a:cubicBezTo>
                      <a:pt x="226" y="21"/>
                      <a:pt x="250" y="16"/>
                      <a:pt x="237" y="28"/>
                    </a:cubicBezTo>
                    <a:cubicBezTo>
                      <a:pt x="223" y="41"/>
                      <a:pt x="192" y="41"/>
                      <a:pt x="174" y="39"/>
                    </a:cubicBezTo>
                    <a:cubicBezTo>
                      <a:pt x="131" y="36"/>
                      <a:pt x="152" y="56"/>
                      <a:pt x="168" y="56"/>
                    </a:cubicBezTo>
                    <a:cubicBezTo>
                      <a:pt x="218" y="56"/>
                      <a:pt x="228" y="68"/>
                      <a:pt x="207" y="71"/>
                    </a:cubicBezTo>
                    <a:cubicBezTo>
                      <a:pt x="186" y="74"/>
                      <a:pt x="182" y="73"/>
                      <a:pt x="162" y="76"/>
                    </a:cubicBezTo>
                    <a:cubicBezTo>
                      <a:pt x="7" y="101"/>
                      <a:pt x="59" y="60"/>
                      <a:pt x="74" y="60"/>
                    </a:cubicBezTo>
                    <a:cubicBezTo>
                      <a:pt x="139" y="59"/>
                      <a:pt x="123" y="37"/>
                      <a:pt x="107" y="42"/>
                    </a:cubicBezTo>
                    <a:cubicBezTo>
                      <a:pt x="91" y="46"/>
                      <a:pt x="34" y="27"/>
                      <a:pt x="26" y="63"/>
                    </a:cubicBezTo>
                    <a:cubicBezTo>
                      <a:pt x="19" y="100"/>
                      <a:pt x="42" y="282"/>
                      <a:pt x="36" y="317"/>
                    </a:cubicBezTo>
                    <a:cubicBezTo>
                      <a:pt x="0" y="534"/>
                      <a:pt x="199" y="487"/>
                      <a:pt x="199" y="487"/>
                    </a:cubicBezTo>
                    <a:cubicBezTo>
                      <a:pt x="156" y="453"/>
                      <a:pt x="174" y="421"/>
                      <a:pt x="171" y="403"/>
                    </a:cubicBezTo>
                    <a:cubicBezTo>
                      <a:pt x="161" y="345"/>
                      <a:pt x="154" y="337"/>
                      <a:pt x="144" y="341"/>
                    </a:cubicBezTo>
                    <a:cubicBezTo>
                      <a:pt x="121" y="352"/>
                      <a:pt x="123" y="358"/>
                      <a:pt x="126" y="367"/>
                    </a:cubicBezTo>
                    <a:cubicBezTo>
                      <a:pt x="142" y="416"/>
                      <a:pt x="105" y="376"/>
                      <a:pt x="105" y="376"/>
                    </a:cubicBezTo>
                    <a:cubicBezTo>
                      <a:pt x="98" y="380"/>
                      <a:pt x="95" y="390"/>
                      <a:pt x="99" y="399"/>
                    </a:cubicBezTo>
                    <a:cubicBezTo>
                      <a:pt x="131" y="463"/>
                      <a:pt x="101" y="446"/>
                      <a:pt x="94" y="435"/>
                    </a:cubicBezTo>
                    <a:cubicBezTo>
                      <a:pt x="61" y="390"/>
                      <a:pt x="92" y="366"/>
                      <a:pt x="88" y="352"/>
                    </a:cubicBezTo>
                    <a:cubicBezTo>
                      <a:pt x="75" y="295"/>
                      <a:pt x="118" y="274"/>
                      <a:pt x="124" y="265"/>
                    </a:cubicBezTo>
                    <a:cubicBezTo>
                      <a:pt x="130" y="256"/>
                      <a:pt x="127" y="253"/>
                      <a:pt x="129" y="234"/>
                    </a:cubicBezTo>
                    <a:cubicBezTo>
                      <a:pt x="136" y="195"/>
                      <a:pt x="155" y="216"/>
                      <a:pt x="153" y="228"/>
                    </a:cubicBezTo>
                    <a:cubicBezTo>
                      <a:pt x="148" y="274"/>
                      <a:pt x="176" y="242"/>
                      <a:pt x="186" y="228"/>
                    </a:cubicBezTo>
                    <a:cubicBezTo>
                      <a:pt x="218" y="186"/>
                      <a:pt x="214" y="229"/>
                      <a:pt x="209" y="237"/>
                    </a:cubicBezTo>
                    <a:cubicBezTo>
                      <a:pt x="203" y="244"/>
                      <a:pt x="198" y="255"/>
                      <a:pt x="200" y="260"/>
                    </a:cubicBezTo>
                    <a:cubicBezTo>
                      <a:pt x="208" y="283"/>
                      <a:pt x="193" y="305"/>
                      <a:pt x="188" y="306"/>
                    </a:cubicBezTo>
                    <a:cubicBezTo>
                      <a:pt x="184" y="308"/>
                      <a:pt x="170" y="314"/>
                      <a:pt x="170" y="332"/>
                    </a:cubicBezTo>
                    <a:cubicBezTo>
                      <a:pt x="171" y="350"/>
                      <a:pt x="192" y="382"/>
                      <a:pt x="192" y="395"/>
                    </a:cubicBezTo>
                    <a:cubicBezTo>
                      <a:pt x="193" y="492"/>
                      <a:pt x="236" y="499"/>
                      <a:pt x="255" y="497"/>
                    </a:cubicBezTo>
                    <a:cubicBezTo>
                      <a:pt x="275" y="496"/>
                      <a:pt x="445" y="490"/>
                      <a:pt x="515" y="483"/>
                    </a:cubicBezTo>
                    <a:cubicBezTo>
                      <a:pt x="585" y="477"/>
                      <a:pt x="538" y="458"/>
                      <a:pt x="518" y="458"/>
                    </a:cubicBezTo>
                    <a:cubicBezTo>
                      <a:pt x="467" y="458"/>
                      <a:pt x="454" y="427"/>
                      <a:pt x="454" y="427"/>
                    </a:cubicBezTo>
                    <a:cubicBezTo>
                      <a:pt x="454" y="427"/>
                      <a:pt x="453" y="405"/>
                      <a:pt x="431" y="400"/>
                    </a:cubicBezTo>
                    <a:cubicBezTo>
                      <a:pt x="376" y="385"/>
                      <a:pt x="411" y="353"/>
                      <a:pt x="425" y="345"/>
                    </a:cubicBezTo>
                    <a:cubicBezTo>
                      <a:pt x="438" y="338"/>
                      <a:pt x="430" y="335"/>
                      <a:pt x="420" y="329"/>
                    </a:cubicBezTo>
                    <a:cubicBezTo>
                      <a:pt x="398" y="316"/>
                      <a:pt x="394" y="300"/>
                      <a:pt x="396" y="270"/>
                    </a:cubicBezTo>
                    <a:cubicBezTo>
                      <a:pt x="397" y="240"/>
                      <a:pt x="416" y="249"/>
                      <a:pt x="416" y="249"/>
                    </a:cubicBezTo>
                    <a:cubicBezTo>
                      <a:pt x="416" y="249"/>
                      <a:pt x="448" y="262"/>
                      <a:pt x="460" y="256"/>
                    </a:cubicBezTo>
                    <a:cubicBezTo>
                      <a:pt x="472" y="250"/>
                      <a:pt x="467" y="239"/>
                      <a:pt x="461" y="244"/>
                    </a:cubicBezTo>
                    <a:cubicBezTo>
                      <a:pt x="455" y="248"/>
                      <a:pt x="412" y="244"/>
                      <a:pt x="407" y="223"/>
                    </a:cubicBezTo>
                    <a:cubicBezTo>
                      <a:pt x="403" y="202"/>
                      <a:pt x="418" y="213"/>
                      <a:pt x="422" y="214"/>
                    </a:cubicBezTo>
                    <a:cubicBezTo>
                      <a:pt x="427" y="216"/>
                      <a:pt x="427" y="220"/>
                      <a:pt x="439" y="226"/>
                    </a:cubicBezTo>
                    <a:cubicBezTo>
                      <a:pt x="468" y="241"/>
                      <a:pt x="454" y="224"/>
                      <a:pt x="454" y="224"/>
                    </a:cubicBezTo>
                    <a:cubicBezTo>
                      <a:pt x="454" y="224"/>
                      <a:pt x="454" y="224"/>
                      <a:pt x="438" y="209"/>
                    </a:cubicBezTo>
                    <a:cubicBezTo>
                      <a:pt x="423" y="194"/>
                      <a:pt x="406" y="199"/>
                      <a:pt x="389" y="199"/>
                    </a:cubicBezTo>
                    <a:cubicBezTo>
                      <a:pt x="373" y="199"/>
                      <a:pt x="376" y="211"/>
                      <a:pt x="376" y="211"/>
                    </a:cubicBezTo>
                    <a:cubicBezTo>
                      <a:pt x="376" y="211"/>
                      <a:pt x="373" y="242"/>
                      <a:pt x="370" y="291"/>
                    </a:cubicBezTo>
                    <a:cubicBezTo>
                      <a:pt x="368" y="341"/>
                      <a:pt x="360" y="347"/>
                      <a:pt x="357" y="343"/>
                    </a:cubicBezTo>
                    <a:cubicBezTo>
                      <a:pt x="354" y="338"/>
                      <a:pt x="350" y="313"/>
                      <a:pt x="350" y="305"/>
                    </a:cubicBezTo>
                    <a:cubicBezTo>
                      <a:pt x="350" y="298"/>
                      <a:pt x="345" y="264"/>
                      <a:pt x="347" y="230"/>
                    </a:cubicBezTo>
                    <a:cubicBezTo>
                      <a:pt x="350" y="195"/>
                      <a:pt x="356" y="210"/>
                      <a:pt x="334" y="201"/>
                    </a:cubicBezTo>
                    <a:cubicBezTo>
                      <a:pt x="311" y="192"/>
                      <a:pt x="323" y="182"/>
                      <a:pt x="331" y="182"/>
                    </a:cubicBezTo>
                    <a:cubicBezTo>
                      <a:pt x="338" y="182"/>
                      <a:pt x="350" y="189"/>
                      <a:pt x="352" y="181"/>
                    </a:cubicBezTo>
                    <a:cubicBezTo>
                      <a:pt x="356" y="160"/>
                      <a:pt x="359" y="141"/>
                      <a:pt x="347" y="136"/>
                    </a:cubicBezTo>
                    <a:cubicBezTo>
                      <a:pt x="322" y="127"/>
                      <a:pt x="332" y="121"/>
                      <a:pt x="341" y="118"/>
                    </a:cubicBezTo>
                    <a:cubicBezTo>
                      <a:pt x="350" y="115"/>
                      <a:pt x="352" y="94"/>
                      <a:pt x="339" y="99"/>
                    </a:cubicBezTo>
                    <a:cubicBezTo>
                      <a:pt x="313" y="107"/>
                      <a:pt x="316" y="85"/>
                      <a:pt x="321" y="82"/>
                    </a:cubicBezTo>
                    <a:cubicBezTo>
                      <a:pt x="325" y="79"/>
                      <a:pt x="334" y="83"/>
                      <a:pt x="331" y="62"/>
                    </a:cubicBezTo>
                    <a:cubicBezTo>
                      <a:pt x="328" y="41"/>
                      <a:pt x="347" y="34"/>
                      <a:pt x="351" y="53"/>
                    </a:cubicBezTo>
                    <a:cubicBezTo>
                      <a:pt x="354" y="73"/>
                      <a:pt x="363" y="112"/>
                      <a:pt x="369" y="103"/>
                    </a:cubicBezTo>
                    <a:cubicBezTo>
                      <a:pt x="375" y="94"/>
                      <a:pt x="385" y="57"/>
                      <a:pt x="395" y="41"/>
                    </a:cubicBezTo>
                    <a:cubicBezTo>
                      <a:pt x="406" y="24"/>
                      <a:pt x="418" y="38"/>
                      <a:pt x="415" y="47"/>
                    </a:cubicBezTo>
                    <a:cubicBezTo>
                      <a:pt x="401" y="88"/>
                      <a:pt x="426" y="90"/>
                      <a:pt x="426" y="90"/>
                    </a:cubicBezTo>
                    <a:cubicBezTo>
                      <a:pt x="426" y="90"/>
                      <a:pt x="423" y="96"/>
                      <a:pt x="409" y="95"/>
                    </a:cubicBezTo>
                    <a:cubicBezTo>
                      <a:pt x="382" y="92"/>
                      <a:pt x="393" y="110"/>
                      <a:pt x="405" y="115"/>
                    </a:cubicBezTo>
                    <a:cubicBezTo>
                      <a:pt x="431" y="124"/>
                      <a:pt x="414" y="130"/>
                      <a:pt x="401" y="130"/>
                    </a:cubicBezTo>
                    <a:cubicBezTo>
                      <a:pt x="387" y="130"/>
                      <a:pt x="381" y="134"/>
                      <a:pt x="378" y="148"/>
                    </a:cubicBezTo>
                    <a:cubicBezTo>
                      <a:pt x="369" y="191"/>
                      <a:pt x="401" y="181"/>
                      <a:pt x="401" y="181"/>
                    </a:cubicBezTo>
                    <a:cubicBezTo>
                      <a:pt x="452" y="195"/>
                      <a:pt x="528" y="188"/>
                      <a:pt x="528" y="188"/>
                    </a:cubicBezTo>
                    <a:cubicBezTo>
                      <a:pt x="543" y="192"/>
                      <a:pt x="552" y="189"/>
                      <a:pt x="558" y="181"/>
                    </a:cubicBezTo>
                    <a:lnTo>
                      <a:pt x="558" y="103"/>
                    </a:lnTo>
                    <a:cubicBezTo>
                      <a:pt x="556" y="93"/>
                      <a:pt x="555" y="84"/>
                      <a:pt x="554" y="76"/>
                    </a:cubicBezTo>
                    <a:close/>
                    <a:moveTo>
                      <a:pt x="231" y="77"/>
                    </a:moveTo>
                    <a:cubicBezTo>
                      <a:pt x="233" y="65"/>
                      <a:pt x="249" y="69"/>
                      <a:pt x="249" y="69"/>
                    </a:cubicBezTo>
                    <a:cubicBezTo>
                      <a:pt x="249" y="69"/>
                      <a:pt x="278" y="79"/>
                      <a:pt x="290" y="78"/>
                    </a:cubicBezTo>
                    <a:cubicBezTo>
                      <a:pt x="301" y="76"/>
                      <a:pt x="318" y="93"/>
                      <a:pt x="293" y="93"/>
                    </a:cubicBezTo>
                    <a:cubicBezTo>
                      <a:pt x="267" y="93"/>
                      <a:pt x="228" y="104"/>
                      <a:pt x="231" y="77"/>
                    </a:cubicBezTo>
                    <a:close/>
                    <a:moveTo>
                      <a:pt x="171" y="195"/>
                    </a:moveTo>
                    <a:cubicBezTo>
                      <a:pt x="153" y="195"/>
                      <a:pt x="46" y="237"/>
                      <a:pt x="45" y="128"/>
                    </a:cubicBezTo>
                    <a:cubicBezTo>
                      <a:pt x="45" y="104"/>
                      <a:pt x="39" y="83"/>
                      <a:pt x="69" y="98"/>
                    </a:cubicBezTo>
                    <a:cubicBezTo>
                      <a:pt x="99" y="112"/>
                      <a:pt x="72" y="111"/>
                      <a:pt x="137" y="108"/>
                    </a:cubicBezTo>
                    <a:cubicBezTo>
                      <a:pt x="137" y="108"/>
                      <a:pt x="184" y="110"/>
                      <a:pt x="191" y="106"/>
                    </a:cubicBezTo>
                    <a:cubicBezTo>
                      <a:pt x="199" y="101"/>
                      <a:pt x="192" y="91"/>
                      <a:pt x="207" y="91"/>
                    </a:cubicBezTo>
                    <a:cubicBezTo>
                      <a:pt x="222" y="90"/>
                      <a:pt x="220" y="105"/>
                      <a:pt x="220" y="105"/>
                    </a:cubicBezTo>
                    <a:cubicBezTo>
                      <a:pt x="220" y="105"/>
                      <a:pt x="207" y="124"/>
                      <a:pt x="305" y="111"/>
                    </a:cubicBezTo>
                    <a:cubicBezTo>
                      <a:pt x="317" y="109"/>
                      <a:pt x="327" y="121"/>
                      <a:pt x="302" y="121"/>
                    </a:cubicBezTo>
                    <a:cubicBezTo>
                      <a:pt x="290" y="122"/>
                      <a:pt x="272" y="128"/>
                      <a:pt x="278" y="143"/>
                    </a:cubicBezTo>
                    <a:cubicBezTo>
                      <a:pt x="284" y="158"/>
                      <a:pt x="276" y="256"/>
                      <a:pt x="276" y="256"/>
                    </a:cubicBezTo>
                    <a:cubicBezTo>
                      <a:pt x="276" y="256"/>
                      <a:pt x="271" y="274"/>
                      <a:pt x="262" y="245"/>
                    </a:cubicBezTo>
                    <a:cubicBezTo>
                      <a:pt x="259" y="235"/>
                      <a:pt x="262" y="144"/>
                      <a:pt x="260" y="137"/>
                    </a:cubicBezTo>
                    <a:cubicBezTo>
                      <a:pt x="259" y="129"/>
                      <a:pt x="217" y="122"/>
                      <a:pt x="215" y="154"/>
                    </a:cubicBezTo>
                    <a:cubicBezTo>
                      <a:pt x="214" y="185"/>
                      <a:pt x="205" y="195"/>
                      <a:pt x="171" y="195"/>
                    </a:cubicBezTo>
                    <a:close/>
                    <a:moveTo>
                      <a:pt x="237" y="231"/>
                    </a:moveTo>
                    <a:cubicBezTo>
                      <a:pt x="230" y="240"/>
                      <a:pt x="219" y="247"/>
                      <a:pt x="223" y="225"/>
                    </a:cubicBezTo>
                    <a:cubicBezTo>
                      <a:pt x="228" y="202"/>
                      <a:pt x="232" y="170"/>
                      <a:pt x="232" y="155"/>
                    </a:cubicBezTo>
                    <a:cubicBezTo>
                      <a:pt x="232" y="155"/>
                      <a:pt x="244" y="135"/>
                      <a:pt x="247" y="158"/>
                    </a:cubicBezTo>
                    <a:cubicBezTo>
                      <a:pt x="250" y="181"/>
                      <a:pt x="244" y="221"/>
                      <a:pt x="237" y="231"/>
                    </a:cubicBezTo>
                    <a:close/>
                    <a:moveTo>
                      <a:pt x="326" y="292"/>
                    </a:moveTo>
                    <a:cubicBezTo>
                      <a:pt x="327" y="320"/>
                      <a:pt x="355" y="400"/>
                      <a:pt x="286" y="399"/>
                    </a:cubicBezTo>
                    <a:cubicBezTo>
                      <a:pt x="217" y="398"/>
                      <a:pt x="214" y="409"/>
                      <a:pt x="215" y="321"/>
                    </a:cubicBezTo>
                    <a:cubicBezTo>
                      <a:pt x="216" y="236"/>
                      <a:pt x="225" y="253"/>
                      <a:pt x="230" y="264"/>
                    </a:cubicBezTo>
                    <a:cubicBezTo>
                      <a:pt x="230" y="264"/>
                      <a:pt x="253" y="318"/>
                      <a:pt x="309" y="277"/>
                    </a:cubicBezTo>
                    <a:cubicBezTo>
                      <a:pt x="319" y="269"/>
                      <a:pt x="324" y="263"/>
                      <a:pt x="326" y="292"/>
                    </a:cubicBezTo>
                    <a:close/>
                    <a:moveTo>
                      <a:pt x="318" y="133"/>
                    </a:moveTo>
                    <a:cubicBezTo>
                      <a:pt x="338" y="148"/>
                      <a:pt x="316" y="165"/>
                      <a:pt x="316" y="165"/>
                    </a:cubicBezTo>
                    <a:cubicBezTo>
                      <a:pt x="316" y="165"/>
                      <a:pt x="302" y="189"/>
                      <a:pt x="313" y="213"/>
                    </a:cubicBezTo>
                    <a:cubicBezTo>
                      <a:pt x="324" y="237"/>
                      <a:pt x="324" y="265"/>
                      <a:pt x="301" y="239"/>
                    </a:cubicBezTo>
                    <a:cubicBezTo>
                      <a:pt x="279" y="214"/>
                      <a:pt x="293" y="156"/>
                      <a:pt x="299" y="144"/>
                    </a:cubicBezTo>
                    <a:cubicBezTo>
                      <a:pt x="299" y="144"/>
                      <a:pt x="299" y="118"/>
                      <a:pt x="318" y="133"/>
                    </a:cubicBezTo>
                    <a:close/>
                    <a:moveTo>
                      <a:pt x="507" y="179"/>
                    </a:moveTo>
                    <a:cubicBezTo>
                      <a:pt x="498" y="185"/>
                      <a:pt x="507" y="179"/>
                      <a:pt x="465" y="177"/>
                    </a:cubicBezTo>
                    <a:cubicBezTo>
                      <a:pt x="423" y="176"/>
                      <a:pt x="461" y="162"/>
                      <a:pt x="461" y="162"/>
                    </a:cubicBezTo>
                    <a:cubicBezTo>
                      <a:pt x="565" y="166"/>
                      <a:pt x="516" y="173"/>
                      <a:pt x="507" y="179"/>
                    </a:cubicBez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741" name="Freeform 237"/>
              <p:cNvSpPr>
                <a:spLocks/>
              </p:cNvSpPr>
              <p:nvPr/>
            </p:nvSpPr>
            <p:spPr bwMode="auto">
              <a:xfrm>
                <a:off x="3621" y="1287"/>
                <a:ext cx="238" cy="283"/>
              </a:xfrm>
              <a:custGeom>
                <a:avLst/>
                <a:gdLst/>
                <a:ahLst/>
                <a:cxnLst>
                  <a:cxn ang="0">
                    <a:pos x="40" y="15"/>
                  </a:cxn>
                  <a:cxn ang="0">
                    <a:pos x="27" y="56"/>
                  </a:cxn>
                  <a:cxn ang="0">
                    <a:pos x="40" y="15"/>
                  </a:cxn>
                </a:cxnLst>
                <a:rect l="0" t="0" r="r" b="b"/>
                <a:pathLst>
                  <a:path w="47" h="56">
                    <a:moveTo>
                      <a:pt x="40" y="15"/>
                    </a:moveTo>
                    <a:cubicBezTo>
                      <a:pt x="37" y="0"/>
                      <a:pt x="0" y="23"/>
                      <a:pt x="27" y="56"/>
                    </a:cubicBezTo>
                    <a:cubicBezTo>
                      <a:pt x="27" y="56"/>
                      <a:pt x="47" y="49"/>
                      <a:pt x="40" y="15"/>
                    </a:cubicBez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742" name="Freeform 238"/>
              <p:cNvSpPr>
                <a:spLocks/>
              </p:cNvSpPr>
              <p:nvPr/>
            </p:nvSpPr>
            <p:spPr bwMode="auto">
              <a:xfrm>
                <a:off x="3403" y="1403"/>
                <a:ext cx="208" cy="379"/>
              </a:xfrm>
              <a:custGeom>
                <a:avLst/>
                <a:gdLst/>
                <a:ahLst/>
                <a:cxnLst>
                  <a:cxn ang="0">
                    <a:pos x="19" y="27"/>
                  </a:cxn>
                  <a:cxn ang="0">
                    <a:pos x="12" y="69"/>
                  </a:cxn>
                  <a:cxn ang="0">
                    <a:pos x="40" y="45"/>
                  </a:cxn>
                  <a:cxn ang="0">
                    <a:pos x="37" y="24"/>
                  </a:cxn>
                  <a:cxn ang="0">
                    <a:pos x="19" y="27"/>
                  </a:cxn>
                </a:cxnLst>
                <a:rect l="0" t="0" r="r" b="b"/>
                <a:pathLst>
                  <a:path w="41" h="75">
                    <a:moveTo>
                      <a:pt x="19" y="27"/>
                    </a:moveTo>
                    <a:cubicBezTo>
                      <a:pt x="0" y="54"/>
                      <a:pt x="6" y="63"/>
                      <a:pt x="12" y="69"/>
                    </a:cubicBezTo>
                    <a:cubicBezTo>
                      <a:pt x="18" y="75"/>
                      <a:pt x="30" y="74"/>
                      <a:pt x="40" y="45"/>
                    </a:cubicBezTo>
                    <a:cubicBezTo>
                      <a:pt x="40" y="45"/>
                      <a:pt x="32" y="31"/>
                      <a:pt x="37" y="24"/>
                    </a:cubicBezTo>
                    <a:cubicBezTo>
                      <a:pt x="41" y="16"/>
                      <a:pt x="38" y="0"/>
                      <a:pt x="19" y="27"/>
                    </a:cubicBez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743" name="Freeform 239"/>
              <p:cNvSpPr>
                <a:spLocks/>
              </p:cNvSpPr>
              <p:nvPr/>
            </p:nvSpPr>
            <p:spPr bwMode="auto">
              <a:xfrm>
                <a:off x="3272" y="645"/>
                <a:ext cx="683" cy="318"/>
              </a:xfrm>
              <a:custGeom>
                <a:avLst/>
                <a:gdLst/>
                <a:ahLst/>
                <a:cxnLst>
                  <a:cxn ang="0">
                    <a:pos x="112" y="4"/>
                  </a:cxn>
                  <a:cxn ang="0">
                    <a:pos x="24" y="4"/>
                  </a:cxn>
                  <a:cxn ang="0">
                    <a:pos x="2" y="25"/>
                  </a:cxn>
                  <a:cxn ang="0">
                    <a:pos x="60" y="58"/>
                  </a:cxn>
                  <a:cxn ang="0">
                    <a:pos x="96" y="54"/>
                  </a:cxn>
                  <a:cxn ang="0">
                    <a:pos x="113" y="53"/>
                  </a:cxn>
                  <a:cxn ang="0">
                    <a:pos x="112" y="4"/>
                  </a:cxn>
                </a:cxnLst>
                <a:rect l="0" t="0" r="r" b="b"/>
                <a:pathLst>
                  <a:path w="135" h="63">
                    <a:moveTo>
                      <a:pt x="112" y="4"/>
                    </a:moveTo>
                    <a:cubicBezTo>
                      <a:pt x="105" y="9"/>
                      <a:pt x="24" y="4"/>
                      <a:pt x="24" y="4"/>
                    </a:cubicBezTo>
                    <a:cubicBezTo>
                      <a:pt x="15" y="4"/>
                      <a:pt x="3" y="1"/>
                      <a:pt x="2" y="25"/>
                    </a:cubicBezTo>
                    <a:cubicBezTo>
                      <a:pt x="0" y="63"/>
                      <a:pt x="48" y="58"/>
                      <a:pt x="60" y="58"/>
                    </a:cubicBezTo>
                    <a:cubicBezTo>
                      <a:pt x="72" y="58"/>
                      <a:pt x="84" y="48"/>
                      <a:pt x="96" y="54"/>
                    </a:cubicBezTo>
                    <a:cubicBezTo>
                      <a:pt x="96" y="54"/>
                      <a:pt x="107" y="63"/>
                      <a:pt x="113" y="53"/>
                    </a:cubicBezTo>
                    <a:cubicBezTo>
                      <a:pt x="135" y="13"/>
                      <a:pt x="120" y="0"/>
                      <a:pt x="112" y="4"/>
                    </a:cubicBez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744" name="Freeform 240"/>
              <p:cNvSpPr>
                <a:spLocks/>
              </p:cNvSpPr>
              <p:nvPr/>
            </p:nvSpPr>
            <p:spPr bwMode="auto">
              <a:xfrm>
                <a:off x="4046" y="1545"/>
                <a:ext cx="490" cy="515"/>
              </a:xfrm>
              <a:custGeom>
                <a:avLst/>
                <a:gdLst/>
                <a:ahLst/>
                <a:cxnLst>
                  <a:cxn ang="0">
                    <a:pos x="67" y="5"/>
                  </a:cxn>
                  <a:cxn ang="0">
                    <a:pos x="31" y="5"/>
                  </a:cxn>
                  <a:cxn ang="0">
                    <a:pos x="12" y="57"/>
                  </a:cxn>
                  <a:cxn ang="0">
                    <a:pos x="79" y="62"/>
                  </a:cxn>
                  <a:cxn ang="0">
                    <a:pos x="67" y="5"/>
                  </a:cxn>
                </a:cxnLst>
                <a:rect l="0" t="0" r="r" b="b"/>
                <a:pathLst>
                  <a:path w="97" h="102">
                    <a:moveTo>
                      <a:pt x="67" y="5"/>
                    </a:moveTo>
                    <a:cubicBezTo>
                      <a:pt x="55" y="10"/>
                      <a:pt x="31" y="5"/>
                      <a:pt x="31" y="5"/>
                    </a:cubicBezTo>
                    <a:cubicBezTo>
                      <a:pt x="0" y="6"/>
                      <a:pt x="16" y="39"/>
                      <a:pt x="12" y="57"/>
                    </a:cubicBezTo>
                    <a:cubicBezTo>
                      <a:pt x="8" y="76"/>
                      <a:pt x="63" y="102"/>
                      <a:pt x="79" y="62"/>
                    </a:cubicBezTo>
                    <a:cubicBezTo>
                      <a:pt x="97" y="20"/>
                      <a:pt x="79" y="0"/>
                      <a:pt x="67" y="5"/>
                    </a:cubicBez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745" name="Freeform 241"/>
              <p:cNvSpPr>
                <a:spLocks/>
              </p:cNvSpPr>
              <p:nvPr/>
            </p:nvSpPr>
            <p:spPr bwMode="auto">
              <a:xfrm>
                <a:off x="5173" y="1024"/>
                <a:ext cx="501" cy="96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40" y="15"/>
                  </a:cxn>
                  <a:cxn ang="0">
                    <a:pos x="15" y="0"/>
                  </a:cxn>
                </a:cxnLst>
                <a:rect l="0" t="0" r="r" b="b"/>
                <a:pathLst>
                  <a:path w="99" h="19">
                    <a:moveTo>
                      <a:pt x="15" y="0"/>
                    </a:moveTo>
                    <a:cubicBezTo>
                      <a:pt x="0" y="0"/>
                      <a:pt x="19" y="19"/>
                      <a:pt x="40" y="15"/>
                    </a:cubicBezTo>
                    <a:cubicBezTo>
                      <a:pt x="99" y="1"/>
                      <a:pt x="15" y="0"/>
                      <a:pt x="1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746" name="Freeform 242"/>
              <p:cNvSpPr>
                <a:spLocks/>
              </p:cNvSpPr>
              <p:nvPr/>
            </p:nvSpPr>
            <p:spPr bwMode="auto">
              <a:xfrm>
                <a:off x="5340" y="1004"/>
                <a:ext cx="385" cy="237"/>
              </a:xfrm>
              <a:custGeom>
                <a:avLst/>
                <a:gdLst/>
                <a:ahLst/>
                <a:cxnLst>
                  <a:cxn ang="0">
                    <a:pos x="21" y="37"/>
                  </a:cxn>
                  <a:cxn ang="0">
                    <a:pos x="70" y="17"/>
                  </a:cxn>
                  <a:cxn ang="0">
                    <a:pos x="48" y="3"/>
                  </a:cxn>
                  <a:cxn ang="0">
                    <a:pos x="19" y="32"/>
                  </a:cxn>
                  <a:cxn ang="0">
                    <a:pos x="21" y="37"/>
                  </a:cxn>
                </a:cxnLst>
                <a:rect l="0" t="0" r="r" b="b"/>
                <a:pathLst>
                  <a:path w="76" h="47">
                    <a:moveTo>
                      <a:pt x="21" y="37"/>
                    </a:moveTo>
                    <a:cubicBezTo>
                      <a:pt x="21" y="37"/>
                      <a:pt x="50" y="47"/>
                      <a:pt x="70" y="17"/>
                    </a:cubicBezTo>
                    <a:cubicBezTo>
                      <a:pt x="76" y="7"/>
                      <a:pt x="65" y="0"/>
                      <a:pt x="48" y="3"/>
                    </a:cubicBezTo>
                    <a:cubicBezTo>
                      <a:pt x="39" y="5"/>
                      <a:pt x="39" y="32"/>
                      <a:pt x="19" y="32"/>
                    </a:cubicBezTo>
                    <a:cubicBezTo>
                      <a:pt x="0" y="32"/>
                      <a:pt x="21" y="37"/>
                      <a:pt x="21" y="37"/>
                    </a:cubicBez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747" name="Freeform 243"/>
              <p:cNvSpPr>
                <a:spLocks/>
              </p:cNvSpPr>
              <p:nvPr/>
            </p:nvSpPr>
            <p:spPr bwMode="auto">
              <a:xfrm>
                <a:off x="5325" y="1201"/>
                <a:ext cx="415" cy="187"/>
              </a:xfrm>
              <a:custGeom>
                <a:avLst/>
                <a:gdLst/>
                <a:ahLst/>
                <a:cxnLst>
                  <a:cxn ang="0">
                    <a:pos x="72" y="6"/>
                  </a:cxn>
                  <a:cxn ang="0">
                    <a:pos x="24" y="17"/>
                  </a:cxn>
                  <a:cxn ang="0">
                    <a:pos x="17" y="26"/>
                  </a:cxn>
                  <a:cxn ang="0">
                    <a:pos x="76" y="23"/>
                  </a:cxn>
                  <a:cxn ang="0">
                    <a:pos x="82" y="20"/>
                  </a:cxn>
                  <a:cxn ang="0">
                    <a:pos x="82" y="0"/>
                  </a:cxn>
                  <a:cxn ang="0">
                    <a:pos x="72" y="6"/>
                  </a:cxn>
                </a:cxnLst>
                <a:rect l="0" t="0" r="r" b="b"/>
                <a:pathLst>
                  <a:path w="82" h="37">
                    <a:moveTo>
                      <a:pt x="72" y="6"/>
                    </a:moveTo>
                    <a:cubicBezTo>
                      <a:pt x="57" y="23"/>
                      <a:pt x="24" y="17"/>
                      <a:pt x="24" y="17"/>
                    </a:cubicBezTo>
                    <a:cubicBezTo>
                      <a:pt x="24" y="17"/>
                      <a:pt x="0" y="16"/>
                      <a:pt x="17" y="26"/>
                    </a:cubicBezTo>
                    <a:cubicBezTo>
                      <a:pt x="33" y="37"/>
                      <a:pt x="53" y="32"/>
                      <a:pt x="76" y="23"/>
                    </a:cubicBezTo>
                    <a:cubicBezTo>
                      <a:pt x="78" y="22"/>
                      <a:pt x="80" y="21"/>
                      <a:pt x="82" y="20"/>
                    </a:cubicBezTo>
                    <a:lnTo>
                      <a:pt x="82" y="0"/>
                    </a:lnTo>
                    <a:cubicBezTo>
                      <a:pt x="79" y="1"/>
                      <a:pt x="75" y="2"/>
                      <a:pt x="72" y="6"/>
                    </a:cubicBez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748" name="Freeform 244"/>
              <p:cNvSpPr>
                <a:spLocks/>
              </p:cNvSpPr>
              <p:nvPr/>
            </p:nvSpPr>
            <p:spPr bwMode="auto">
              <a:xfrm>
                <a:off x="5001" y="1378"/>
                <a:ext cx="698" cy="167"/>
              </a:xfrm>
              <a:custGeom>
                <a:avLst/>
                <a:gdLst/>
                <a:ahLst/>
                <a:cxnLst>
                  <a:cxn ang="0">
                    <a:pos x="21" y="1"/>
                  </a:cxn>
                  <a:cxn ang="0">
                    <a:pos x="8" y="14"/>
                  </a:cxn>
                  <a:cxn ang="0">
                    <a:pos x="57" y="22"/>
                  </a:cxn>
                  <a:cxn ang="0">
                    <a:pos x="117" y="23"/>
                  </a:cxn>
                  <a:cxn ang="0">
                    <a:pos x="114" y="8"/>
                  </a:cxn>
                  <a:cxn ang="0">
                    <a:pos x="82" y="3"/>
                  </a:cxn>
                  <a:cxn ang="0">
                    <a:pos x="21" y="1"/>
                  </a:cxn>
                </a:cxnLst>
                <a:rect l="0" t="0" r="r" b="b"/>
                <a:pathLst>
                  <a:path w="138" h="33">
                    <a:moveTo>
                      <a:pt x="21" y="1"/>
                    </a:moveTo>
                    <a:cubicBezTo>
                      <a:pt x="21" y="1"/>
                      <a:pt x="0" y="8"/>
                      <a:pt x="8" y="14"/>
                    </a:cubicBezTo>
                    <a:cubicBezTo>
                      <a:pt x="15" y="20"/>
                      <a:pt x="48" y="22"/>
                      <a:pt x="57" y="22"/>
                    </a:cubicBezTo>
                    <a:cubicBezTo>
                      <a:pt x="66" y="22"/>
                      <a:pt x="96" y="33"/>
                      <a:pt x="117" y="23"/>
                    </a:cubicBezTo>
                    <a:cubicBezTo>
                      <a:pt x="138" y="12"/>
                      <a:pt x="123" y="9"/>
                      <a:pt x="114" y="8"/>
                    </a:cubicBezTo>
                    <a:cubicBezTo>
                      <a:pt x="105" y="6"/>
                      <a:pt x="102" y="0"/>
                      <a:pt x="82" y="3"/>
                    </a:cubicBezTo>
                    <a:cubicBezTo>
                      <a:pt x="37" y="11"/>
                      <a:pt x="21" y="1"/>
                      <a:pt x="21" y="1"/>
                    </a:cubicBez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749" name="Freeform 245"/>
              <p:cNvSpPr>
                <a:spLocks/>
              </p:cNvSpPr>
              <p:nvPr/>
            </p:nvSpPr>
            <p:spPr bwMode="auto">
              <a:xfrm>
                <a:off x="5077" y="1540"/>
                <a:ext cx="567" cy="146"/>
              </a:xfrm>
              <a:custGeom>
                <a:avLst/>
                <a:gdLst/>
                <a:ahLst/>
                <a:cxnLst>
                  <a:cxn ang="0">
                    <a:pos x="98" y="19"/>
                  </a:cxn>
                  <a:cxn ang="0">
                    <a:pos x="103" y="4"/>
                  </a:cxn>
                  <a:cxn ang="0">
                    <a:pos x="74" y="10"/>
                  </a:cxn>
                  <a:cxn ang="0">
                    <a:pos x="36" y="6"/>
                  </a:cxn>
                  <a:cxn ang="0">
                    <a:pos x="2" y="4"/>
                  </a:cxn>
                  <a:cxn ang="0">
                    <a:pos x="98" y="19"/>
                  </a:cxn>
                </a:cxnLst>
                <a:rect l="0" t="0" r="r" b="b"/>
                <a:pathLst>
                  <a:path w="112" h="29">
                    <a:moveTo>
                      <a:pt x="98" y="19"/>
                    </a:moveTo>
                    <a:cubicBezTo>
                      <a:pt x="112" y="13"/>
                      <a:pt x="111" y="0"/>
                      <a:pt x="103" y="4"/>
                    </a:cubicBezTo>
                    <a:cubicBezTo>
                      <a:pt x="96" y="9"/>
                      <a:pt x="83" y="10"/>
                      <a:pt x="74" y="10"/>
                    </a:cubicBezTo>
                    <a:cubicBezTo>
                      <a:pt x="65" y="11"/>
                      <a:pt x="45" y="3"/>
                      <a:pt x="36" y="6"/>
                    </a:cubicBezTo>
                    <a:cubicBezTo>
                      <a:pt x="27" y="9"/>
                      <a:pt x="2" y="4"/>
                      <a:pt x="2" y="4"/>
                    </a:cubicBezTo>
                    <a:cubicBezTo>
                      <a:pt x="0" y="29"/>
                      <a:pt x="83" y="25"/>
                      <a:pt x="98" y="19"/>
                    </a:cubicBez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750" name="Freeform 246"/>
              <p:cNvSpPr>
                <a:spLocks/>
              </p:cNvSpPr>
              <p:nvPr/>
            </p:nvSpPr>
            <p:spPr bwMode="auto">
              <a:xfrm>
                <a:off x="5042" y="1656"/>
                <a:ext cx="581" cy="480"/>
              </a:xfrm>
              <a:custGeom>
                <a:avLst/>
                <a:gdLst/>
                <a:ahLst/>
                <a:cxnLst>
                  <a:cxn ang="0">
                    <a:pos x="3" y="53"/>
                  </a:cxn>
                  <a:cxn ang="0">
                    <a:pos x="26" y="54"/>
                  </a:cxn>
                  <a:cxn ang="0">
                    <a:pos x="50" y="77"/>
                  </a:cxn>
                  <a:cxn ang="0">
                    <a:pos x="59" y="84"/>
                  </a:cxn>
                  <a:cxn ang="0">
                    <a:pos x="81" y="52"/>
                  </a:cxn>
                  <a:cxn ang="0">
                    <a:pos x="111" y="52"/>
                  </a:cxn>
                  <a:cxn ang="0">
                    <a:pos x="79" y="27"/>
                  </a:cxn>
                  <a:cxn ang="0">
                    <a:pos x="37" y="16"/>
                  </a:cxn>
                  <a:cxn ang="0">
                    <a:pos x="12" y="41"/>
                  </a:cxn>
                  <a:cxn ang="0">
                    <a:pos x="3" y="53"/>
                  </a:cxn>
                </a:cxnLst>
                <a:rect l="0" t="0" r="r" b="b"/>
                <a:pathLst>
                  <a:path w="115" h="95">
                    <a:moveTo>
                      <a:pt x="3" y="53"/>
                    </a:moveTo>
                    <a:cubicBezTo>
                      <a:pt x="5" y="60"/>
                      <a:pt x="14" y="68"/>
                      <a:pt x="26" y="54"/>
                    </a:cubicBezTo>
                    <a:cubicBezTo>
                      <a:pt x="48" y="29"/>
                      <a:pt x="48" y="72"/>
                      <a:pt x="50" y="77"/>
                    </a:cubicBezTo>
                    <a:cubicBezTo>
                      <a:pt x="51" y="81"/>
                      <a:pt x="54" y="95"/>
                      <a:pt x="59" y="84"/>
                    </a:cubicBezTo>
                    <a:cubicBezTo>
                      <a:pt x="63" y="74"/>
                      <a:pt x="70" y="39"/>
                      <a:pt x="81" y="52"/>
                    </a:cubicBezTo>
                    <a:cubicBezTo>
                      <a:pt x="100" y="76"/>
                      <a:pt x="115" y="54"/>
                      <a:pt x="111" y="52"/>
                    </a:cubicBezTo>
                    <a:cubicBezTo>
                      <a:pt x="106" y="51"/>
                      <a:pt x="79" y="37"/>
                      <a:pt x="79" y="27"/>
                    </a:cubicBezTo>
                    <a:cubicBezTo>
                      <a:pt x="79" y="16"/>
                      <a:pt x="42" y="0"/>
                      <a:pt x="37" y="16"/>
                    </a:cubicBezTo>
                    <a:cubicBezTo>
                      <a:pt x="33" y="33"/>
                      <a:pt x="12" y="41"/>
                      <a:pt x="12" y="41"/>
                    </a:cubicBezTo>
                    <a:cubicBezTo>
                      <a:pt x="0" y="44"/>
                      <a:pt x="2" y="45"/>
                      <a:pt x="3" y="53"/>
                    </a:cubicBez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751" name="Freeform 247"/>
              <p:cNvSpPr>
                <a:spLocks/>
              </p:cNvSpPr>
              <p:nvPr/>
            </p:nvSpPr>
            <p:spPr bwMode="auto">
              <a:xfrm>
                <a:off x="5421" y="1464"/>
                <a:ext cx="329" cy="854"/>
              </a:xfrm>
              <a:custGeom>
                <a:avLst/>
                <a:gdLst/>
                <a:ahLst/>
                <a:cxnLst>
                  <a:cxn ang="0">
                    <a:pos x="51" y="40"/>
                  </a:cxn>
                  <a:cxn ang="0">
                    <a:pos x="22" y="49"/>
                  </a:cxn>
                  <a:cxn ang="0">
                    <a:pos x="22" y="59"/>
                  </a:cxn>
                  <a:cxn ang="0">
                    <a:pos x="50" y="90"/>
                  </a:cxn>
                  <a:cxn ang="0">
                    <a:pos x="34" y="118"/>
                  </a:cxn>
                  <a:cxn ang="0">
                    <a:pos x="0" y="148"/>
                  </a:cxn>
                  <a:cxn ang="0">
                    <a:pos x="17" y="155"/>
                  </a:cxn>
                  <a:cxn ang="0">
                    <a:pos x="47" y="166"/>
                  </a:cxn>
                  <a:cxn ang="0">
                    <a:pos x="63" y="162"/>
                  </a:cxn>
                  <a:cxn ang="0">
                    <a:pos x="65" y="0"/>
                  </a:cxn>
                  <a:cxn ang="0">
                    <a:pos x="51" y="40"/>
                  </a:cxn>
                </a:cxnLst>
                <a:rect l="0" t="0" r="r" b="b"/>
                <a:pathLst>
                  <a:path w="65" h="169">
                    <a:moveTo>
                      <a:pt x="51" y="40"/>
                    </a:moveTo>
                    <a:cubicBezTo>
                      <a:pt x="44" y="46"/>
                      <a:pt x="30" y="49"/>
                      <a:pt x="22" y="49"/>
                    </a:cubicBezTo>
                    <a:cubicBezTo>
                      <a:pt x="13" y="48"/>
                      <a:pt x="14" y="56"/>
                      <a:pt x="22" y="59"/>
                    </a:cubicBezTo>
                    <a:cubicBezTo>
                      <a:pt x="30" y="62"/>
                      <a:pt x="49" y="75"/>
                      <a:pt x="50" y="90"/>
                    </a:cubicBezTo>
                    <a:cubicBezTo>
                      <a:pt x="50" y="104"/>
                      <a:pt x="51" y="115"/>
                      <a:pt x="34" y="118"/>
                    </a:cubicBezTo>
                    <a:cubicBezTo>
                      <a:pt x="18" y="122"/>
                      <a:pt x="3" y="124"/>
                      <a:pt x="0" y="148"/>
                    </a:cubicBezTo>
                    <a:cubicBezTo>
                      <a:pt x="0" y="148"/>
                      <a:pt x="10" y="154"/>
                      <a:pt x="17" y="155"/>
                    </a:cubicBezTo>
                    <a:cubicBezTo>
                      <a:pt x="23" y="155"/>
                      <a:pt x="42" y="163"/>
                      <a:pt x="47" y="166"/>
                    </a:cubicBezTo>
                    <a:cubicBezTo>
                      <a:pt x="51" y="169"/>
                      <a:pt x="58" y="167"/>
                      <a:pt x="63" y="162"/>
                    </a:cubicBezTo>
                    <a:lnTo>
                      <a:pt x="65" y="0"/>
                    </a:lnTo>
                    <a:cubicBezTo>
                      <a:pt x="64" y="8"/>
                      <a:pt x="58" y="36"/>
                      <a:pt x="51" y="40"/>
                    </a:cubicBez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1752" name="Rectangle 248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298450" y="228600"/>
            <a:ext cx="8540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1753" name="Rectangle 249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609600" y="1600200"/>
            <a:ext cx="8153400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1754" name="Rectangle 25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98450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21755" name="Rectangle 25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1025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21756" name="Rectangle 25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0025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49D521E-3543-4D33-8F27-27BB5FAE6A3C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73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85000"/>
        <a:buFont typeface="Wingdings" pitchFamily="2" charset="2"/>
        <a:buChar char="Ø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 2" pitchFamily="18" charset="2"/>
        <a:buChar char="¡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" pitchFamily="2" charset="2"/>
        <a:buChar char="Ø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 2" pitchFamily="18" charset="2"/>
        <a:buChar char="¡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 2" pitchFamily="18" charset="2"/>
        <a:buChar char="¡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 2" pitchFamily="18" charset="2"/>
        <a:buChar char="¡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 2" pitchFamily="18" charset="2"/>
        <a:buChar char="¡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 2" pitchFamily="18" charset="2"/>
        <a:buChar char="¡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0290" name="Group 2"/>
          <p:cNvGrpSpPr>
            <a:grpSpLocks/>
          </p:cNvGrpSpPr>
          <p:nvPr/>
        </p:nvGrpSpPr>
        <p:grpSpPr bwMode="auto">
          <a:xfrm>
            <a:off x="146050" y="0"/>
            <a:ext cx="8772525" cy="6726238"/>
            <a:chOff x="92" y="0"/>
            <a:chExt cx="5526" cy="4237"/>
          </a:xfrm>
        </p:grpSpPr>
        <p:grpSp>
          <p:nvGrpSpPr>
            <p:cNvPr id="140291" name="Group 3"/>
            <p:cNvGrpSpPr>
              <a:grpSpLocks/>
            </p:cNvGrpSpPr>
            <p:nvPr/>
          </p:nvGrpSpPr>
          <p:grpSpPr bwMode="auto">
            <a:xfrm>
              <a:off x="92" y="409"/>
              <a:ext cx="5526" cy="3828"/>
              <a:chOff x="92" y="409"/>
              <a:chExt cx="5526" cy="3828"/>
            </a:xfrm>
          </p:grpSpPr>
          <p:sp>
            <p:nvSpPr>
              <p:cNvPr id="140292" name="Freeform 4"/>
              <p:cNvSpPr>
                <a:spLocks/>
              </p:cNvSpPr>
              <p:nvPr/>
            </p:nvSpPr>
            <p:spPr bwMode="auto">
              <a:xfrm>
                <a:off x="92" y="409"/>
                <a:ext cx="5526" cy="3828"/>
              </a:xfrm>
              <a:custGeom>
                <a:avLst/>
                <a:gdLst/>
                <a:ahLst/>
                <a:cxnLst>
                  <a:cxn ang="0">
                    <a:pos x="684" y="3"/>
                  </a:cxn>
                  <a:cxn ang="0">
                    <a:pos x="708" y="2"/>
                  </a:cxn>
                  <a:cxn ang="0">
                    <a:pos x="5523" y="0"/>
                  </a:cxn>
                  <a:cxn ang="0">
                    <a:pos x="5525" y="3827"/>
                  </a:cxn>
                  <a:cxn ang="0">
                    <a:pos x="0" y="3827"/>
                  </a:cxn>
                  <a:cxn ang="0">
                    <a:pos x="7" y="577"/>
                  </a:cxn>
                  <a:cxn ang="0">
                    <a:pos x="9" y="544"/>
                  </a:cxn>
                  <a:cxn ang="0">
                    <a:pos x="14" y="516"/>
                  </a:cxn>
                  <a:cxn ang="0">
                    <a:pos x="22" y="490"/>
                  </a:cxn>
                  <a:cxn ang="0">
                    <a:pos x="35" y="470"/>
                  </a:cxn>
                  <a:cxn ang="0">
                    <a:pos x="51" y="456"/>
                  </a:cxn>
                  <a:cxn ang="0">
                    <a:pos x="64" y="446"/>
                  </a:cxn>
                  <a:cxn ang="0">
                    <a:pos x="594" y="52"/>
                  </a:cxn>
                  <a:cxn ang="0">
                    <a:pos x="630" y="26"/>
                  </a:cxn>
                  <a:cxn ang="0">
                    <a:pos x="654" y="9"/>
                  </a:cxn>
                  <a:cxn ang="0">
                    <a:pos x="684" y="3"/>
                  </a:cxn>
                </a:cxnLst>
                <a:rect l="0" t="0" r="r" b="b"/>
                <a:pathLst>
                  <a:path w="5526" h="3828">
                    <a:moveTo>
                      <a:pt x="684" y="3"/>
                    </a:moveTo>
                    <a:lnTo>
                      <a:pt x="708" y="2"/>
                    </a:lnTo>
                    <a:lnTo>
                      <a:pt x="5523" y="0"/>
                    </a:lnTo>
                    <a:lnTo>
                      <a:pt x="5525" y="3827"/>
                    </a:lnTo>
                    <a:lnTo>
                      <a:pt x="0" y="3827"/>
                    </a:lnTo>
                    <a:lnTo>
                      <a:pt x="7" y="577"/>
                    </a:lnTo>
                    <a:lnTo>
                      <a:pt x="9" y="544"/>
                    </a:lnTo>
                    <a:lnTo>
                      <a:pt x="14" y="516"/>
                    </a:lnTo>
                    <a:lnTo>
                      <a:pt x="22" y="490"/>
                    </a:lnTo>
                    <a:lnTo>
                      <a:pt x="35" y="470"/>
                    </a:lnTo>
                    <a:lnTo>
                      <a:pt x="51" y="456"/>
                    </a:lnTo>
                    <a:lnTo>
                      <a:pt x="64" y="446"/>
                    </a:lnTo>
                    <a:lnTo>
                      <a:pt x="594" y="52"/>
                    </a:lnTo>
                    <a:lnTo>
                      <a:pt x="630" y="26"/>
                    </a:lnTo>
                    <a:lnTo>
                      <a:pt x="654" y="9"/>
                    </a:lnTo>
                    <a:lnTo>
                      <a:pt x="684" y="3"/>
                    </a:lnTo>
                  </a:path>
                </a:pathLst>
              </a:custGeom>
              <a:solidFill>
                <a:srgbClr val="FFFF99"/>
              </a:solidFill>
              <a:ln w="9525">
                <a:noFill/>
                <a:round/>
                <a:headEnd type="none" w="sm" len="sm"/>
                <a:tailEnd type="none" w="sm" len="sm"/>
              </a:ln>
              <a:effectLst>
                <a:outerShdw dist="107763" dir="2700000" algn="ctr" rotWithShape="0">
                  <a:schemeClr val="bg2"/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40293" name="Group 5"/>
              <p:cNvGrpSpPr>
                <a:grpSpLocks/>
              </p:cNvGrpSpPr>
              <p:nvPr/>
            </p:nvGrpSpPr>
            <p:grpSpPr bwMode="auto">
              <a:xfrm>
                <a:off x="119" y="427"/>
                <a:ext cx="620" cy="565"/>
                <a:chOff x="119" y="427"/>
                <a:chExt cx="620" cy="565"/>
              </a:xfrm>
            </p:grpSpPr>
            <p:sp>
              <p:nvSpPr>
                <p:cNvPr id="140294" name="Freeform 6"/>
                <p:cNvSpPr>
                  <a:spLocks/>
                </p:cNvSpPr>
                <p:nvPr/>
              </p:nvSpPr>
              <p:spPr bwMode="auto">
                <a:xfrm>
                  <a:off x="127" y="459"/>
                  <a:ext cx="580" cy="533"/>
                </a:xfrm>
                <a:custGeom>
                  <a:avLst/>
                  <a:gdLst/>
                  <a:ahLst/>
                  <a:cxnLst>
                    <a:cxn ang="0">
                      <a:pos x="154" y="440"/>
                    </a:cxn>
                    <a:cxn ang="0">
                      <a:pos x="323" y="493"/>
                    </a:cxn>
                    <a:cxn ang="0">
                      <a:pos x="372" y="517"/>
                    </a:cxn>
                    <a:cxn ang="0">
                      <a:pos x="411" y="532"/>
                    </a:cxn>
                    <a:cxn ang="0">
                      <a:pos x="411" y="497"/>
                    </a:cxn>
                    <a:cxn ang="0">
                      <a:pos x="415" y="440"/>
                    </a:cxn>
                    <a:cxn ang="0">
                      <a:pos x="425" y="395"/>
                    </a:cxn>
                    <a:cxn ang="0">
                      <a:pos x="441" y="326"/>
                    </a:cxn>
                    <a:cxn ang="0">
                      <a:pos x="457" y="276"/>
                    </a:cxn>
                    <a:cxn ang="0">
                      <a:pos x="474" y="240"/>
                    </a:cxn>
                    <a:cxn ang="0">
                      <a:pos x="488" y="190"/>
                    </a:cxn>
                    <a:cxn ang="0">
                      <a:pos x="504" y="149"/>
                    </a:cxn>
                    <a:cxn ang="0">
                      <a:pos x="525" y="102"/>
                    </a:cxn>
                    <a:cxn ang="0">
                      <a:pos x="579" y="0"/>
                    </a:cxn>
                    <a:cxn ang="0">
                      <a:pos x="28" y="398"/>
                    </a:cxn>
                    <a:cxn ang="0">
                      <a:pos x="0" y="420"/>
                    </a:cxn>
                    <a:cxn ang="0">
                      <a:pos x="90" y="423"/>
                    </a:cxn>
                    <a:cxn ang="0">
                      <a:pos x="154" y="440"/>
                    </a:cxn>
                  </a:cxnLst>
                  <a:rect l="0" t="0" r="r" b="b"/>
                  <a:pathLst>
                    <a:path w="580" h="533">
                      <a:moveTo>
                        <a:pt x="154" y="440"/>
                      </a:moveTo>
                      <a:lnTo>
                        <a:pt x="323" y="493"/>
                      </a:lnTo>
                      <a:lnTo>
                        <a:pt x="372" y="517"/>
                      </a:lnTo>
                      <a:lnTo>
                        <a:pt x="411" y="532"/>
                      </a:lnTo>
                      <a:lnTo>
                        <a:pt x="411" y="497"/>
                      </a:lnTo>
                      <a:lnTo>
                        <a:pt x="415" y="440"/>
                      </a:lnTo>
                      <a:lnTo>
                        <a:pt x="425" y="395"/>
                      </a:lnTo>
                      <a:lnTo>
                        <a:pt x="441" y="326"/>
                      </a:lnTo>
                      <a:lnTo>
                        <a:pt x="457" y="276"/>
                      </a:lnTo>
                      <a:lnTo>
                        <a:pt x="474" y="240"/>
                      </a:lnTo>
                      <a:lnTo>
                        <a:pt x="488" y="190"/>
                      </a:lnTo>
                      <a:lnTo>
                        <a:pt x="504" y="149"/>
                      </a:lnTo>
                      <a:lnTo>
                        <a:pt x="525" y="102"/>
                      </a:lnTo>
                      <a:lnTo>
                        <a:pt x="579" y="0"/>
                      </a:lnTo>
                      <a:lnTo>
                        <a:pt x="28" y="398"/>
                      </a:lnTo>
                      <a:lnTo>
                        <a:pt x="0" y="420"/>
                      </a:lnTo>
                      <a:lnTo>
                        <a:pt x="90" y="423"/>
                      </a:lnTo>
                      <a:lnTo>
                        <a:pt x="154" y="440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0295" name="Freeform 7"/>
                <p:cNvSpPr>
                  <a:spLocks/>
                </p:cNvSpPr>
                <p:nvPr/>
              </p:nvSpPr>
              <p:spPr bwMode="auto">
                <a:xfrm>
                  <a:off x="119" y="427"/>
                  <a:ext cx="620" cy="473"/>
                </a:xfrm>
                <a:custGeom>
                  <a:avLst/>
                  <a:gdLst/>
                  <a:ahLst/>
                  <a:cxnLst>
                    <a:cxn ang="0">
                      <a:pos x="0" y="472"/>
                    </a:cxn>
                    <a:cxn ang="0">
                      <a:pos x="15" y="445"/>
                    </a:cxn>
                    <a:cxn ang="0">
                      <a:pos x="61" y="411"/>
                    </a:cxn>
                    <a:cxn ang="0">
                      <a:pos x="619" y="0"/>
                    </a:cxn>
                    <a:cxn ang="0">
                      <a:pos x="466" y="153"/>
                    </a:cxn>
                    <a:cxn ang="0">
                      <a:pos x="366" y="315"/>
                    </a:cxn>
                    <a:cxn ang="0">
                      <a:pos x="301" y="467"/>
                    </a:cxn>
                    <a:cxn ang="0">
                      <a:pos x="222" y="435"/>
                    </a:cxn>
                    <a:cxn ang="0">
                      <a:pos x="132" y="413"/>
                    </a:cxn>
                    <a:cxn ang="0">
                      <a:pos x="76" y="420"/>
                    </a:cxn>
                    <a:cxn ang="0">
                      <a:pos x="30" y="432"/>
                    </a:cxn>
                    <a:cxn ang="0">
                      <a:pos x="0" y="472"/>
                    </a:cxn>
                  </a:cxnLst>
                  <a:rect l="0" t="0" r="r" b="b"/>
                  <a:pathLst>
                    <a:path w="620" h="473">
                      <a:moveTo>
                        <a:pt x="0" y="472"/>
                      </a:moveTo>
                      <a:lnTo>
                        <a:pt x="15" y="445"/>
                      </a:lnTo>
                      <a:lnTo>
                        <a:pt x="61" y="411"/>
                      </a:lnTo>
                      <a:lnTo>
                        <a:pt x="619" y="0"/>
                      </a:lnTo>
                      <a:lnTo>
                        <a:pt x="466" y="153"/>
                      </a:lnTo>
                      <a:lnTo>
                        <a:pt x="366" y="315"/>
                      </a:lnTo>
                      <a:lnTo>
                        <a:pt x="301" y="467"/>
                      </a:lnTo>
                      <a:lnTo>
                        <a:pt x="222" y="435"/>
                      </a:lnTo>
                      <a:lnTo>
                        <a:pt x="132" y="413"/>
                      </a:lnTo>
                      <a:lnTo>
                        <a:pt x="76" y="420"/>
                      </a:lnTo>
                      <a:lnTo>
                        <a:pt x="30" y="432"/>
                      </a:lnTo>
                      <a:lnTo>
                        <a:pt x="0" y="472"/>
                      </a:lnTo>
                    </a:path>
                  </a:pathLst>
                </a:custGeom>
                <a:solidFill>
                  <a:srgbClr val="FFFFFF">
                    <a:alpha val="50000"/>
                  </a:srgbClr>
                </a:soli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40296" name="Group 8"/>
            <p:cNvGrpSpPr>
              <a:grpSpLocks/>
            </p:cNvGrpSpPr>
            <p:nvPr/>
          </p:nvGrpSpPr>
          <p:grpSpPr bwMode="auto">
            <a:xfrm>
              <a:off x="2050" y="0"/>
              <a:ext cx="1640" cy="623"/>
              <a:chOff x="2050" y="0"/>
              <a:chExt cx="1640" cy="623"/>
            </a:xfrm>
          </p:grpSpPr>
          <p:sp>
            <p:nvSpPr>
              <p:cNvPr id="140297" name="Rectangle 9"/>
              <p:cNvSpPr>
                <a:spLocks noChangeArrowheads="1"/>
              </p:cNvSpPr>
              <p:nvPr/>
            </p:nvSpPr>
            <p:spPr bwMode="auto">
              <a:xfrm>
                <a:off x="2050" y="344"/>
                <a:ext cx="1640" cy="72"/>
              </a:xfrm>
              <a:prstGeom prst="rect">
                <a:avLst/>
              </a:prstGeom>
              <a:gradFill rotWithShape="0">
                <a:gsLst>
                  <a:gs pos="0">
                    <a:srgbClr val="1C1C1C"/>
                  </a:gs>
                  <a:gs pos="100000">
                    <a:srgbClr val="FFFFFF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0298" name="Rectangle 10"/>
              <p:cNvSpPr>
                <a:spLocks noChangeArrowheads="1"/>
              </p:cNvSpPr>
              <p:nvPr/>
            </p:nvSpPr>
            <p:spPr bwMode="auto">
              <a:xfrm>
                <a:off x="2354" y="311"/>
                <a:ext cx="232" cy="33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50000">
                    <a:srgbClr val="1C1C1C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0299" name="Rectangle 11"/>
              <p:cNvSpPr>
                <a:spLocks noChangeArrowheads="1"/>
              </p:cNvSpPr>
              <p:nvPr/>
            </p:nvSpPr>
            <p:spPr bwMode="auto">
              <a:xfrm>
                <a:off x="3113" y="306"/>
                <a:ext cx="232" cy="36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50000">
                    <a:srgbClr val="1C1C1C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0300" name="Oval 12"/>
              <p:cNvSpPr>
                <a:spLocks noChangeArrowheads="1"/>
              </p:cNvSpPr>
              <p:nvPr/>
            </p:nvSpPr>
            <p:spPr bwMode="auto">
              <a:xfrm>
                <a:off x="2664" y="0"/>
                <a:ext cx="379" cy="370"/>
              </a:xfrm>
              <a:prstGeom prst="ellipse">
                <a:avLst/>
              </a:prstGeom>
              <a:gradFill rotWithShape="0">
                <a:gsLst>
                  <a:gs pos="0">
                    <a:srgbClr val="1C1C1C"/>
                  </a:gs>
                  <a:gs pos="50000">
                    <a:srgbClr val="FFFFFF"/>
                  </a:gs>
                  <a:gs pos="100000">
                    <a:srgbClr val="1C1C1C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0301" name="Oval 13"/>
              <p:cNvSpPr>
                <a:spLocks noChangeArrowheads="1"/>
              </p:cNvSpPr>
              <p:nvPr/>
            </p:nvSpPr>
            <p:spPr bwMode="auto">
              <a:xfrm>
                <a:off x="2682" y="13"/>
                <a:ext cx="344" cy="347"/>
              </a:xfrm>
              <a:prstGeom prst="ellipse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1C1C1C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0302" name="Freeform 14"/>
              <p:cNvSpPr>
                <a:spLocks/>
              </p:cNvSpPr>
              <p:nvPr/>
            </p:nvSpPr>
            <p:spPr bwMode="auto">
              <a:xfrm>
                <a:off x="2708" y="10"/>
                <a:ext cx="279" cy="82"/>
              </a:xfrm>
              <a:custGeom>
                <a:avLst/>
                <a:gdLst/>
                <a:ahLst/>
                <a:cxnLst>
                  <a:cxn ang="0">
                    <a:pos x="278" y="65"/>
                  </a:cxn>
                  <a:cxn ang="0">
                    <a:pos x="271" y="49"/>
                  </a:cxn>
                  <a:cxn ang="0">
                    <a:pos x="254" y="32"/>
                  </a:cxn>
                  <a:cxn ang="0">
                    <a:pos x="232" y="20"/>
                  </a:cxn>
                  <a:cxn ang="0">
                    <a:pos x="203" y="7"/>
                  </a:cxn>
                  <a:cxn ang="0">
                    <a:pos x="168" y="0"/>
                  </a:cxn>
                  <a:cxn ang="0">
                    <a:pos x="127" y="0"/>
                  </a:cxn>
                  <a:cxn ang="0">
                    <a:pos x="95" y="3"/>
                  </a:cxn>
                  <a:cxn ang="0">
                    <a:pos x="63" y="14"/>
                  </a:cxn>
                  <a:cxn ang="0">
                    <a:pos x="41" y="29"/>
                  </a:cxn>
                  <a:cxn ang="0">
                    <a:pos x="21" y="43"/>
                  </a:cxn>
                  <a:cxn ang="0">
                    <a:pos x="5" y="62"/>
                  </a:cxn>
                  <a:cxn ang="0">
                    <a:pos x="0" y="71"/>
                  </a:cxn>
                  <a:cxn ang="0">
                    <a:pos x="1" y="81"/>
                  </a:cxn>
                  <a:cxn ang="0">
                    <a:pos x="14" y="62"/>
                  </a:cxn>
                  <a:cxn ang="0">
                    <a:pos x="28" y="51"/>
                  </a:cxn>
                  <a:cxn ang="0">
                    <a:pos x="55" y="33"/>
                  </a:cxn>
                  <a:cxn ang="0">
                    <a:pos x="78" y="23"/>
                  </a:cxn>
                  <a:cxn ang="0">
                    <a:pos x="105" y="14"/>
                  </a:cxn>
                  <a:cxn ang="0">
                    <a:pos x="131" y="11"/>
                  </a:cxn>
                  <a:cxn ang="0">
                    <a:pos x="147" y="11"/>
                  </a:cxn>
                  <a:cxn ang="0">
                    <a:pos x="167" y="13"/>
                  </a:cxn>
                  <a:cxn ang="0">
                    <a:pos x="186" y="14"/>
                  </a:cxn>
                  <a:cxn ang="0">
                    <a:pos x="206" y="20"/>
                  </a:cxn>
                  <a:cxn ang="0">
                    <a:pos x="239" y="35"/>
                  </a:cxn>
                  <a:cxn ang="0">
                    <a:pos x="255" y="49"/>
                  </a:cxn>
                  <a:cxn ang="0">
                    <a:pos x="278" y="65"/>
                  </a:cxn>
                </a:cxnLst>
                <a:rect l="0" t="0" r="r" b="b"/>
                <a:pathLst>
                  <a:path w="279" h="82">
                    <a:moveTo>
                      <a:pt x="278" y="65"/>
                    </a:moveTo>
                    <a:lnTo>
                      <a:pt x="271" y="49"/>
                    </a:lnTo>
                    <a:lnTo>
                      <a:pt x="254" y="32"/>
                    </a:lnTo>
                    <a:lnTo>
                      <a:pt x="232" y="20"/>
                    </a:lnTo>
                    <a:lnTo>
                      <a:pt x="203" y="7"/>
                    </a:lnTo>
                    <a:lnTo>
                      <a:pt x="168" y="0"/>
                    </a:lnTo>
                    <a:lnTo>
                      <a:pt x="127" y="0"/>
                    </a:lnTo>
                    <a:lnTo>
                      <a:pt x="95" y="3"/>
                    </a:lnTo>
                    <a:lnTo>
                      <a:pt x="63" y="14"/>
                    </a:lnTo>
                    <a:lnTo>
                      <a:pt x="41" y="29"/>
                    </a:lnTo>
                    <a:lnTo>
                      <a:pt x="21" y="43"/>
                    </a:lnTo>
                    <a:lnTo>
                      <a:pt x="5" y="62"/>
                    </a:lnTo>
                    <a:lnTo>
                      <a:pt x="0" y="71"/>
                    </a:lnTo>
                    <a:lnTo>
                      <a:pt x="1" y="81"/>
                    </a:lnTo>
                    <a:lnTo>
                      <a:pt x="14" y="62"/>
                    </a:lnTo>
                    <a:lnTo>
                      <a:pt x="28" y="51"/>
                    </a:lnTo>
                    <a:lnTo>
                      <a:pt x="55" y="33"/>
                    </a:lnTo>
                    <a:lnTo>
                      <a:pt x="78" y="23"/>
                    </a:lnTo>
                    <a:lnTo>
                      <a:pt x="105" y="14"/>
                    </a:lnTo>
                    <a:lnTo>
                      <a:pt x="131" y="11"/>
                    </a:lnTo>
                    <a:lnTo>
                      <a:pt x="147" y="11"/>
                    </a:lnTo>
                    <a:lnTo>
                      <a:pt x="167" y="13"/>
                    </a:lnTo>
                    <a:lnTo>
                      <a:pt x="186" y="14"/>
                    </a:lnTo>
                    <a:lnTo>
                      <a:pt x="206" y="20"/>
                    </a:lnTo>
                    <a:lnTo>
                      <a:pt x="239" y="35"/>
                    </a:lnTo>
                    <a:lnTo>
                      <a:pt x="255" y="49"/>
                    </a:lnTo>
                    <a:lnTo>
                      <a:pt x="278" y="65"/>
                    </a:lnTo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0303" name="Oval 15"/>
              <p:cNvSpPr>
                <a:spLocks noChangeArrowheads="1"/>
              </p:cNvSpPr>
              <p:nvPr/>
            </p:nvSpPr>
            <p:spPr bwMode="auto">
              <a:xfrm>
                <a:off x="2709" y="43"/>
                <a:ext cx="289" cy="281"/>
              </a:xfrm>
              <a:prstGeom prst="ellipse">
                <a:avLst/>
              </a:prstGeom>
              <a:gradFill rotWithShape="0">
                <a:gsLst>
                  <a:gs pos="0">
                    <a:srgbClr val="1C1C1C"/>
                  </a:gs>
                  <a:gs pos="50000">
                    <a:srgbClr val="FFFFFF"/>
                  </a:gs>
                  <a:gs pos="100000">
                    <a:srgbClr val="1C1C1C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0304" name="Oval 16" descr="Walnut"/>
              <p:cNvSpPr>
                <a:spLocks noChangeArrowheads="1"/>
              </p:cNvSpPr>
              <p:nvPr/>
            </p:nvSpPr>
            <p:spPr bwMode="auto">
              <a:xfrm>
                <a:off x="2729" y="60"/>
                <a:ext cx="247" cy="238"/>
              </a:xfrm>
              <a:prstGeom prst="ellipse">
                <a:avLst/>
              </a:prstGeom>
              <a:blipFill dpi="0" rotWithShape="0">
                <a:blip r:embed="rId14" cstate="print"/>
                <a:srcRect/>
                <a:tile tx="0" ty="0" sx="100000" sy="100000" flip="none" algn="tl"/>
              </a:blip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0305" name="Freeform 17"/>
              <p:cNvSpPr>
                <a:spLocks/>
              </p:cNvSpPr>
              <p:nvPr/>
            </p:nvSpPr>
            <p:spPr bwMode="auto">
              <a:xfrm>
                <a:off x="2182" y="267"/>
                <a:ext cx="1358" cy="356"/>
              </a:xfrm>
              <a:custGeom>
                <a:avLst/>
                <a:gdLst/>
                <a:ahLst/>
                <a:cxnLst>
                  <a:cxn ang="0">
                    <a:pos x="10" y="345"/>
                  </a:cxn>
                  <a:cxn ang="0">
                    <a:pos x="28" y="351"/>
                  </a:cxn>
                  <a:cxn ang="0">
                    <a:pos x="1357" y="355"/>
                  </a:cxn>
                  <a:cxn ang="0">
                    <a:pos x="1357" y="279"/>
                  </a:cxn>
                  <a:cxn ang="0">
                    <a:pos x="1351" y="248"/>
                  </a:cxn>
                  <a:cxn ang="0">
                    <a:pos x="1338" y="220"/>
                  </a:cxn>
                  <a:cxn ang="0">
                    <a:pos x="1324" y="192"/>
                  </a:cxn>
                  <a:cxn ang="0">
                    <a:pos x="1282" y="147"/>
                  </a:cxn>
                  <a:cxn ang="0">
                    <a:pos x="1214" y="119"/>
                  </a:cxn>
                  <a:cxn ang="0">
                    <a:pos x="1141" y="106"/>
                  </a:cxn>
                  <a:cxn ang="0">
                    <a:pos x="1073" y="96"/>
                  </a:cxn>
                  <a:cxn ang="0">
                    <a:pos x="996" y="87"/>
                  </a:cxn>
                  <a:cxn ang="0">
                    <a:pos x="906" y="81"/>
                  </a:cxn>
                  <a:cxn ang="0">
                    <a:pos x="782" y="69"/>
                  </a:cxn>
                  <a:cxn ang="0">
                    <a:pos x="817" y="22"/>
                  </a:cxn>
                  <a:cxn ang="0">
                    <a:pos x="823" y="2"/>
                  </a:cxn>
                  <a:cxn ang="0">
                    <a:pos x="795" y="28"/>
                  </a:cxn>
                  <a:cxn ang="0">
                    <a:pos x="779" y="41"/>
                  </a:cxn>
                  <a:cxn ang="0">
                    <a:pos x="762" y="57"/>
                  </a:cxn>
                  <a:cxn ang="0">
                    <a:pos x="746" y="62"/>
                  </a:cxn>
                  <a:cxn ang="0">
                    <a:pos x="714" y="71"/>
                  </a:cxn>
                  <a:cxn ang="0">
                    <a:pos x="661" y="72"/>
                  </a:cxn>
                  <a:cxn ang="0">
                    <a:pos x="612" y="70"/>
                  </a:cxn>
                  <a:cxn ang="0">
                    <a:pos x="587" y="57"/>
                  </a:cxn>
                  <a:cxn ang="0">
                    <a:pos x="571" y="46"/>
                  </a:cxn>
                  <a:cxn ang="0">
                    <a:pos x="548" y="28"/>
                  </a:cxn>
                  <a:cxn ang="0">
                    <a:pos x="519" y="0"/>
                  </a:cxn>
                  <a:cxn ang="0">
                    <a:pos x="527" y="24"/>
                  </a:cxn>
                  <a:cxn ang="0">
                    <a:pos x="539" y="64"/>
                  </a:cxn>
                  <a:cxn ang="0">
                    <a:pos x="525" y="72"/>
                  </a:cxn>
                  <a:cxn ang="0">
                    <a:pos x="379" y="80"/>
                  </a:cxn>
                  <a:cxn ang="0">
                    <a:pos x="259" y="96"/>
                  </a:cxn>
                  <a:cxn ang="0">
                    <a:pos x="190" y="106"/>
                  </a:cxn>
                  <a:cxn ang="0">
                    <a:pos x="123" y="119"/>
                  </a:cxn>
                  <a:cxn ang="0">
                    <a:pos x="94" y="129"/>
                  </a:cxn>
                  <a:cxn ang="0">
                    <a:pos x="72" y="144"/>
                  </a:cxn>
                  <a:cxn ang="0">
                    <a:pos x="43" y="171"/>
                  </a:cxn>
                  <a:cxn ang="0">
                    <a:pos x="24" y="202"/>
                  </a:cxn>
                  <a:cxn ang="0">
                    <a:pos x="11" y="239"/>
                  </a:cxn>
                  <a:cxn ang="0">
                    <a:pos x="4" y="267"/>
                  </a:cxn>
                  <a:cxn ang="0">
                    <a:pos x="1" y="299"/>
                  </a:cxn>
                  <a:cxn ang="0">
                    <a:pos x="0" y="320"/>
                  </a:cxn>
                  <a:cxn ang="0">
                    <a:pos x="10" y="345"/>
                  </a:cxn>
                </a:cxnLst>
                <a:rect l="0" t="0" r="r" b="b"/>
                <a:pathLst>
                  <a:path w="1358" h="356">
                    <a:moveTo>
                      <a:pt x="10" y="345"/>
                    </a:moveTo>
                    <a:lnTo>
                      <a:pt x="28" y="351"/>
                    </a:lnTo>
                    <a:lnTo>
                      <a:pt x="1357" y="355"/>
                    </a:lnTo>
                    <a:lnTo>
                      <a:pt x="1357" y="279"/>
                    </a:lnTo>
                    <a:lnTo>
                      <a:pt x="1351" y="248"/>
                    </a:lnTo>
                    <a:lnTo>
                      <a:pt x="1338" y="220"/>
                    </a:lnTo>
                    <a:lnTo>
                      <a:pt x="1324" y="192"/>
                    </a:lnTo>
                    <a:lnTo>
                      <a:pt x="1282" y="147"/>
                    </a:lnTo>
                    <a:lnTo>
                      <a:pt x="1214" y="119"/>
                    </a:lnTo>
                    <a:lnTo>
                      <a:pt x="1141" y="106"/>
                    </a:lnTo>
                    <a:lnTo>
                      <a:pt x="1073" y="96"/>
                    </a:lnTo>
                    <a:lnTo>
                      <a:pt x="996" y="87"/>
                    </a:lnTo>
                    <a:lnTo>
                      <a:pt x="906" y="81"/>
                    </a:lnTo>
                    <a:lnTo>
                      <a:pt x="782" y="69"/>
                    </a:lnTo>
                    <a:lnTo>
                      <a:pt x="817" y="22"/>
                    </a:lnTo>
                    <a:lnTo>
                      <a:pt x="823" y="2"/>
                    </a:lnTo>
                    <a:lnTo>
                      <a:pt x="795" y="28"/>
                    </a:lnTo>
                    <a:lnTo>
                      <a:pt x="779" y="41"/>
                    </a:lnTo>
                    <a:lnTo>
                      <a:pt x="762" y="57"/>
                    </a:lnTo>
                    <a:lnTo>
                      <a:pt x="746" y="62"/>
                    </a:lnTo>
                    <a:lnTo>
                      <a:pt x="714" y="71"/>
                    </a:lnTo>
                    <a:lnTo>
                      <a:pt x="661" y="72"/>
                    </a:lnTo>
                    <a:lnTo>
                      <a:pt x="612" y="70"/>
                    </a:lnTo>
                    <a:lnTo>
                      <a:pt x="587" y="57"/>
                    </a:lnTo>
                    <a:lnTo>
                      <a:pt x="571" y="46"/>
                    </a:lnTo>
                    <a:lnTo>
                      <a:pt x="548" y="28"/>
                    </a:lnTo>
                    <a:lnTo>
                      <a:pt x="519" y="0"/>
                    </a:lnTo>
                    <a:lnTo>
                      <a:pt x="527" y="24"/>
                    </a:lnTo>
                    <a:lnTo>
                      <a:pt x="539" y="64"/>
                    </a:lnTo>
                    <a:lnTo>
                      <a:pt x="525" y="72"/>
                    </a:lnTo>
                    <a:lnTo>
                      <a:pt x="379" y="80"/>
                    </a:lnTo>
                    <a:lnTo>
                      <a:pt x="259" y="96"/>
                    </a:lnTo>
                    <a:lnTo>
                      <a:pt x="190" y="106"/>
                    </a:lnTo>
                    <a:lnTo>
                      <a:pt x="123" y="119"/>
                    </a:lnTo>
                    <a:lnTo>
                      <a:pt x="94" y="129"/>
                    </a:lnTo>
                    <a:lnTo>
                      <a:pt x="72" y="144"/>
                    </a:lnTo>
                    <a:lnTo>
                      <a:pt x="43" y="171"/>
                    </a:lnTo>
                    <a:lnTo>
                      <a:pt x="24" y="202"/>
                    </a:lnTo>
                    <a:lnTo>
                      <a:pt x="11" y="239"/>
                    </a:lnTo>
                    <a:lnTo>
                      <a:pt x="4" y="267"/>
                    </a:lnTo>
                    <a:lnTo>
                      <a:pt x="1" y="299"/>
                    </a:lnTo>
                    <a:lnTo>
                      <a:pt x="0" y="320"/>
                    </a:lnTo>
                    <a:lnTo>
                      <a:pt x="10" y="345"/>
                    </a:lnTo>
                  </a:path>
                </a:pathLst>
              </a:custGeom>
              <a:gradFill rotWithShape="0">
                <a:gsLst>
                  <a:gs pos="0">
                    <a:srgbClr val="FFFFFF"/>
                  </a:gs>
                  <a:gs pos="100000">
                    <a:srgbClr val="1C1C1C"/>
                  </a:gs>
                </a:gsLst>
                <a:lin ang="5400000" scaled="1"/>
              </a:gra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0306" name="Freeform 18"/>
              <p:cNvSpPr>
                <a:spLocks/>
              </p:cNvSpPr>
              <p:nvPr/>
            </p:nvSpPr>
            <p:spPr bwMode="auto">
              <a:xfrm>
                <a:off x="2213" y="308"/>
                <a:ext cx="536" cy="184"/>
              </a:xfrm>
              <a:custGeom>
                <a:avLst/>
                <a:gdLst/>
                <a:ahLst/>
                <a:cxnLst>
                  <a:cxn ang="0">
                    <a:pos x="0" y="183"/>
                  </a:cxn>
                  <a:cxn ang="0">
                    <a:pos x="7" y="153"/>
                  </a:cxn>
                  <a:cxn ang="0">
                    <a:pos x="17" y="133"/>
                  </a:cxn>
                  <a:cxn ang="0">
                    <a:pos x="49" y="110"/>
                  </a:cxn>
                  <a:cxn ang="0">
                    <a:pos x="105" y="88"/>
                  </a:cxn>
                  <a:cxn ang="0">
                    <a:pos x="147" y="82"/>
                  </a:cxn>
                  <a:cxn ang="0">
                    <a:pos x="182" y="74"/>
                  </a:cxn>
                  <a:cxn ang="0">
                    <a:pos x="237" y="69"/>
                  </a:cxn>
                  <a:cxn ang="0">
                    <a:pos x="279" y="61"/>
                  </a:cxn>
                  <a:cxn ang="0">
                    <a:pos x="320" y="54"/>
                  </a:cxn>
                  <a:cxn ang="0">
                    <a:pos x="359" y="49"/>
                  </a:cxn>
                  <a:cxn ang="0">
                    <a:pos x="405" y="43"/>
                  </a:cxn>
                  <a:cxn ang="0">
                    <a:pos x="473" y="42"/>
                  </a:cxn>
                  <a:cxn ang="0">
                    <a:pos x="470" y="44"/>
                  </a:cxn>
                  <a:cxn ang="0">
                    <a:pos x="506" y="41"/>
                  </a:cxn>
                  <a:cxn ang="0">
                    <a:pos x="518" y="27"/>
                  </a:cxn>
                  <a:cxn ang="0">
                    <a:pos x="513" y="0"/>
                  </a:cxn>
                  <a:cxn ang="0">
                    <a:pos x="533" y="23"/>
                  </a:cxn>
                  <a:cxn ang="0">
                    <a:pos x="535" y="39"/>
                  </a:cxn>
                  <a:cxn ang="0">
                    <a:pos x="513" y="52"/>
                  </a:cxn>
                  <a:cxn ang="0">
                    <a:pos x="470" y="57"/>
                  </a:cxn>
                  <a:cxn ang="0">
                    <a:pos x="399" y="61"/>
                  </a:cxn>
                  <a:cxn ang="0">
                    <a:pos x="323" y="70"/>
                  </a:cxn>
                  <a:cxn ang="0">
                    <a:pos x="263" y="80"/>
                  </a:cxn>
                  <a:cxn ang="0">
                    <a:pos x="193" y="90"/>
                  </a:cxn>
                  <a:cxn ang="0">
                    <a:pos x="135" y="99"/>
                  </a:cxn>
                  <a:cxn ang="0">
                    <a:pos x="92" y="109"/>
                  </a:cxn>
                  <a:cxn ang="0">
                    <a:pos x="56" y="128"/>
                  </a:cxn>
                  <a:cxn ang="0">
                    <a:pos x="30" y="140"/>
                  </a:cxn>
                  <a:cxn ang="0">
                    <a:pos x="15" y="164"/>
                  </a:cxn>
                  <a:cxn ang="0">
                    <a:pos x="0" y="183"/>
                  </a:cxn>
                </a:cxnLst>
                <a:rect l="0" t="0" r="r" b="b"/>
                <a:pathLst>
                  <a:path w="536" h="184">
                    <a:moveTo>
                      <a:pt x="0" y="183"/>
                    </a:moveTo>
                    <a:lnTo>
                      <a:pt x="7" y="153"/>
                    </a:lnTo>
                    <a:lnTo>
                      <a:pt x="17" y="133"/>
                    </a:lnTo>
                    <a:lnTo>
                      <a:pt x="49" y="110"/>
                    </a:lnTo>
                    <a:lnTo>
                      <a:pt x="105" y="88"/>
                    </a:lnTo>
                    <a:lnTo>
                      <a:pt x="147" y="82"/>
                    </a:lnTo>
                    <a:lnTo>
                      <a:pt x="182" y="74"/>
                    </a:lnTo>
                    <a:lnTo>
                      <a:pt x="237" y="69"/>
                    </a:lnTo>
                    <a:lnTo>
                      <a:pt x="279" y="61"/>
                    </a:lnTo>
                    <a:lnTo>
                      <a:pt x="320" y="54"/>
                    </a:lnTo>
                    <a:lnTo>
                      <a:pt x="359" y="49"/>
                    </a:lnTo>
                    <a:lnTo>
                      <a:pt x="405" y="43"/>
                    </a:lnTo>
                    <a:lnTo>
                      <a:pt x="473" y="42"/>
                    </a:lnTo>
                    <a:lnTo>
                      <a:pt x="470" y="44"/>
                    </a:lnTo>
                    <a:lnTo>
                      <a:pt x="506" y="41"/>
                    </a:lnTo>
                    <a:lnTo>
                      <a:pt x="518" y="27"/>
                    </a:lnTo>
                    <a:lnTo>
                      <a:pt x="513" y="0"/>
                    </a:lnTo>
                    <a:lnTo>
                      <a:pt x="533" y="23"/>
                    </a:lnTo>
                    <a:lnTo>
                      <a:pt x="535" y="39"/>
                    </a:lnTo>
                    <a:lnTo>
                      <a:pt x="513" y="52"/>
                    </a:lnTo>
                    <a:lnTo>
                      <a:pt x="470" y="57"/>
                    </a:lnTo>
                    <a:lnTo>
                      <a:pt x="399" y="61"/>
                    </a:lnTo>
                    <a:lnTo>
                      <a:pt x="323" y="70"/>
                    </a:lnTo>
                    <a:lnTo>
                      <a:pt x="263" y="80"/>
                    </a:lnTo>
                    <a:lnTo>
                      <a:pt x="193" y="90"/>
                    </a:lnTo>
                    <a:lnTo>
                      <a:pt x="135" y="99"/>
                    </a:lnTo>
                    <a:lnTo>
                      <a:pt x="92" y="109"/>
                    </a:lnTo>
                    <a:lnTo>
                      <a:pt x="56" y="128"/>
                    </a:lnTo>
                    <a:lnTo>
                      <a:pt x="30" y="140"/>
                    </a:lnTo>
                    <a:lnTo>
                      <a:pt x="15" y="164"/>
                    </a:lnTo>
                    <a:lnTo>
                      <a:pt x="0" y="183"/>
                    </a:lnTo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0307" name="Freeform 19"/>
              <p:cNvSpPr>
                <a:spLocks/>
              </p:cNvSpPr>
              <p:nvPr/>
            </p:nvSpPr>
            <p:spPr bwMode="auto">
              <a:xfrm>
                <a:off x="2197" y="574"/>
                <a:ext cx="1326" cy="40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7" y="30"/>
                  </a:cxn>
                  <a:cxn ang="0">
                    <a:pos x="114" y="37"/>
                  </a:cxn>
                  <a:cxn ang="0">
                    <a:pos x="381" y="36"/>
                  </a:cxn>
                  <a:cxn ang="0">
                    <a:pos x="438" y="37"/>
                  </a:cxn>
                  <a:cxn ang="0">
                    <a:pos x="480" y="38"/>
                  </a:cxn>
                  <a:cxn ang="0">
                    <a:pos x="578" y="38"/>
                  </a:cxn>
                  <a:cxn ang="0">
                    <a:pos x="686" y="36"/>
                  </a:cxn>
                  <a:cxn ang="0">
                    <a:pos x="724" y="36"/>
                  </a:cxn>
                  <a:cxn ang="0">
                    <a:pos x="819" y="38"/>
                  </a:cxn>
                  <a:cxn ang="0">
                    <a:pos x="859" y="39"/>
                  </a:cxn>
                  <a:cxn ang="0">
                    <a:pos x="888" y="38"/>
                  </a:cxn>
                  <a:cxn ang="0">
                    <a:pos x="962" y="36"/>
                  </a:cxn>
                  <a:cxn ang="0">
                    <a:pos x="1004" y="38"/>
                  </a:cxn>
                  <a:cxn ang="0">
                    <a:pos x="1045" y="37"/>
                  </a:cxn>
                  <a:cxn ang="0">
                    <a:pos x="1072" y="36"/>
                  </a:cxn>
                  <a:cxn ang="0">
                    <a:pos x="1119" y="36"/>
                  </a:cxn>
                  <a:cxn ang="0">
                    <a:pos x="1145" y="37"/>
                  </a:cxn>
                  <a:cxn ang="0">
                    <a:pos x="1171" y="38"/>
                  </a:cxn>
                  <a:cxn ang="0">
                    <a:pos x="1233" y="37"/>
                  </a:cxn>
                  <a:cxn ang="0">
                    <a:pos x="1257" y="37"/>
                  </a:cxn>
                  <a:cxn ang="0">
                    <a:pos x="1325" y="32"/>
                  </a:cxn>
                  <a:cxn ang="0">
                    <a:pos x="1291" y="22"/>
                  </a:cxn>
                  <a:cxn ang="0">
                    <a:pos x="1271" y="22"/>
                  </a:cxn>
                  <a:cxn ang="0">
                    <a:pos x="1249" y="23"/>
                  </a:cxn>
                  <a:cxn ang="0">
                    <a:pos x="1081" y="15"/>
                  </a:cxn>
                  <a:cxn ang="0">
                    <a:pos x="1015" y="17"/>
                  </a:cxn>
                  <a:cxn ang="0">
                    <a:pos x="943" y="21"/>
                  </a:cxn>
                  <a:cxn ang="0">
                    <a:pos x="874" y="20"/>
                  </a:cxn>
                  <a:cxn ang="0">
                    <a:pos x="819" y="18"/>
                  </a:cxn>
                  <a:cxn ang="0">
                    <a:pos x="732" y="19"/>
                  </a:cxn>
                  <a:cxn ang="0">
                    <a:pos x="683" y="20"/>
                  </a:cxn>
                  <a:cxn ang="0">
                    <a:pos x="655" y="21"/>
                  </a:cxn>
                  <a:cxn ang="0">
                    <a:pos x="605" y="22"/>
                  </a:cxn>
                  <a:cxn ang="0">
                    <a:pos x="553" y="20"/>
                  </a:cxn>
                  <a:cxn ang="0">
                    <a:pos x="524" y="19"/>
                  </a:cxn>
                  <a:cxn ang="0">
                    <a:pos x="462" y="17"/>
                  </a:cxn>
                  <a:cxn ang="0">
                    <a:pos x="436" y="18"/>
                  </a:cxn>
                  <a:cxn ang="0">
                    <a:pos x="378" y="21"/>
                  </a:cxn>
                  <a:cxn ang="0">
                    <a:pos x="340" y="23"/>
                  </a:cxn>
                  <a:cxn ang="0">
                    <a:pos x="302" y="24"/>
                  </a:cxn>
                  <a:cxn ang="0">
                    <a:pos x="258" y="22"/>
                  </a:cxn>
                  <a:cxn ang="0">
                    <a:pos x="205" y="20"/>
                  </a:cxn>
                  <a:cxn ang="0">
                    <a:pos x="147" y="23"/>
                  </a:cxn>
                  <a:cxn ang="0">
                    <a:pos x="133" y="23"/>
                  </a:cxn>
                  <a:cxn ang="0">
                    <a:pos x="82" y="20"/>
                  </a:cxn>
                  <a:cxn ang="0">
                    <a:pos x="53" y="19"/>
                  </a:cxn>
                  <a:cxn ang="0">
                    <a:pos x="38" y="20"/>
                  </a:cxn>
                </a:cxnLst>
                <a:rect l="0" t="0" r="r" b="b"/>
                <a:pathLst>
                  <a:path w="1326" h="40">
                    <a:moveTo>
                      <a:pt x="6" y="0"/>
                    </a:moveTo>
                    <a:lnTo>
                      <a:pt x="0" y="10"/>
                    </a:lnTo>
                    <a:lnTo>
                      <a:pt x="6" y="25"/>
                    </a:lnTo>
                    <a:lnTo>
                      <a:pt x="17" y="30"/>
                    </a:lnTo>
                    <a:lnTo>
                      <a:pt x="36" y="36"/>
                    </a:lnTo>
                    <a:lnTo>
                      <a:pt x="114" y="37"/>
                    </a:lnTo>
                    <a:lnTo>
                      <a:pt x="275" y="38"/>
                    </a:lnTo>
                    <a:lnTo>
                      <a:pt x="381" y="36"/>
                    </a:lnTo>
                    <a:lnTo>
                      <a:pt x="415" y="37"/>
                    </a:lnTo>
                    <a:lnTo>
                      <a:pt x="438" y="37"/>
                    </a:lnTo>
                    <a:lnTo>
                      <a:pt x="474" y="38"/>
                    </a:lnTo>
                    <a:lnTo>
                      <a:pt x="480" y="38"/>
                    </a:lnTo>
                    <a:lnTo>
                      <a:pt x="545" y="38"/>
                    </a:lnTo>
                    <a:lnTo>
                      <a:pt x="578" y="38"/>
                    </a:lnTo>
                    <a:lnTo>
                      <a:pt x="598" y="37"/>
                    </a:lnTo>
                    <a:lnTo>
                      <a:pt x="686" y="36"/>
                    </a:lnTo>
                    <a:lnTo>
                      <a:pt x="691" y="36"/>
                    </a:lnTo>
                    <a:lnTo>
                      <a:pt x="724" y="36"/>
                    </a:lnTo>
                    <a:lnTo>
                      <a:pt x="777" y="38"/>
                    </a:lnTo>
                    <a:lnTo>
                      <a:pt x="819" y="38"/>
                    </a:lnTo>
                    <a:lnTo>
                      <a:pt x="825" y="38"/>
                    </a:lnTo>
                    <a:lnTo>
                      <a:pt x="859" y="39"/>
                    </a:lnTo>
                    <a:lnTo>
                      <a:pt x="882" y="37"/>
                    </a:lnTo>
                    <a:lnTo>
                      <a:pt x="888" y="38"/>
                    </a:lnTo>
                    <a:lnTo>
                      <a:pt x="957" y="37"/>
                    </a:lnTo>
                    <a:lnTo>
                      <a:pt x="962" y="36"/>
                    </a:lnTo>
                    <a:lnTo>
                      <a:pt x="980" y="37"/>
                    </a:lnTo>
                    <a:lnTo>
                      <a:pt x="1004" y="38"/>
                    </a:lnTo>
                    <a:lnTo>
                      <a:pt x="1011" y="38"/>
                    </a:lnTo>
                    <a:lnTo>
                      <a:pt x="1045" y="37"/>
                    </a:lnTo>
                    <a:lnTo>
                      <a:pt x="1066" y="36"/>
                    </a:lnTo>
                    <a:lnTo>
                      <a:pt x="1072" y="36"/>
                    </a:lnTo>
                    <a:lnTo>
                      <a:pt x="1091" y="36"/>
                    </a:lnTo>
                    <a:lnTo>
                      <a:pt x="1119" y="36"/>
                    </a:lnTo>
                    <a:lnTo>
                      <a:pt x="1126" y="36"/>
                    </a:lnTo>
                    <a:lnTo>
                      <a:pt x="1145" y="37"/>
                    </a:lnTo>
                    <a:lnTo>
                      <a:pt x="1165" y="38"/>
                    </a:lnTo>
                    <a:lnTo>
                      <a:pt x="1171" y="38"/>
                    </a:lnTo>
                    <a:lnTo>
                      <a:pt x="1214" y="36"/>
                    </a:lnTo>
                    <a:lnTo>
                      <a:pt x="1233" y="37"/>
                    </a:lnTo>
                    <a:lnTo>
                      <a:pt x="1252" y="38"/>
                    </a:lnTo>
                    <a:lnTo>
                      <a:pt x="1257" y="37"/>
                    </a:lnTo>
                    <a:lnTo>
                      <a:pt x="1309" y="37"/>
                    </a:lnTo>
                    <a:lnTo>
                      <a:pt x="1325" y="32"/>
                    </a:lnTo>
                    <a:lnTo>
                      <a:pt x="1298" y="22"/>
                    </a:lnTo>
                    <a:lnTo>
                      <a:pt x="1291" y="22"/>
                    </a:lnTo>
                    <a:lnTo>
                      <a:pt x="1267" y="20"/>
                    </a:lnTo>
                    <a:lnTo>
                      <a:pt x="1271" y="22"/>
                    </a:lnTo>
                    <a:lnTo>
                      <a:pt x="1256" y="24"/>
                    </a:lnTo>
                    <a:lnTo>
                      <a:pt x="1249" y="23"/>
                    </a:lnTo>
                    <a:lnTo>
                      <a:pt x="1087" y="15"/>
                    </a:lnTo>
                    <a:lnTo>
                      <a:pt x="1081" y="15"/>
                    </a:lnTo>
                    <a:lnTo>
                      <a:pt x="1038" y="15"/>
                    </a:lnTo>
                    <a:lnTo>
                      <a:pt x="1015" y="17"/>
                    </a:lnTo>
                    <a:lnTo>
                      <a:pt x="978" y="19"/>
                    </a:lnTo>
                    <a:lnTo>
                      <a:pt x="943" y="21"/>
                    </a:lnTo>
                    <a:lnTo>
                      <a:pt x="904" y="21"/>
                    </a:lnTo>
                    <a:lnTo>
                      <a:pt x="874" y="20"/>
                    </a:lnTo>
                    <a:lnTo>
                      <a:pt x="869" y="20"/>
                    </a:lnTo>
                    <a:lnTo>
                      <a:pt x="819" y="18"/>
                    </a:lnTo>
                    <a:lnTo>
                      <a:pt x="752" y="18"/>
                    </a:lnTo>
                    <a:lnTo>
                      <a:pt x="732" y="19"/>
                    </a:lnTo>
                    <a:lnTo>
                      <a:pt x="709" y="20"/>
                    </a:lnTo>
                    <a:lnTo>
                      <a:pt x="683" y="20"/>
                    </a:lnTo>
                    <a:lnTo>
                      <a:pt x="678" y="20"/>
                    </a:lnTo>
                    <a:lnTo>
                      <a:pt x="655" y="21"/>
                    </a:lnTo>
                    <a:lnTo>
                      <a:pt x="610" y="22"/>
                    </a:lnTo>
                    <a:lnTo>
                      <a:pt x="605" y="22"/>
                    </a:lnTo>
                    <a:lnTo>
                      <a:pt x="584" y="22"/>
                    </a:lnTo>
                    <a:lnTo>
                      <a:pt x="553" y="20"/>
                    </a:lnTo>
                    <a:lnTo>
                      <a:pt x="530" y="19"/>
                    </a:lnTo>
                    <a:lnTo>
                      <a:pt x="524" y="19"/>
                    </a:lnTo>
                    <a:lnTo>
                      <a:pt x="496" y="17"/>
                    </a:lnTo>
                    <a:lnTo>
                      <a:pt x="462" y="17"/>
                    </a:lnTo>
                    <a:lnTo>
                      <a:pt x="457" y="17"/>
                    </a:lnTo>
                    <a:lnTo>
                      <a:pt x="436" y="18"/>
                    </a:lnTo>
                    <a:lnTo>
                      <a:pt x="404" y="20"/>
                    </a:lnTo>
                    <a:lnTo>
                      <a:pt x="378" y="21"/>
                    </a:lnTo>
                    <a:lnTo>
                      <a:pt x="373" y="21"/>
                    </a:lnTo>
                    <a:lnTo>
                      <a:pt x="340" y="23"/>
                    </a:lnTo>
                    <a:lnTo>
                      <a:pt x="335" y="23"/>
                    </a:lnTo>
                    <a:lnTo>
                      <a:pt x="302" y="24"/>
                    </a:lnTo>
                    <a:lnTo>
                      <a:pt x="283" y="24"/>
                    </a:lnTo>
                    <a:lnTo>
                      <a:pt x="258" y="22"/>
                    </a:lnTo>
                    <a:lnTo>
                      <a:pt x="239" y="20"/>
                    </a:lnTo>
                    <a:lnTo>
                      <a:pt x="205" y="20"/>
                    </a:lnTo>
                    <a:lnTo>
                      <a:pt x="179" y="21"/>
                    </a:lnTo>
                    <a:lnTo>
                      <a:pt x="147" y="23"/>
                    </a:lnTo>
                    <a:lnTo>
                      <a:pt x="141" y="23"/>
                    </a:lnTo>
                    <a:lnTo>
                      <a:pt x="133" y="23"/>
                    </a:lnTo>
                    <a:lnTo>
                      <a:pt x="99" y="21"/>
                    </a:lnTo>
                    <a:lnTo>
                      <a:pt x="82" y="20"/>
                    </a:lnTo>
                    <a:lnTo>
                      <a:pt x="59" y="19"/>
                    </a:lnTo>
                    <a:lnTo>
                      <a:pt x="53" y="19"/>
                    </a:lnTo>
                    <a:lnTo>
                      <a:pt x="48" y="19"/>
                    </a:lnTo>
                    <a:lnTo>
                      <a:pt x="38" y="20"/>
                    </a:lnTo>
                    <a:lnTo>
                      <a:pt x="6" y="0"/>
                    </a:lnTo>
                  </a:path>
                </a:pathLst>
              </a:custGeom>
              <a:solidFill>
                <a:srgbClr val="FFFF99"/>
              </a:soli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0308" name="Freeform 20"/>
              <p:cNvSpPr>
                <a:spLocks/>
              </p:cNvSpPr>
              <p:nvPr/>
            </p:nvSpPr>
            <p:spPr bwMode="auto">
              <a:xfrm>
                <a:off x="2212" y="307"/>
                <a:ext cx="1300" cy="224"/>
              </a:xfrm>
              <a:custGeom>
                <a:avLst/>
                <a:gdLst/>
                <a:ahLst/>
                <a:cxnLst>
                  <a:cxn ang="0">
                    <a:pos x="73" y="142"/>
                  </a:cxn>
                  <a:cxn ang="0">
                    <a:pos x="40" y="164"/>
                  </a:cxn>
                  <a:cxn ang="0">
                    <a:pos x="5" y="178"/>
                  </a:cxn>
                  <a:cxn ang="0">
                    <a:pos x="11" y="203"/>
                  </a:cxn>
                  <a:cxn ang="0">
                    <a:pos x="54" y="212"/>
                  </a:cxn>
                  <a:cxn ang="0">
                    <a:pos x="172" y="215"/>
                  </a:cxn>
                  <a:cxn ang="0">
                    <a:pos x="420" y="210"/>
                  </a:cxn>
                  <a:cxn ang="0">
                    <a:pos x="473" y="213"/>
                  </a:cxn>
                  <a:cxn ang="0">
                    <a:pos x="512" y="218"/>
                  </a:cxn>
                  <a:cxn ang="0">
                    <a:pos x="603" y="218"/>
                  </a:cxn>
                  <a:cxn ang="0">
                    <a:pos x="703" y="210"/>
                  </a:cxn>
                  <a:cxn ang="0">
                    <a:pos x="738" y="210"/>
                  </a:cxn>
                  <a:cxn ang="0">
                    <a:pos x="827" y="219"/>
                  </a:cxn>
                  <a:cxn ang="0">
                    <a:pos x="864" y="223"/>
                  </a:cxn>
                  <a:cxn ang="0">
                    <a:pos x="891" y="218"/>
                  </a:cxn>
                  <a:cxn ang="0">
                    <a:pos x="960" y="210"/>
                  </a:cxn>
                  <a:cxn ang="0">
                    <a:pos x="999" y="218"/>
                  </a:cxn>
                  <a:cxn ang="0">
                    <a:pos x="1037" y="213"/>
                  </a:cxn>
                  <a:cxn ang="0">
                    <a:pos x="1062" y="210"/>
                  </a:cxn>
                  <a:cxn ang="0">
                    <a:pos x="1105" y="210"/>
                  </a:cxn>
                  <a:cxn ang="0">
                    <a:pos x="1129" y="215"/>
                  </a:cxn>
                  <a:cxn ang="0">
                    <a:pos x="1154" y="219"/>
                  </a:cxn>
                  <a:cxn ang="0">
                    <a:pos x="1211" y="213"/>
                  </a:cxn>
                  <a:cxn ang="0">
                    <a:pos x="1233" y="215"/>
                  </a:cxn>
                  <a:cxn ang="0">
                    <a:pos x="1299" y="212"/>
                  </a:cxn>
                  <a:cxn ang="0">
                    <a:pos x="1283" y="169"/>
                  </a:cxn>
                  <a:cxn ang="0">
                    <a:pos x="1246" y="140"/>
                  </a:cxn>
                  <a:cxn ang="0">
                    <a:pos x="1226" y="145"/>
                  </a:cxn>
                  <a:cxn ang="0">
                    <a:pos x="1119" y="117"/>
                  </a:cxn>
                  <a:cxn ang="0">
                    <a:pos x="1070" y="103"/>
                  </a:cxn>
                  <a:cxn ang="0">
                    <a:pos x="1008" y="113"/>
                  </a:cxn>
                  <a:cxn ang="0">
                    <a:pos x="942" y="132"/>
                  </a:cxn>
                  <a:cxn ang="0">
                    <a:pos x="878" y="126"/>
                  </a:cxn>
                  <a:cxn ang="0">
                    <a:pos x="827" y="117"/>
                  </a:cxn>
                  <a:cxn ang="0">
                    <a:pos x="761" y="99"/>
                  </a:cxn>
                  <a:cxn ang="0">
                    <a:pos x="721" y="80"/>
                  </a:cxn>
                  <a:cxn ang="0">
                    <a:pos x="695" y="38"/>
                  </a:cxn>
                  <a:cxn ang="0">
                    <a:pos x="687" y="25"/>
                  </a:cxn>
                  <a:cxn ang="0">
                    <a:pos x="614" y="25"/>
                  </a:cxn>
                  <a:cxn ang="0">
                    <a:pos x="537" y="0"/>
                  </a:cxn>
                  <a:cxn ang="0">
                    <a:pos x="575" y="51"/>
                  </a:cxn>
                  <a:cxn ang="0">
                    <a:pos x="560" y="87"/>
                  </a:cxn>
                  <a:cxn ang="0">
                    <a:pos x="503" y="96"/>
                  </a:cxn>
                  <a:cxn ang="0">
                    <a:pos x="451" y="106"/>
                  </a:cxn>
                  <a:cxn ang="0">
                    <a:pos x="389" y="129"/>
                  </a:cxn>
                  <a:cxn ang="0">
                    <a:pos x="331" y="122"/>
                  </a:cxn>
                  <a:cxn ang="0">
                    <a:pos x="288" y="128"/>
                  </a:cxn>
                  <a:cxn ang="0">
                    <a:pos x="233" y="131"/>
                  </a:cxn>
                  <a:cxn ang="0">
                    <a:pos x="197" y="142"/>
                  </a:cxn>
                  <a:cxn ang="0">
                    <a:pos x="158" y="132"/>
                  </a:cxn>
                  <a:cxn ang="0">
                    <a:pos x="118" y="134"/>
                  </a:cxn>
                </a:cxnLst>
                <a:rect l="0" t="0" r="r" b="b"/>
                <a:pathLst>
                  <a:path w="1300" h="224">
                    <a:moveTo>
                      <a:pt x="97" y="143"/>
                    </a:moveTo>
                    <a:lnTo>
                      <a:pt x="73" y="142"/>
                    </a:lnTo>
                    <a:lnTo>
                      <a:pt x="54" y="157"/>
                    </a:lnTo>
                    <a:lnTo>
                      <a:pt x="40" y="164"/>
                    </a:lnTo>
                    <a:lnTo>
                      <a:pt x="18" y="174"/>
                    </a:lnTo>
                    <a:lnTo>
                      <a:pt x="5" y="178"/>
                    </a:lnTo>
                    <a:lnTo>
                      <a:pt x="0" y="190"/>
                    </a:lnTo>
                    <a:lnTo>
                      <a:pt x="11" y="203"/>
                    </a:lnTo>
                    <a:lnTo>
                      <a:pt x="26" y="218"/>
                    </a:lnTo>
                    <a:lnTo>
                      <a:pt x="54" y="212"/>
                    </a:lnTo>
                    <a:lnTo>
                      <a:pt x="100" y="210"/>
                    </a:lnTo>
                    <a:lnTo>
                      <a:pt x="172" y="215"/>
                    </a:lnTo>
                    <a:lnTo>
                      <a:pt x="322" y="218"/>
                    </a:lnTo>
                    <a:lnTo>
                      <a:pt x="420" y="210"/>
                    </a:lnTo>
                    <a:lnTo>
                      <a:pt x="452" y="215"/>
                    </a:lnTo>
                    <a:lnTo>
                      <a:pt x="473" y="213"/>
                    </a:lnTo>
                    <a:lnTo>
                      <a:pt x="506" y="218"/>
                    </a:lnTo>
                    <a:lnTo>
                      <a:pt x="512" y="218"/>
                    </a:lnTo>
                    <a:lnTo>
                      <a:pt x="573" y="219"/>
                    </a:lnTo>
                    <a:lnTo>
                      <a:pt x="603" y="218"/>
                    </a:lnTo>
                    <a:lnTo>
                      <a:pt x="621" y="213"/>
                    </a:lnTo>
                    <a:lnTo>
                      <a:pt x="703" y="210"/>
                    </a:lnTo>
                    <a:lnTo>
                      <a:pt x="708" y="210"/>
                    </a:lnTo>
                    <a:lnTo>
                      <a:pt x="738" y="210"/>
                    </a:lnTo>
                    <a:lnTo>
                      <a:pt x="788" y="218"/>
                    </a:lnTo>
                    <a:lnTo>
                      <a:pt x="827" y="219"/>
                    </a:lnTo>
                    <a:lnTo>
                      <a:pt x="832" y="219"/>
                    </a:lnTo>
                    <a:lnTo>
                      <a:pt x="864" y="223"/>
                    </a:lnTo>
                    <a:lnTo>
                      <a:pt x="885" y="215"/>
                    </a:lnTo>
                    <a:lnTo>
                      <a:pt x="891" y="218"/>
                    </a:lnTo>
                    <a:lnTo>
                      <a:pt x="955" y="213"/>
                    </a:lnTo>
                    <a:lnTo>
                      <a:pt x="960" y="210"/>
                    </a:lnTo>
                    <a:lnTo>
                      <a:pt x="976" y="215"/>
                    </a:lnTo>
                    <a:lnTo>
                      <a:pt x="999" y="218"/>
                    </a:lnTo>
                    <a:lnTo>
                      <a:pt x="1005" y="218"/>
                    </a:lnTo>
                    <a:lnTo>
                      <a:pt x="1037" y="213"/>
                    </a:lnTo>
                    <a:lnTo>
                      <a:pt x="1056" y="210"/>
                    </a:lnTo>
                    <a:lnTo>
                      <a:pt x="1062" y="210"/>
                    </a:lnTo>
                    <a:lnTo>
                      <a:pt x="1079" y="210"/>
                    </a:lnTo>
                    <a:lnTo>
                      <a:pt x="1105" y="210"/>
                    </a:lnTo>
                    <a:lnTo>
                      <a:pt x="1111" y="209"/>
                    </a:lnTo>
                    <a:lnTo>
                      <a:pt x="1129" y="215"/>
                    </a:lnTo>
                    <a:lnTo>
                      <a:pt x="1148" y="219"/>
                    </a:lnTo>
                    <a:lnTo>
                      <a:pt x="1154" y="219"/>
                    </a:lnTo>
                    <a:lnTo>
                      <a:pt x="1193" y="210"/>
                    </a:lnTo>
                    <a:lnTo>
                      <a:pt x="1211" y="213"/>
                    </a:lnTo>
                    <a:lnTo>
                      <a:pt x="1229" y="218"/>
                    </a:lnTo>
                    <a:lnTo>
                      <a:pt x="1233" y="215"/>
                    </a:lnTo>
                    <a:lnTo>
                      <a:pt x="1282" y="213"/>
                    </a:lnTo>
                    <a:lnTo>
                      <a:pt x="1299" y="212"/>
                    </a:lnTo>
                    <a:lnTo>
                      <a:pt x="1296" y="187"/>
                    </a:lnTo>
                    <a:lnTo>
                      <a:pt x="1283" y="169"/>
                    </a:lnTo>
                    <a:lnTo>
                      <a:pt x="1268" y="155"/>
                    </a:lnTo>
                    <a:lnTo>
                      <a:pt x="1246" y="140"/>
                    </a:lnTo>
                    <a:lnTo>
                      <a:pt x="1232" y="146"/>
                    </a:lnTo>
                    <a:lnTo>
                      <a:pt x="1226" y="145"/>
                    </a:lnTo>
                    <a:lnTo>
                      <a:pt x="1158" y="132"/>
                    </a:lnTo>
                    <a:lnTo>
                      <a:pt x="1119" y="117"/>
                    </a:lnTo>
                    <a:lnTo>
                      <a:pt x="1076" y="103"/>
                    </a:lnTo>
                    <a:lnTo>
                      <a:pt x="1070" y="103"/>
                    </a:lnTo>
                    <a:lnTo>
                      <a:pt x="1030" y="103"/>
                    </a:lnTo>
                    <a:lnTo>
                      <a:pt x="1008" y="113"/>
                    </a:lnTo>
                    <a:lnTo>
                      <a:pt x="974" y="122"/>
                    </a:lnTo>
                    <a:lnTo>
                      <a:pt x="942" y="132"/>
                    </a:lnTo>
                    <a:lnTo>
                      <a:pt x="905" y="131"/>
                    </a:lnTo>
                    <a:lnTo>
                      <a:pt x="878" y="126"/>
                    </a:lnTo>
                    <a:lnTo>
                      <a:pt x="873" y="126"/>
                    </a:lnTo>
                    <a:lnTo>
                      <a:pt x="827" y="117"/>
                    </a:lnTo>
                    <a:lnTo>
                      <a:pt x="787" y="103"/>
                    </a:lnTo>
                    <a:lnTo>
                      <a:pt x="761" y="99"/>
                    </a:lnTo>
                    <a:lnTo>
                      <a:pt x="743" y="85"/>
                    </a:lnTo>
                    <a:lnTo>
                      <a:pt x="721" y="80"/>
                    </a:lnTo>
                    <a:lnTo>
                      <a:pt x="702" y="67"/>
                    </a:lnTo>
                    <a:lnTo>
                      <a:pt x="695" y="38"/>
                    </a:lnTo>
                    <a:lnTo>
                      <a:pt x="718" y="16"/>
                    </a:lnTo>
                    <a:lnTo>
                      <a:pt x="687" y="25"/>
                    </a:lnTo>
                    <a:lnTo>
                      <a:pt x="645" y="24"/>
                    </a:lnTo>
                    <a:lnTo>
                      <a:pt x="614" y="25"/>
                    </a:lnTo>
                    <a:lnTo>
                      <a:pt x="575" y="16"/>
                    </a:lnTo>
                    <a:lnTo>
                      <a:pt x="537" y="0"/>
                    </a:lnTo>
                    <a:lnTo>
                      <a:pt x="566" y="29"/>
                    </a:lnTo>
                    <a:lnTo>
                      <a:pt x="575" y="51"/>
                    </a:lnTo>
                    <a:lnTo>
                      <a:pt x="573" y="68"/>
                    </a:lnTo>
                    <a:lnTo>
                      <a:pt x="560" y="87"/>
                    </a:lnTo>
                    <a:lnTo>
                      <a:pt x="531" y="97"/>
                    </a:lnTo>
                    <a:lnTo>
                      <a:pt x="503" y="96"/>
                    </a:lnTo>
                    <a:lnTo>
                      <a:pt x="477" y="100"/>
                    </a:lnTo>
                    <a:lnTo>
                      <a:pt x="451" y="106"/>
                    </a:lnTo>
                    <a:lnTo>
                      <a:pt x="413" y="122"/>
                    </a:lnTo>
                    <a:lnTo>
                      <a:pt x="389" y="129"/>
                    </a:lnTo>
                    <a:lnTo>
                      <a:pt x="361" y="119"/>
                    </a:lnTo>
                    <a:lnTo>
                      <a:pt x="331" y="122"/>
                    </a:lnTo>
                    <a:lnTo>
                      <a:pt x="306" y="135"/>
                    </a:lnTo>
                    <a:lnTo>
                      <a:pt x="288" y="128"/>
                    </a:lnTo>
                    <a:lnTo>
                      <a:pt x="261" y="134"/>
                    </a:lnTo>
                    <a:lnTo>
                      <a:pt x="233" y="131"/>
                    </a:lnTo>
                    <a:lnTo>
                      <a:pt x="203" y="142"/>
                    </a:lnTo>
                    <a:lnTo>
                      <a:pt x="197" y="142"/>
                    </a:lnTo>
                    <a:lnTo>
                      <a:pt x="187" y="140"/>
                    </a:lnTo>
                    <a:lnTo>
                      <a:pt x="158" y="132"/>
                    </a:lnTo>
                    <a:lnTo>
                      <a:pt x="143" y="126"/>
                    </a:lnTo>
                    <a:lnTo>
                      <a:pt x="118" y="134"/>
                    </a:lnTo>
                    <a:lnTo>
                      <a:pt x="97" y="143"/>
                    </a:lnTo>
                  </a:path>
                </a:pathLst>
              </a:custGeom>
              <a:gradFill rotWithShape="0">
                <a:gsLst>
                  <a:gs pos="0">
                    <a:srgbClr val="1C1C1C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0309" name="Freeform 21"/>
              <p:cNvSpPr>
                <a:spLocks/>
              </p:cNvSpPr>
              <p:nvPr/>
            </p:nvSpPr>
            <p:spPr bwMode="auto">
              <a:xfrm>
                <a:off x="2931" y="310"/>
                <a:ext cx="559" cy="184"/>
              </a:xfrm>
              <a:custGeom>
                <a:avLst/>
                <a:gdLst/>
                <a:ahLst/>
                <a:cxnLst>
                  <a:cxn ang="0">
                    <a:pos x="558" y="183"/>
                  </a:cxn>
                  <a:cxn ang="0">
                    <a:pos x="550" y="153"/>
                  </a:cxn>
                  <a:cxn ang="0">
                    <a:pos x="539" y="133"/>
                  </a:cxn>
                  <a:cxn ang="0">
                    <a:pos x="505" y="111"/>
                  </a:cxn>
                  <a:cxn ang="0">
                    <a:pos x="447" y="88"/>
                  </a:cxn>
                  <a:cxn ang="0">
                    <a:pos x="404" y="81"/>
                  </a:cxn>
                  <a:cxn ang="0">
                    <a:pos x="367" y="74"/>
                  </a:cxn>
                  <a:cxn ang="0">
                    <a:pos x="310" y="69"/>
                  </a:cxn>
                  <a:cxn ang="0">
                    <a:pos x="265" y="60"/>
                  </a:cxn>
                  <a:cxn ang="0">
                    <a:pos x="224" y="54"/>
                  </a:cxn>
                  <a:cxn ang="0">
                    <a:pos x="182" y="49"/>
                  </a:cxn>
                  <a:cxn ang="0">
                    <a:pos x="134" y="43"/>
                  </a:cxn>
                  <a:cxn ang="0">
                    <a:pos x="64" y="42"/>
                  </a:cxn>
                  <a:cxn ang="0">
                    <a:pos x="66" y="44"/>
                  </a:cxn>
                  <a:cxn ang="0">
                    <a:pos x="29" y="41"/>
                  </a:cxn>
                  <a:cxn ang="0">
                    <a:pos x="17" y="27"/>
                  </a:cxn>
                  <a:cxn ang="0">
                    <a:pos x="21" y="0"/>
                  </a:cxn>
                  <a:cxn ang="0">
                    <a:pos x="1" y="24"/>
                  </a:cxn>
                  <a:cxn ang="0">
                    <a:pos x="0" y="40"/>
                  </a:cxn>
                  <a:cxn ang="0">
                    <a:pos x="21" y="52"/>
                  </a:cxn>
                  <a:cxn ang="0">
                    <a:pos x="66" y="57"/>
                  </a:cxn>
                  <a:cxn ang="0">
                    <a:pos x="140" y="60"/>
                  </a:cxn>
                  <a:cxn ang="0">
                    <a:pos x="220" y="70"/>
                  </a:cxn>
                  <a:cxn ang="0">
                    <a:pos x="283" y="80"/>
                  </a:cxn>
                  <a:cxn ang="0">
                    <a:pos x="356" y="90"/>
                  </a:cxn>
                  <a:cxn ang="0">
                    <a:pos x="417" y="100"/>
                  </a:cxn>
                  <a:cxn ang="0">
                    <a:pos x="461" y="109"/>
                  </a:cxn>
                  <a:cxn ang="0">
                    <a:pos x="498" y="128"/>
                  </a:cxn>
                  <a:cxn ang="0">
                    <a:pos x="525" y="140"/>
                  </a:cxn>
                  <a:cxn ang="0">
                    <a:pos x="541" y="164"/>
                  </a:cxn>
                  <a:cxn ang="0">
                    <a:pos x="558" y="183"/>
                  </a:cxn>
                </a:cxnLst>
                <a:rect l="0" t="0" r="r" b="b"/>
                <a:pathLst>
                  <a:path w="559" h="184">
                    <a:moveTo>
                      <a:pt x="558" y="183"/>
                    </a:moveTo>
                    <a:lnTo>
                      <a:pt x="550" y="153"/>
                    </a:lnTo>
                    <a:lnTo>
                      <a:pt x="539" y="133"/>
                    </a:lnTo>
                    <a:lnTo>
                      <a:pt x="505" y="111"/>
                    </a:lnTo>
                    <a:lnTo>
                      <a:pt x="447" y="88"/>
                    </a:lnTo>
                    <a:lnTo>
                      <a:pt x="404" y="81"/>
                    </a:lnTo>
                    <a:lnTo>
                      <a:pt x="367" y="74"/>
                    </a:lnTo>
                    <a:lnTo>
                      <a:pt x="310" y="69"/>
                    </a:lnTo>
                    <a:lnTo>
                      <a:pt x="265" y="60"/>
                    </a:lnTo>
                    <a:lnTo>
                      <a:pt x="224" y="54"/>
                    </a:lnTo>
                    <a:lnTo>
                      <a:pt x="182" y="49"/>
                    </a:lnTo>
                    <a:lnTo>
                      <a:pt x="134" y="43"/>
                    </a:lnTo>
                    <a:lnTo>
                      <a:pt x="64" y="42"/>
                    </a:lnTo>
                    <a:lnTo>
                      <a:pt x="66" y="44"/>
                    </a:lnTo>
                    <a:lnTo>
                      <a:pt x="29" y="41"/>
                    </a:lnTo>
                    <a:lnTo>
                      <a:pt x="17" y="27"/>
                    </a:lnTo>
                    <a:lnTo>
                      <a:pt x="21" y="0"/>
                    </a:lnTo>
                    <a:lnTo>
                      <a:pt x="1" y="24"/>
                    </a:lnTo>
                    <a:lnTo>
                      <a:pt x="0" y="40"/>
                    </a:lnTo>
                    <a:lnTo>
                      <a:pt x="21" y="52"/>
                    </a:lnTo>
                    <a:lnTo>
                      <a:pt x="66" y="57"/>
                    </a:lnTo>
                    <a:lnTo>
                      <a:pt x="140" y="60"/>
                    </a:lnTo>
                    <a:lnTo>
                      <a:pt x="220" y="70"/>
                    </a:lnTo>
                    <a:lnTo>
                      <a:pt x="283" y="80"/>
                    </a:lnTo>
                    <a:lnTo>
                      <a:pt x="356" y="90"/>
                    </a:lnTo>
                    <a:lnTo>
                      <a:pt x="417" y="100"/>
                    </a:lnTo>
                    <a:lnTo>
                      <a:pt x="461" y="109"/>
                    </a:lnTo>
                    <a:lnTo>
                      <a:pt x="498" y="128"/>
                    </a:lnTo>
                    <a:lnTo>
                      <a:pt x="525" y="140"/>
                    </a:lnTo>
                    <a:lnTo>
                      <a:pt x="541" y="164"/>
                    </a:lnTo>
                    <a:lnTo>
                      <a:pt x="558" y="183"/>
                    </a:lnTo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40310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73075" y="1216025"/>
            <a:ext cx="8077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40311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2441575"/>
            <a:ext cx="8064500" cy="350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40312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8000" y="6067425"/>
            <a:ext cx="238760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40313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48000" y="6067425"/>
            <a:ext cx="322580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40314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13500" y="6067425"/>
            <a:ext cx="2133600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40315" name="Freeform 27"/>
          <p:cNvSpPr>
            <a:spLocks/>
          </p:cNvSpPr>
          <p:nvPr/>
        </p:nvSpPr>
        <p:spPr bwMode="auto">
          <a:xfrm>
            <a:off x="3654425" y="2257425"/>
            <a:ext cx="2047875" cy="90488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0" y="19"/>
              </a:cxn>
              <a:cxn ang="0">
                <a:pos x="2" y="40"/>
              </a:cxn>
              <a:cxn ang="0">
                <a:pos x="28" y="50"/>
              </a:cxn>
              <a:cxn ang="0">
                <a:pos x="148" y="53"/>
              </a:cxn>
              <a:cxn ang="0">
                <a:pos x="297" y="53"/>
              </a:cxn>
              <a:cxn ang="0">
                <a:pos x="468" y="53"/>
              </a:cxn>
              <a:cxn ang="0">
                <a:pos x="667" y="53"/>
              </a:cxn>
              <a:cxn ang="0">
                <a:pos x="830" y="53"/>
              </a:cxn>
              <a:cxn ang="0">
                <a:pos x="993" y="55"/>
              </a:cxn>
              <a:cxn ang="0">
                <a:pos x="1139" y="53"/>
              </a:cxn>
              <a:cxn ang="0">
                <a:pos x="1226" y="56"/>
              </a:cxn>
              <a:cxn ang="0">
                <a:pos x="1279" y="47"/>
              </a:cxn>
              <a:cxn ang="0">
                <a:pos x="1289" y="25"/>
              </a:cxn>
              <a:cxn ang="0">
                <a:pos x="1275" y="14"/>
              </a:cxn>
              <a:cxn ang="0">
                <a:pos x="1274" y="27"/>
              </a:cxn>
              <a:cxn ang="0">
                <a:pos x="1261" y="35"/>
              </a:cxn>
              <a:cxn ang="0">
                <a:pos x="1236" y="38"/>
              </a:cxn>
              <a:cxn ang="0">
                <a:pos x="1196" y="40"/>
              </a:cxn>
              <a:cxn ang="0">
                <a:pos x="1121" y="40"/>
              </a:cxn>
              <a:cxn ang="0">
                <a:pos x="973" y="40"/>
              </a:cxn>
              <a:cxn ang="0">
                <a:pos x="844" y="40"/>
              </a:cxn>
              <a:cxn ang="0">
                <a:pos x="712" y="38"/>
              </a:cxn>
              <a:cxn ang="0">
                <a:pos x="584" y="40"/>
              </a:cxn>
              <a:cxn ang="0">
                <a:pos x="432" y="42"/>
              </a:cxn>
              <a:cxn ang="0">
                <a:pos x="315" y="43"/>
              </a:cxn>
              <a:cxn ang="0">
                <a:pos x="226" y="40"/>
              </a:cxn>
              <a:cxn ang="0">
                <a:pos x="141" y="42"/>
              </a:cxn>
              <a:cxn ang="0">
                <a:pos x="78" y="40"/>
              </a:cxn>
              <a:cxn ang="0">
                <a:pos x="41" y="40"/>
              </a:cxn>
              <a:cxn ang="0">
                <a:pos x="20" y="35"/>
              </a:cxn>
              <a:cxn ang="0">
                <a:pos x="14" y="22"/>
              </a:cxn>
              <a:cxn ang="0">
                <a:pos x="10" y="4"/>
              </a:cxn>
              <a:cxn ang="0">
                <a:pos x="5" y="5"/>
              </a:cxn>
              <a:cxn ang="0">
                <a:pos x="7" y="6"/>
              </a:cxn>
              <a:cxn ang="0">
                <a:pos x="10" y="0"/>
              </a:cxn>
              <a:cxn ang="0">
                <a:pos x="10" y="4"/>
              </a:cxn>
              <a:cxn ang="0">
                <a:pos x="9" y="6"/>
              </a:cxn>
              <a:cxn ang="0">
                <a:pos x="10" y="0"/>
              </a:cxn>
              <a:cxn ang="0">
                <a:pos x="10" y="4"/>
              </a:cxn>
              <a:cxn ang="0">
                <a:pos x="9" y="7"/>
              </a:cxn>
            </a:cxnLst>
            <a:rect l="0" t="0" r="r" b="b"/>
            <a:pathLst>
              <a:path w="1290" h="57">
                <a:moveTo>
                  <a:pt x="10" y="0"/>
                </a:moveTo>
                <a:lnTo>
                  <a:pt x="0" y="19"/>
                </a:lnTo>
                <a:lnTo>
                  <a:pt x="2" y="40"/>
                </a:lnTo>
                <a:lnTo>
                  <a:pt x="28" y="50"/>
                </a:lnTo>
                <a:lnTo>
                  <a:pt x="148" y="53"/>
                </a:lnTo>
                <a:lnTo>
                  <a:pt x="297" y="53"/>
                </a:lnTo>
                <a:lnTo>
                  <a:pt x="468" y="53"/>
                </a:lnTo>
                <a:lnTo>
                  <a:pt x="667" y="53"/>
                </a:lnTo>
                <a:lnTo>
                  <a:pt x="830" y="53"/>
                </a:lnTo>
                <a:lnTo>
                  <a:pt x="993" y="55"/>
                </a:lnTo>
                <a:lnTo>
                  <a:pt x="1139" y="53"/>
                </a:lnTo>
                <a:lnTo>
                  <a:pt x="1226" y="56"/>
                </a:lnTo>
                <a:lnTo>
                  <a:pt x="1279" y="47"/>
                </a:lnTo>
                <a:lnTo>
                  <a:pt x="1289" y="25"/>
                </a:lnTo>
                <a:lnTo>
                  <a:pt x="1275" y="14"/>
                </a:lnTo>
                <a:lnTo>
                  <a:pt x="1274" y="27"/>
                </a:lnTo>
                <a:lnTo>
                  <a:pt x="1261" y="35"/>
                </a:lnTo>
                <a:lnTo>
                  <a:pt x="1236" y="38"/>
                </a:lnTo>
                <a:lnTo>
                  <a:pt x="1196" y="40"/>
                </a:lnTo>
                <a:lnTo>
                  <a:pt x="1121" y="40"/>
                </a:lnTo>
                <a:lnTo>
                  <a:pt x="973" y="40"/>
                </a:lnTo>
                <a:lnTo>
                  <a:pt x="844" y="40"/>
                </a:lnTo>
                <a:lnTo>
                  <a:pt x="712" y="38"/>
                </a:lnTo>
                <a:lnTo>
                  <a:pt x="584" y="40"/>
                </a:lnTo>
                <a:lnTo>
                  <a:pt x="432" y="42"/>
                </a:lnTo>
                <a:lnTo>
                  <a:pt x="315" y="43"/>
                </a:lnTo>
                <a:lnTo>
                  <a:pt x="226" y="40"/>
                </a:lnTo>
                <a:lnTo>
                  <a:pt x="141" y="42"/>
                </a:lnTo>
                <a:lnTo>
                  <a:pt x="78" y="40"/>
                </a:lnTo>
                <a:lnTo>
                  <a:pt x="41" y="40"/>
                </a:lnTo>
                <a:lnTo>
                  <a:pt x="20" y="35"/>
                </a:lnTo>
                <a:lnTo>
                  <a:pt x="14" y="22"/>
                </a:lnTo>
                <a:lnTo>
                  <a:pt x="10" y="4"/>
                </a:lnTo>
                <a:lnTo>
                  <a:pt x="5" y="5"/>
                </a:lnTo>
                <a:lnTo>
                  <a:pt x="7" y="6"/>
                </a:lnTo>
                <a:lnTo>
                  <a:pt x="10" y="0"/>
                </a:lnTo>
                <a:lnTo>
                  <a:pt x="10" y="4"/>
                </a:lnTo>
                <a:lnTo>
                  <a:pt x="9" y="6"/>
                </a:lnTo>
                <a:lnTo>
                  <a:pt x="10" y="0"/>
                </a:lnTo>
                <a:lnTo>
                  <a:pt x="10" y="4"/>
                </a:lnTo>
                <a:lnTo>
                  <a:pt x="9" y="7"/>
                </a:lnTo>
              </a:path>
            </a:pathLst>
          </a:custGeom>
          <a:solidFill>
            <a:srgbClr val="FFFF99"/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gif"/><Relationship Id="rId4" Type="http://schemas.openxmlformats.org/officeDocument/2006/relationships/image" Target="../media/image9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file:///I:\2011\Gran%20Colombia\Phonology\Manual%20of%20english\10%20Track%2010.mp3" TargetMode="External"/><Relationship Id="rId1" Type="http://schemas.openxmlformats.org/officeDocument/2006/relationships/audio" Target="file:///I:\2011\Gran%20Colombia\Phonology\Manual%20of%20english\09%20Track%209.mp3" TargetMode="Externa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403648" y="2132856"/>
            <a:ext cx="6400800" cy="1752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4000" dirty="0" smtClean="0">
                <a:solidFill>
                  <a:srgbClr val="CC0066"/>
                </a:solidFill>
                <a:latin typeface="Comic Sans MS" pitchFamily="66" charset="0"/>
              </a:rPr>
              <a:t>Phonetics:</a:t>
            </a:r>
          </a:p>
          <a:p>
            <a:pPr>
              <a:lnSpc>
                <a:spcPct val="90000"/>
              </a:lnSpc>
            </a:pPr>
            <a:r>
              <a:rPr lang="en-US" altLang="zh-CN" sz="4000" dirty="0" smtClean="0">
                <a:solidFill>
                  <a:srgbClr val="CC0066"/>
                </a:solidFill>
                <a:latin typeface="Comic Sans MS" pitchFamily="66" charset="0"/>
              </a:rPr>
              <a:t> </a:t>
            </a:r>
            <a:r>
              <a:rPr lang="en-US" altLang="zh-CN" sz="4000" dirty="0">
                <a:solidFill>
                  <a:srgbClr val="CC0066"/>
                </a:solidFill>
                <a:latin typeface="Comic Sans MS" pitchFamily="66" charset="0"/>
              </a:rPr>
              <a:t>Speech </a:t>
            </a:r>
            <a:r>
              <a:rPr lang="en-US" altLang="zh-CN" sz="4000" dirty="0" smtClean="0">
                <a:solidFill>
                  <a:srgbClr val="CC0066"/>
                </a:solidFill>
                <a:latin typeface="Comic Sans MS" pitchFamily="66" charset="0"/>
              </a:rPr>
              <a:t>Sounds</a:t>
            </a:r>
            <a:endParaRPr lang="en-US" altLang="zh-CN" sz="4000" dirty="0">
              <a:solidFill>
                <a:srgbClr val="CC0066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7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/>
              <a:t>Consonants </a:t>
            </a:r>
          </a:p>
        </p:txBody>
      </p:sp>
      <p:sp>
        <p:nvSpPr>
          <p:cNvPr id="13315" name="Rectangle 3"/>
          <p:cNvSpPr>
            <a:spLocks noGrp="1" noRot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/>
              <a:t>The place of articulation </a:t>
            </a:r>
          </a:p>
          <a:p>
            <a:r>
              <a:rPr lang="en-US" altLang="zh-CN"/>
              <a:t>the manner of articulation. </a:t>
            </a:r>
          </a:p>
          <a:p>
            <a:endParaRPr lang="en-US" altLang="zh-CN"/>
          </a:p>
          <a:p>
            <a:r>
              <a:rPr lang="en-US" altLang="zh-CN"/>
              <a:t>                         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ChangeArrowheads="1"/>
          </p:cNvSpPr>
          <p:nvPr/>
        </p:nvSpPr>
        <p:spPr bwMode="auto">
          <a:xfrm>
            <a:off x="1166813" y="528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kumimoji="1" lang="en-US" altLang="zh-CN" sz="4400" b="1" i="1">
                <a:solidFill>
                  <a:schemeClr val="tx2"/>
                </a:solidFill>
                <a:cs typeface="Times New Roman" pitchFamily="18" charset="0"/>
              </a:rPr>
              <a:t>(2)Place of Articulation</a:t>
            </a:r>
            <a:r>
              <a:rPr kumimoji="1" lang="en-US" altLang="zh-CN" sz="4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altLang="zh-CN" sz="4400">
              <a:solidFill>
                <a:schemeClr val="tx2"/>
              </a:solidFill>
            </a:endParaRPr>
          </a:p>
        </p:txBody>
      </p:sp>
      <p:sp>
        <p:nvSpPr>
          <p:cNvPr id="108547" name="Rectangle 3"/>
          <p:cNvSpPr>
            <a:spLocks noChangeArrowheads="1"/>
          </p:cNvSpPr>
          <p:nvPr/>
        </p:nvSpPr>
        <p:spPr bwMode="auto">
          <a:xfrm>
            <a:off x="698500" y="2052638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chemeClr val="hlink"/>
              </a:buClr>
              <a:buFontTx/>
              <a:buBlip>
                <a:blip r:embed="rId3"/>
              </a:buBlip>
            </a:pPr>
            <a:r>
              <a:rPr kumimoji="1" lang="en-US" altLang="zh-CN" sz="3200" dirty="0">
                <a:solidFill>
                  <a:srgbClr val="000000"/>
                </a:solidFill>
                <a:latin typeface="Times New Roman" pitchFamily="18" charset="0"/>
                <a:ea typeface="ˎ̥"/>
                <a:cs typeface="Times New Roman" pitchFamily="18" charset="0"/>
              </a:rPr>
              <a:t>When describing the place of articulation, what we usually consider is the place within the vocal tract where the articulators form a </a:t>
            </a:r>
            <a:r>
              <a:rPr kumimoji="1" lang="en-US" altLang="zh-CN" sz="3200" dirty="0" smtClean="0">
                <a:solidFill>
                  <a:srgbClr val="000000"/>
                </a:solidFill>
                <a:latin typeface="Times New Roman" pitchFamily="18" charset="0"/>
                <a:ea typeface="ˎ̥"/>
                <a:cs typeface="Times New Roman" pitchFamily="18" charset="0"/>
              </a:rPr>
              <a:t>structure</a:t>
            </a:r>
            <a:r>
              <a:rPr kumimoji="1" lang="en-US" altLang="zh-CN" sz="3200" dirty="0">
                <a:solidFill>
                  <a:srgbClr val="000000"/>
                </a:solidFill>
                <a:latin typeface="Times New Roman" pitchFamily="18" charset="0"/>
                <a:ea typeface="ˎ̥"/>
                <a:cs typeface="Times New Roman" pitchFamily="18" charset="0"/>
              </a:rPr>
              <a:t>.</a:t>
            </a:r>
            <a:r>
              <a:rPr kumimoji="1" lang="en-US" altLang="zh-CN" sz="3200" dirty="0">
                <a:latin typeface="Arial Narrow" pitchFamily="34" charset="0"/>
                <a:ea typeface="ˎ̥"/>
                <a:cs typeface="Times New Roman" pitchFamily="18" charset="0"/>
              </a:rPr>
              <a:t> </a:t>
            </a:r>
            <a:endParaRPr kumimoji="1" lang="en-US" altLang="zh-CN" sz="3200" dirty="0">
              <a:latin typeface="Times New Roman" pitchFamily="18" charset="0"/>
              <a:ea typeface="ˎ̥"/>
              <a:cs typeface="Times New Roman" pitchFamily="18" charset="0"/>
            </a:endParaRPr>
          </a:p>
        </p:txBody>
      </p:sp>
      <p:pic>
        <p:nvPicPr>
          <p:cNvPr id="108548" name="Picture 4" descr="image0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33475" y="2098675"/>
            <a:ext cx="114300" cy="114300"/>
          </a:xfrm>
          <a:prstGeom prst="rect">
            <a:avLst/>
          </a:prstGeom>
          <a:noFill/>
        </p:spPr>
      </p:pic>
      <p:pic>
        <p:nvPicPr>
          <p:cNvPr id="108549" name="Picture 5" descr="gif009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088" y="1412875"/>
            <a:ext cx="7848600" cy="144463"/>
          </a:xfrm>
          <a:prstGeom prst="rect">
            <a:avLst/>
          </a:prstGeom>
          <a:noFill/>
        </p:spPr>
      </p:pic>
      <p:grpSp>
        <p:nvGrpSpPr>
          <p:cNvPr id="108550" name="Group 6"/>
          <p:cNvGrpSpPr>
            <a:grpSpLocks/>
          </p:cNvGrpSpPr>
          <p:nvPr/>
        </p:nvGrpSpPr>
        <p:grpSpPr bwMode="auto">
          <a:xfrm>
            <a:off x="1187450" y="5805488"/>
            <a:ext cx="7272338" cy="611187"/>
            <a:chOff x="748" y="3646"/>
            <a:chExt cx="4581" cy="385"/>
          </a:xfrm>
        </p:grpSpPr>
        <p:pic>
          <p:nvPicPr>
            <p:cNvPr id="108551" name="Picture 7" descr="gif03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48" y="3657"/>
              <a:ext cx="499" cy="374"/>
            </a:xfrm>
            <a:prstGeom prst="rect">
              <a:avLst/>
            </a:prstGeom>
            <a:noFill/>
          </p:spPr>
        </p:pic>
        <p:pic>
          <p:nvPicPr>
            <p:cNvPr id="108552" name="Picture 8" descr="gif03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202" y="3657"/>
              <a:ext cx="499" cy="374"/>
            </a:xfrm>
            <a:prstGeom prst="rect">
              <a:avLst/>
            </a:prstGeom>
            <a:noFill/>
          </p:spPr>
        </p:pic>
        <p:pic>
          <p:nvPicPr>
            <p:cNvPr id="108553" name="Picture 9" descr="gif03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109" y="3646"/>
              <a:ext cx="499" cy="374"/>
            </a:xfrm>
            <a:prstGeom prst="rect">
              <a:avLst/>
            </a:prstGeom>
            <a:noFill/>
          </p:spPr>
        </p:pic>
        <p:pic>
          <p:nvPicPr>
            <p:cNvPr id="108554" name="Picture 10" descr="gif03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655" y="3657"/>
              <a:ext cx="499" cy="374"/>
            </a:xfrm>
            <a:prstGeom prst="rect">
              <a:avLst/>
            </a:prstGeom>
            <a:noFill/>
          </p:spPr>
        </p:pic>
        <p:pic>
          <p:nvPicPr>
            <p:cNvPr id="108555" name="Picture 11" descr="gif03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562" y="3657"/>
              <a:ext cx="499" cy="374"/>
            </a:xfrm>
            <a:prstGeom prst="rect">
              <a:avLst/>
            </a:prstGeom>
            <a:noFill/>
          </p:spPr>
        </p:pic>
        <p:pic>
          <p:nvPicPr>
            <p:cNvPr id="108556" name="Picture 12" descr="gif03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470" y="3657"/>
              <a:ext cx="499" cy="374"/>
            </a:xfrm>
            <a:prstGeom prst="rect">
              <a:avLst/>
            </a:prstGeom>
            <a:noFill/>
          </p:spPr>
        </p:pic>
        <p:pic>
          <p:nvPicPr>
            <p:cNvPr id="108557" name="Picture 13" descr="gif03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016" y="3657"/>
              <a:ext cx="499" cy="374"/>
            </a:xfrm>
            <a:prstGeom prst="rect">
              <a:avLst/>
            </a:prstGeom>
            <a:noFill/>
          </p:spPr>
        </p:pic>
        <p:pic>
          <p:nvPicPr>
            <p:cNvPr id="108558" name="Picture 14" descr="gif03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377" y="3657"/>
              <a:ext cx="499" cy="374"/>
            </a:xfrm>
            <a:prstGeom prst="rect">
              <a:avLst/>
            </a:prstGeom>
            <a:noFill/>
          </p:spPr>
        </p:pic>
        <p:pic>
          <p:nvPicPr>
            <p:cNvPr id="108559" name="Picture 15" descr="gif03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923" y="3646"/>
              <a:ext cx="499" cy="374"/>
            </a:xfrm>
            <a:prstGeom prst="rect">
              <a:avLst/>
            </a:prstGeom>
            <a:noFill/>
          </p:spPr>
        </p:pic>
        <p:pic>
          <p:nvPicPr>
            <p:cNvPr id="108560" name="Picture 16" descr="gif03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830" y="3657"/>
              <a:ext cx="499" cy="374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684213" y="894923"/>
          <a:ext cx="7992243" cy="5534473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5039916"/>
                <a:gridCol w="2952327"/>
              </a:tblGrid>
              <a:tr h="408721">
                <a:tc>
                  <a:txBody>
                    <a:bodyPr/>
                    <a:lstStyle/>
                    <a:p>
                      <a:pPr algn="ctr"/>
                      <a:r>
                        <a:rPr lang="es-ES" sz="1700" dirty="0" smtClean="0">
                          <a:solidFill>
                            <a:schemeClr val="tx1"/>
                          </a:solidFill>
                        </a:rPr>
                        <a:t>Place of</a:t>
                      </a:r>
                      <a:r>
                        <a:rPr lang="es-ES" sz="1700" baseline="0" dirty="0" smtClean="0">
                          <a:solidFill>
                            <a:schemeClr val="tx1"/>
                          </a:solidFill>
                        </a:rPr>
                        <a:t> articulation</a:t>
                      </a:r>
                      <a:endParaRPr lang="es-ES" sz="17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err="1" smtClean="0">
                          <a:solidFill>
                            <a:schemeClr val="tx1"/>
                          </a:solidFill>
                        </a:rPr>
                        <a:t>Examples</a:t>
                      </a:r>
                      <a:endParaRPr lang="es-ES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24" marB="45724"/>
                </a:tc>
              </a:tr>
              <a:tr h="495611">
                <a:tc>
                  <a:txBody>
                    <a:bodyPr/>
                    <a:lstStyle/>
                    <a:p>
                      <a:pPr algn="just"/>
                      <a:r>
                        <a:rPr lang="es-ES" sz="1400" b="1" dirty="0" smtClean="0">
                          <a:solidFill>
                            <a:schemeClr val="tx1"/>
                          </a:solidFill>
                        </a:rPr>
                        <a:t>Bilabial </a:t>
                      </a:r>
                      <a:r>
                        <a:rPr lang="es-ES" sz="1400" dirty="0" err="1" smtClean="0">
                          <a:solidFill>
                            <a:schemeClr val="tx1"/>
                          </a:solidFill>
                        </a:rPr>
                        <a:t>using</a:t>
                      </a:r>
                      <a:r>
                        <a:rPr lang="es-ES" sz="1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" sz="1400" dirty="0" err="1" smtClean="0">
                          <a:solidFill>
                            <a:schemeClr val="tx1"/>
                          </a:solidFill>
                        </a:rPr>
                        <a:t>closing</a:t>
                      </a:r>
                      <a:r>
                        <a:rPr lang="es-ES" sz="1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" sz="1400" dirty="0" err="1" smtClean="0">
                          <a:solidFill>
                            <a:schemeClr val="tx1"/>
                          </a:solidFill>
                        </a:rPr>
                        <a:t>movement</a:t>
                      </a:r>
                      <a:r>
                        <a:rPr lang="es-ES" sz="1400" dirty="0" smtClean="0">
                          <a:solidFill>
                            <a:schemeClr val="tx1"/>
                          </a:solidFill>
                        </a:rPr>
                        <a:t> of </a:t>
                      </a:r>
                      <a:r>
                        <a:rPr lang="es-ES" sz="1400" dirty="0" err="1" smtClean="0">
                          <a:solidFill>
                            <a:schemeClr val="tx1"/>
                          </a:solidFill>
                        </a:rPr>
                        <a:t>both</a:t>
                      </a:r>
                      <a:r>
                        <a:rPr lang="es-ES" sz="1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" sz="1400" dirty="0" err="1" smtClean="0">
                          <a:solidFill>
                            <a:schemeClr val="tx1"/>
                          </a:solidFill>
                        </a:rPr>
                        <a:t>lips</a:t>
                      </a:r>
                      <a:r>
                        <a:rPr lang="es-ES" sz="140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s-ES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24" marB="45724"/>
                </a:tc>
                <a:tc>
                  <a:txBody>
                    <a:bodyPr/>
                    <a:lstStyle/>
                    <a:p>
                      <a:r>
                        <a:rPr lang="es-CO" sz="1400" dirty="0" smtClean="0">
                          <a:solidFill>
                            <a:schemeClr val="tx1"/>
                          </a:solidFill>
                        </a:rPr>
                        <a:t>/p, b, m/ as in </a:t>
                      </a:r>
                      <a:r>
                        <a:rPr lang="es-CO" sz="1400" dirty="0" err="1" smtClean="0">
                          <a:solidFill>
                            <a:schemeClr val="tx1"/>
                          </a:solidFill>
                        </a:rPr>
                        <a:t>pain</a:t>
                      </a:r>
                      <a:r>
                        <a:rPr lang="es-CO" sz="1400" dirty="0" smtClean="0">
                          <a:solidFill>
                            <a:schemeClr val="tx1"/>
                          </a:solidFill>
                        </a:rPr>
                        <a:t>, describe, </a:t>
                      </a:r>
                      <a:r>
                        <a:rPr lang="es-CO" sz="1400" dirty="0" err="1" smtClean="0">
                          <a:solidFill>
                            <a:schemeClr val="tx1"/>
                          </a:solidFill>
                        </a:rPr>
                        <a:t>main</a:t>
                      </a:r>
                      <a:r>
                        <a:rPr lang="es-CO" sz="1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s-ES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24" marB="45724"/>
                </a:tc>
              </a:tr>
              <a:tr h="508937">
                <a:tc>
                  <a:txBody>
                    <a:bodyPr/>
                    <a:lstStyle/>
                    <a:p>
                      <a:pPr algn="just"/>
                      <a:r>
                        <a:rPr lang="es-ES" sz="1400" b="1" dirty="0" smtClean="0">
                          <a:solidFill>
                            <a:schemeClr val="tx1"/>
                          </a:solidFill>
                        </a:rPr>
                        <a:t>Alveolar </a:t>
                      </a:r>
                      <a:r>
                        <a:rPr lang="es-ES" sz="1400" b="0" dirty="0" err="1" smtClean="0">
                          <a:solidFill>
                            <a:schemeClr val="tx1"/>
                          </a:solidFill>
                        </a:rPr>
                        <a:t>produced</a:t>
                      </a:r>
                      <a:r>
                        <a:rPr lang="es-ES" sz="14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" sz="1400" b="0" dirty="0" err="1" smtClean="0">
                          <a:solidFill>
                            <a:schemeClr val="tx1"/>
                          </a:solidFill>
                        </a:rPr>
                        <a:t>with</a:t>
                      </a:r>
                      <a:r>
                        <a:rPr lang="es-ES" sz="14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" sz="1400" b="0" dirty="0" err="1" smtClean="0">
                          <a:solidFill>
                            <a:schemeClr val="tx1"/>
                          </a:solidFill>
                        </a:rPr>
                        <a:t>the</a:t>
                      </a:r>
                      <a:r>
                        <a:rPr lang="es-ES" sz="14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" sz="1400" b="0" dirty="0" err="1" smtClean="0">
                          <a:solidFill>
                            <a:schemeClr val="tx1"/>
                          </a:solidFill>
                        </a:rPr>
                        <a:t>tongue</a:t>
                      </a:r>
                      <a:r>
                        <a:rPr lang="es-ES" sz="14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" sz="1400" b="0" dirty="0" err="1" smtClean="0">
                          <a:solidFill>
                            <a:schemeClr val="tx1"/>
                          </a:solidFill>
                        </a:rPr>
                        <a:t>tip</a:t>
                      </a:r>
                      <a:r>
                        <a:rPr lang="es-ES" sz="14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" sz="1400" b="0" dirty="0" err="1" smtClean="0">
                          <a:solidFill>
                            <a:schemeClr val="tx1"/>
                          </a:solidFill>
                        </a:rPr>
                        <a:t>on</a:t>
                      </a:r>
                      <a:r>
                        <a:rPr lang="es-ES" sz="14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" sz="1400" b="0" dirty="0" err="1" smtClean="0">
                          <a:solidFill>
                            <a:schemeClr val="tx1"/>
                          </a:solidFill>
                        </a:rPr>
                        <a:t>or</a:t>
                      </a:r>
                      <a:r>
                        <a:rPr lang="es-ES" sz="14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" sz="1400" b="0" dirty="0" err="1" smtClean="0">
                          <a:solidFill>
                            <a:schemeClr val="tx1"/>
                          </a:solidFill>
                        </a:rPr>
                        <a:t>near</a:t>
                      </a:r>
                      <a:r>
                        <a:rPr lang="es-ES" sz="14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" sz="1400" b="0" baseline="0" dirty="0" err="1" smtClean="0">
                          <a:solidFill>
                            <a:schemeClr val="tx1"/>
                          </a:solidFill>
                        </a:rPr>
                        <a:t>the</a:t>
                      </a:r>
                      <a:r>
                        <a:rPr lang="es-ES" sz="14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" sz="1400" b="0" baseline="0" dirty="0" err="1" smtClean="0">
                          <a:solidFill>
                            <a:schemeClr val="tx1"/>
                          </a:solidFill>
                        </a:rPr>
                        <a:t>tooth</a:t>
                      </a:r>
                      <a:r>
                        <a:rPr lang="es-ES" sz="14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" sz="1400" b="0" baseline="0" dirty="0" err="1" smtClean="0">
                          <a:solidFill>
                            <a:schemeClr val="tx1"/>
                          </a:solidFill>
                        </a:rPr>
                        <a:t>ridge</a:t>
                      </a:r>
                      <a:endParaRPr lang="es-E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24" marB="45724"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tx1"/>
                          </a:solidFill>
                        </a:rPr>
                        <a:t>/ d, t, n, l/ as in </a:t>
                      </a:r>
                      <a:r>
                        <a:rPr lang="es-ES" sz="1400" dirty="0" err="1" smtClean="0">
                          <a:solidFill>
                            <a:schemeClr val="tx1"/>
                          </a:solidFill>
                        </a:rPr>
                        <a:t>to</a:t>
                      </a:r>
                      <a:r>
                        <a:rPr lang="es-ES" sz="1400" dirty="0" smtClean="0">
                          <a:solidFill>
                            <a:schemeClr val="tx1"/>
                          </a:solidFill>
                        </a:rPr>
                        <a:t>, do, new, and light </a:t>
                      </a:r>
                      <a:endParaRPr lang="es-ES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24" marB="45724"/>
                </a:tc>
              </a:tr>
              <a:tr h="508937">
                <a:tc>
                  <a:txBody>
                    <a:bodyPr/>
                    <a:lstStyle/>
                    <a:p>
                      <a:pPr algn="just"/>
                      <a:r>
                        <a:rPr lang="es-CO" sz="1400" b="1" dirty="0" smtClean="0">
                          <a:solidFill>
                            <a:schemeClr val="tx1"/>
                          </a:solidFill>
                        </a:rPr>
                        <a:t>Labio</a:t>
                      </a:r>
                      <a:r>
                        <a:rPr lang="es-CO" sz="1400" b="1" baseline="0" dirty="0" smtClean="0">
                          <a:solidFill>
                            <a:schemeClr val="tx1"/>
                          </a:solidFill>
                        </a:rPr>
                        <a:t> – dental </a:t>
                      </a:r>
                      <a:r>
                        <a:rPr lang="es-CO" sz="1400" b="0" baseline="0" dirty="0" err="1" smtClean="0">
                          <a:solidFill>
                            <a:schemeClr val="tx1"/>
                          </a:solidFill>
                        </a:rPr>
                        <a:t>using</a:t>
                      </a:r>
                      <a:r>
                        <a:rPr lang="es-CO" sz="14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CO" sz="1400" b="0" baseline="0" dirty="0" err="1" smtClean="0">
                          <a:solidFill>
                            <a:schemeClr val="tx1"/>
                          </a:solidFill>
                        </a:rPr>
                        <a:t>the</a:t>
                      </a:r>
                      <a:r>
                        <a:rPr lang="es-CO" sz="14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CO" sz="1400" b="0" baseline="0" dirty="0" err="1" smtClean="0">
                          <a:solidFill>
                            <a:schemeClr val="tx1"/>
                          </a:solidFill>
                        </a:rPr>
                        <a:t>lower</a:t>
                      </a:r>
                      <a:r>
                        <a:rPr lang="es-CO" sz="14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CO" sz="1400" b="0" baseline="0" dirty="0" err="1" smtClean="0">
                          <a:solidFill>
                            <a:schemeClr val="tx1"/>
                          </a:solidFill>
                        </a:rPr>
                        <a:t>lip</a:t>
                      </a:r>
                      <a:r>
                        <a:rPr lang="es-CO" sz="1400" b="0" baseline="0" dirty="0" smtClean="0">
                          <a:solidFill>
                            <a:schemeClr val="tx1"/>
                          </a:solidFill>
                        </a:rPr>
                        <a:t> and </a:t>
                      </a:r>
                      <a:r>
                        <a:rPr lang="es-CO" sz="1400" b="0" baseline="0" dirty="0" err="1" smtClean="0">
                          <a:solidFill>
                            <a:schemeClr val="tx1"/>
                          </a:solidFill>
                        </a:rPr>
                        <a:t>the</a:t>
                      </a:r>
                      <a:r>
                        <a:rPr lang="es-CO" sz="14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CO" sz="1400" b="0" baseline="0" dirty="0" err="1" smtClean="0">
                          <a:solidFill>
                            <a:schemeClr val="tx1"/>
                          </a:solidFill>
                        </a:rPr>
                        <a:t>upper</a:t>
                      </a:r>
                      <a:r>
                        <a:rPr lang="es-CO" sz="14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CO" sz="1400" b="0" baseline="0" dirty="0" err="1" smtClean="0">
                          <a:solidFill>
                            <a:schemeClr val="tx1"/>
                          </a:solidFill>
                        </a:rPr>
                        <a:t>teeth</a:t>
                      </a:r>
                      <a:r>
                        <a:rPr lang="es-CO" sz="1400" b="0" baseline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s-E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24" marB="45724"/>
                </a:tc>
                <a:tc>
                  <a:txBody>
                    <a:bodyPr/>
                    <a:lstStyle/>
                    <a:p>
                      <a:r>
                        <a:rPr lang="es-CO" sz="1400" dirty="0" smtClean="0">
                          <a:solidFill>
                            <a:schemeClr val="tx1"/>
                          </a:solidFill>
                        </a:rPr>
                        <a:t>/f, v/ as</a:t>
                      </a:r>
                      <a:r>
                        <a:rPr lang="es-CO" sz="1400" baseline="0" dirty="0" smtClean="0">
                          <a:solidFill>
                            <a:schemeClr val="tx1"/>
                          </a:solidFill>
                        </a:rPr>
                        <a:t> in rifle, </a:t>
                      </a:r>
                      <a:r>
                        <a:rPr lang="es-CO" sz="1400" baseline="0" dirty="0" err="1" smtClean="0">
                          <a:solidFill>
                            <a:schemeClr val="tx1"/>
                          </a:solidFill>
                        </a:rPr>
                        <a:t>value</a:t>
                      </a:r>
                      <a:endParaRPr lang="es-CO" sz="14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s-ES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24" marB="45724"/>
                </a:tc>
              </a:tr>
              <a:tr h="515767">
                <a:tc>
                  <a:txBody>
                    <a:bodyPr/>
                    <a:lstStyle/>
                    <a:p>
                      <a:pPr algn="just"/>
                      <a:r>
                        <a:rPr lang="es-CO" sz="1400" b="1" dirty="0" smtClean="0">
                          <a:solidFill>
                            <a:schemeClr val="tx1"/>
                          </a:solidFill>
                        </a:rPr>
                        <a:t>Inter</a:t>
                      </a:r>
                      <a:r>
                        <a:rPr lang="es-CO" sz="14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CO" sz="1400" b="1" dirty="0" smtClean="0">
                          <a:solidFill>
                            <a:schemeClr val="tx1"/>
                          </a:solidFill>
                        </a:rPr>
                        <a:t>Dental </a:t>
                      </a:r>
                      <a:r>
                        <a:rPr lang="es-CO" sz="1400" b="0" dirty="0" err="1" smtClean="0">
                          <a:solidFill>
                            <a:schemeClr val="tx1"/>
                          </a:solidFill>
                        </a:rPr>
                        <a:t>the</a:t>
                      </a:r>
                      <a:r>
                        <a:rPr lang="es-CO" sz="14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CO" sz="1400" b="0" dirty="0" err="1" smtClean="0">
                          <a:solidFill>
                            <a:schemeClr val="tx1"/>
                          </a:solidFill>
                        </a:rPr>
                        <a:t>tongue</a:t>
                      </a:r>
                      <a:r>
                        <a:rPr lang="es-CO" sz="14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CO" sz="1400" b="0" dirty="0" err="1" smtClean="0">
                          <a:solidFill>
                            <a:schemeClr val="tx1"/>
                          </a:solidFill>
                        </a:rPr>
                        <a:t>tip</a:t>
                      </a:r>
                      <a:r>
                        <a:rPr lang="es-CO" sz="1400" b="0" dirty="0" smtClean="0">
                          <a:solidFill>
                            <a:schemeClr val="tx1"/>
                          </a:solidFill>
                        </a:rPr>
                        <a:t> i </a:t>
                      </a:r>
                      <a:r>
                        <a:rPr lang="es-CO" sz="1400" b="0" dirty="0" err="1" smtClean="0">
                          <a:solidFill>
                            <a:schemeClr val="tx1"/>
                          </a:solidFill>
                        </a:rPr>
                        <a:t>sused</a:t>
                      </a:r>
                      <a:r>
                        <a:rPr lang="es-CO" sz="14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CO" sz="1400" b="0" dirty="0" err="1" smtClean="0">
                          <a:solidFill>
                            <a:schemeClr val="tx1"/>
                          </a:solidFill>
                        </a:rPr>
                        <a:t>either</a:t>
                      </a:r>
                      <a:r>
                        <a:rPr lang="es-CO" sz="14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CO" sz="1400" b="0" dirty="0" err="1" smtClean="0">
                          <a:solidFill>
                            <a:schemeClr val="tx1"/>
                          </a:solidFill>
                        </a:rPr>
                        <a:t>between</a:t>
                      </a:r>
                      <a:r>
                        <a:rPr lang="es-CO" sz="14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CO" sz="1400" b="0" dirty="0" err="1" smtClean="0">
                          <a:solidFill>
                            <a:schemeClr val="tx1"/>
                          </a:solidFill>
                        </a:rPr>
                        <a:t>the</a:t>
                      </a:r>
                      <a:r>
                        <a:rPr lang="es-CO" sz="14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CO" sz="1400" b="0" dirty="0" err="1" smtClean="0">
                          <a:solidFill>
                            <a:schemeClr val="tx1"/>
                          </a:solidFill>
                        </a:rPr>
                        <a:t>teeth</a:t>
                      </a:r>
                      <a:r>
                        <a:rPr lang="es-CO" sz="14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CO" sz="1400" b="0" dirty="0" err="1" smtClean="0">
                          <a:solidFill>
                            <a:schemeClr val="tx1"/>
                          </a:solidFill>
                        </a:rPr>
                        <a:t>or</a:t>
                      </a:r>
                      <a:r>
                        <a:rPr lang="es-CO" sz="14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CO" sz="1400" b="0" dirty="0" err="1" smtClean="0">
                          <a:solidFill>
                            <a:schemeClr val="tx1"/>
                          </a:solidFill>
                        </a:rPr>
                        <a:t>close</a:t>
                      </a:r>
                      <a:r>
                        <a:rPr lang="es-CO" sz="14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CO" sz="1400" b="0" dirty="0" err="1" smtClean="0">
                          <a:solidFill>
                            <a:schemeClr val="tx1"/>
                          </a:solidFill>
                        </a:rPr>
                        <a:t>to</a:t>
                      </a:r>
                      <a:r>
                        <a:rPr lang="es-CO" sz="14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CO" sz="1400" b="0" dirty="0" err="1" smtClean="0">
                          <a:solidFill>
                            <a:schemeClr val="tx1"/>
                          </a:solidFill>
                        </a:rPr>
                        <a:t>the</a:t>
                      </a:r>
                      <a:r>
                        <a:rPr lang="es-CO" sz="14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CO" sz="1400" b="0" dirty="0" err="1" smtClean="0">
                          <a:solidFill>
                            <a:schemeClr val="tx1"/>
                          </a:solidFill>
                        </a:rPr>
                        <a:t>upper</a:t>
                      </a:r>
                      <a:r>
                        <a:rPr lang="es-CO" sz="14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CO" sz="1400" b="0" dirty="0" err="1" smtClean="0">
                          <a:solidFill>
                            <a:schemeClr val="tx1"/>
                          </a:solidFill>
                        </a:rPr>
                        <a:t>teeth</a:t>
                      </a:r>
                      <a:r>
                        <a:rPr lang="es-CO" sz="1400" b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s-E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24" marB="4572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tx1"/>
                          </a:solidFill>
                        </a:rPr>
                        <a:t>/ð</a:t>
                      </a:r>
                      <a:r>
                        <a:rPr lang="es-ES" sz="1400" baseline="0" dirty="0" smtClean="0">
                          <a:solidFill>
                            <a:schemeClr val="tx1"/>
                          </a:solidFill>
                        </a:rPr>
                        <a:t> , </a:t>
                      </a:r>
                      <a:r>
                        <a:rPr lang="es-ES" sz="1400" dirty="0" smtClean="0">
                          <a:solidFill>
                            <a:schemeClr val="tx1"/>
                          </a:solidFill>
                        </a:rPr>
                        <a:t>ɵ/ as in </a:t>
                      </a:r>
                      <a:r>
                        <a:rPr lang="es-ES" sz="1400" dirty="0" err="1" smtClean="0">
                          <a:solidFill>
                            <a:schemeClr val="tx1"/>
                          </a:solidFill>
                        </a:rPr>
                        <a:t>thick</a:t>
                      </a:r>
                      <a:r>
                        <a:rPr lang="es-ES" sz="140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s-ES" sz="1400" dirty="0" err="1" smtClean="0">
                          <a:solidFill>
                            <a:schemeClr val="tx1"/>
                          </a:solidFill>
                        </a:rPr>
                        <a:t>then</a:t>
                      </a:r>
                      <a:r>
                        <a:rPr lang="es-ES" sz="1400" dirty="0" smtClean="0">
                          <a:solidFill>
                            <a:schemeClr val="tx1"/>
                          </a:solidFill>
                        </a:rPr>
                        <a:t>  </a:t>
                      </a:r>
                      <a:endParaRPr lang="es-ES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24" marB="45724"/>
                </a:tc>
              </a:tr>
              <a:tr h="656214">
                <a:tc>
                  <a:txBody>
                    <a:bodyPr/>
                    <a:lstStyle/>
                    <a:p>
                      <a:pPr algn="just"/>
                      <a:r>
                        <a:rPr lang="es-CO" sz="1400" b="1" dirty="0" err="1" smtClean="0">
                          <a:solidFill>
                            <a:schemeClr val="tx1"/>
                          </a:solidFill>
                        </a:rPr>
                        <a:t>Palato</a:t>
                      </a:r>
                      <a:r>
                        <a:rPr lang="es-CO" sz="1400" b="1" dirty="0" smtClean="0">
                          <a:solidFill>
                            <a:schemeClr val="tx1"/>
                          </a:solidFill>
                        </a:rPr>
                        <a:t>-alveolar </a:t>
                      </a:r>
                      <a:r>
                        <a:rPr lang="es-CO" sz="1400" b="0" dirty="0" err="1" smtClean="0">
                          <a:solidFill>
                            <a:schemeClr val="tx1"/>
                          </a:solidFill>
                        </a:rPr>
                        <a:t>the</a:t>
                      </a:r>
                      <a:r>
                        <a:rPr lang="es-CO" sz="14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CO" sz="1400" b="0" baseline="0" dirty="0" err="1" smtClean="0">
                          <a:solidFill>
                            <a:schemeClr val="tx1"/>
                          </a:solidFill>
                        </a:rPr>
                        <a:t>blade</a:t>
                      </a:r>
                      <a:r>
                        <a:rPr lang="es-CO" sz="1400" b="0" baseline="0" dirty="0" smtClean="0">
                          <a:solidFill>
                            <a:schemeClr val="tx1"/>
                          </a:solidFill>
                        </a:rPr>
                        <a:t> (</a:t>
                      </a:r>
                      <a:r>
                        <a:rPr lang="es-CO" sz="1400" b="0" baseline="0" dirty="0" err="1" smtClean="0">
                          <a:solidFill>
                            <a:schemeClr val="tx1"/>
                          </a:solidFill>
                        </a:rPr>
                        <a:t>or</a:t>
                      </a:r>
                      <a:r>
                        <a:rPr lang="es-CO" sz="14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CO" sz="1400" b="0" baseline="0" dirty="0" err="1" smtClean="0">
                          <a:solidFill>
                            <a:schemeClr val="tx1"/>
                          </a:solidFill>
                        </a:rPr>
                        <a:t>tip</a:t>
                      </a:r>
                      <a:r>
                        <a:rPr lang="es-CO" sz="1400" b="0" baseline="0" dirty="0" smtClean="0">
                          <a:solidFill>
                            <a:schemeClr val="tx1"/>
                          </a:solidFill>
                        </a:rPr>
                        <a:t>) of </a:t>
                      </a:r>
                      <a:r>
                        <a:rPr lang="es-CO" sz="1400" b="0" baseline="0" dirty="0" err="1" smtClean="0">
                          <a:solidFill>
                            <a:schemeClr val="tx1"/>
                          </a:solidFill>
                        </a:rPr>
                        <a:t>tongue</a:t>
                      </a:r>
                      <a:r>
                        <a:rPr lang="es-CO" sz="14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CO" sz="1400" b="0" baseline="0" dirty="0" err="1" smtClean="0">
                          <a:solidFill>
                            <a:schemeClr val="tx1"/>
                          </a:solidFill>
                        </a:rPr>
                        <a:t>is</a:t>
                      </a:r>
                      <a:r>
                        <a:rPr lang="es-CO" sz="14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CO" sz="1400" b="0" baseline="0" dirty="0" err="1" smtClean="0">
                          <a:solidFill>
                            <a:schemeClr val="tx1"/>
                          </a:solidFill>
                        </a:rPr>
                        <a:t>used</a:t>
                      </a:r>
                      <a:r>
                        <a:rPr lang="es-CO" sz="14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CO" sz="1400" b="0" baseline="0" dirty="0" err="1" smtClean="0">
                          <a:solidFill>
                            <a:schemeClr val="tx1"/>
                          </a:solidFill>
                        </a:rPr>
                        <a:t>just</a:t>
                      </a:r>
                      <a:r>
                        <a:rPr lang="es-CO" sz="14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CO" sz="1400" b="0" baseline="0" dirty="0" err="1" smtClean="0">
                          <a:solidFill>
                            <a:schemeClr val="tx1"/>
                          </a:solidFill>
                        </a:rPr>
                        <a:t>behind</a:t>
                      </a:r>
                      <a:r>
                        <a:rPr lang="es-CO" sz="14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CO" sz="1400" b="0" baseline="0" dirty="0" err="1" smtClean="0">
                          <a:solidFill>
                            <a:schemeClr val="tx1"/>
                          </a:solidFill>
                        </a:rPr>
                        <a:t>the</a:t>
                      </a:r>
                      <a:r>
                        <a:rPr lang="es-CO" sz="1400" b="0" baseline="0" dirty="0" smtClean="0">
                          <a:solidFill>
                            <a:schemeClr val="tx1"/>
                          </a:solidFill>
                        </a:rPr>
                        <a:t> alveolar </a:t>
                      </a:r>
                      <a:r>
                        <a:rPr lang="es-CO" sz="1400" b="0" baseline="0" dirty="0" err="1" smtClean="0">
                          <a:solidFill>
                            <a:schemeClr val="tx1"/>
                          </a:solidFill>
                        </a:rPr>
                        <a:t>ridge</a:t>
                      </a:r>
                      <a:endParaRPr lang="es-E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24" marB="45724"/>
                </a:tc>
                <a:tc>
                  <a:txBody>
                    <a:bodyPr/>
                    <a:lstStyle/>
                    <a:p>
                      <a:r>
                        <a:rPr lang="es-CO" sz="1400" dirty="0" smtClean="0">
                          <a:solidFill>
                            <a:schemeClr val="tx1"/>
                          </a:solidFill>
                        </a:rPr>
                        <a:t>/s, z/ as in </a:t>
                      </a:r>
                      <a:r>
                        <a:rPr lang="es-CO" sz="1400" dirty="0" err="1" smtClean="0">
                          <a:solidFill>
                            <a:schemeClr val="tx1"/>
                          </a:solidFill>
                        </a:rPr>
                        <a:t>seal</a:t>
                      </a:r>
                      <a:r>
                        <a:rPr lang="es-CO" sz="140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s-CO" sz="1400" dirty="0" err="1" smtClean="0">
                          <a:solidFill>
                            <a:schemeClr val="tx1"/>
                          </a:solidFill>
                        </a:rPr>
                        <a:t>zeal</a:t>
                      </a:r>
                      <a:r>
                        <a:rPr lang="es-CO" sz="1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s-ES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24" marB="45724"/>
                </a:tc>
              </a:tr>
              <a:tr h="680662">
                <a:tc>
                  <a:txBody>
                    <a:bodyPr/>
                    <a:lstStyle/>
                    <a:p>
                      <a:pPr algn="just"/>
                      <a:r>
                        <a:rPr lang="es-ES" sz="1400" b="1" dirty="0" smtClean="0">
                          <a:solidFill>
                            <a:schemeClr val="tx1"/>
                          </a:solidFill>
                        </a:rPr>
                        <a:t>Palatal </a:t>
                      </a:r>
                      <a:r>
                        <a:rPr lang="es-ES" sz="1400" b="0" dirty="0" err="1" smtClean="0">
                          <a:solidFill>
                            <a:schemeClr val="tx1"/>
                          </a:solidFill>
                        </a:rPr>
                        <a:t>the</a:t>
                      </a:r>
                      <a:r>
                        <a:rPr lang="es-ES" sz="14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" sz="1400" b="0" dirty="0" err="1" smtClean="0">
                          <a:solidFill>
                            <a:schemeClr val="tx1"/>
                          </a:solidFill>
                        </a:rPr>
                        <a:t>front</a:t>
                      </a:r>
                      <a:r>
                        <a:rPr lang="es-ES" sz="1400" b="0" dirty="0" smtClean="0">
                          <a:solidFill>
                            <a:schemeClr val="tx1"/>
                          </a:solidFill>
                        </a:rPr>
                        <a:t> of </a:t>
                      </a:r>
                      <a:r>
                        <a:rPr lang="es-ES" sz="1400" b="0" dirty="0" err="1" smtClean="0">
                          <a:solidFill>
                            <a:schemeClr val="tx1"/>
                          </a:solidFill>
                        </a:rPr>
                        <a:t>the</a:t>
                      </a:r>
                      <a:r>
                        <a:rPr lang="es-ES" sz="14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" sz="1400" b="0" dirty="0" err="1" smtClean="0">
                          <a:solidFill>
                            <a:schemeClr val="tx1"/>
                          </a:solidFill>
                        </a:rPr>
                        <a:t>tongue</a:t>
                      </a:r>
                      <a:r>
                        <a:rPr lang="es-ES" sz="14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" sz="1400" b="0" dirty="0" err="1" smtClean="0">
                          <a:solidFill>
                            <a:schemeClr val="tx1"/>
                          </a:solidFill>
                        </a:rPr>
                        <a:t>is</a:t>
                      </a:r>
                      <a:r>
                        <a:rPr lang="es-ES" sz="14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" sz="1400" b="0" dirty="0" err="1" smtClean="0">
                          <a:solidFill>
                            <a:schemeClr val="tx1"/>
                          </a:solidFill>
                        </a:rPr>
                        <a:t>raised</a:t>
                      </a:r>
                      <a:r>
                        <a:rPr lang="es-ES" sz="14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" sz="1400" b="0" dirty="0" err="1" smtClean="0">
                          <a:solidFill>
                            <a:schemeClr val="tx1"/>
                          </a:solidFill>
                        </a:rPr>
                        <a:t>close</a:t>
                      </a:r>
                      <a:r>
                        <a:rPr lang="es-ES" sz="14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" sz="1400" b="0" dirty="0" err="1" smtClean="0">
                          <a:solidFill>
                            <a:schemeClr val="tx1"/>
                          </a:solidFill>
                        </a:rPr>
                        <a:t>to</a:t>
                      </a:r>
                      <a:r>
                        <a:rPr lang="es-ES" sz="14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" sz="1400" b="0" dirty="0" err="1" smtClean="0">
                          <a:solidFill>
                            <a:schemeClr val="tx1"/>
                          </a:solidFill>
                        </a:rPr>
                        <a:t>the</a:t>
                      </a:r>
                      <a:r>
                        <a:rPr lang="es-ES" sz="14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" sz="1400" b="0" dirty="0" err="1" smtClean="0">
                          <a:solidFill>
                            <a:schemeClr val="tx1"/>
                          </a:solidFill>
                        </a:rPr>
                        <a:t>palate</a:t>
                      </a:r>
                      <a:endParaRPr lang="es-ES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24" marB="4572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tx1"/>
                          </a:solidFill>
                        </a:rPr>
                        <a:t>/∫, t∫, ʒ, </a:t>
                      </a:r>
                      <a:r>
                        <a:rPr lang="es-ES" sz="1400" dirty="0" err="1" smtClean="0">
                          <a:solidFill>
                            <a:schemeClr val="tx1"/>
                          </a:solidFill>
                        </a:rPr>
                        <a:t>dʒ</a:t>
                      </a:r>
                      <a:r>
                        <a:rPr lang="es-ES" sz="1400" dirty="0" smtClean="0">
                          <a:solidFill>
                            <a:schemeClr val="tx1"/>
                          </a:solidFill>
                        </a:rPr>
                        <a:t> /as in </a:t>
                      </a:r>
                      <a:r>
                        <a:rPr lang="es-ES" sz="1400" dirty="0" err="1" smtClean="0">
                          <a:solidFill>
                            <a:schemeClr val="tx1"/>
                          </a:solidFill>
                        </a:rPr>
                        <a:t>chow</a:t>
                      </a:r>
                      <a:r>
                        <a:rPr lang="es-ES" sz="140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s-ES" sz="1400" dirty="0" err="1" smtClean="0">
                          <a:solidFill>
                            <a:schemeClr val="tx1"/>
                          </a:solidFill>
                        </a:rPr>
                        <a:t>Jim,show</a:t>
                      </a:r>
                      <a:r>
                        <a:rPr lang="es-ES" sz="1400" dirty="0" smtClean="0">
                          <a:solidFill>
                            <a:schemeClr val="tx1"/>
                          </a:solidFill>
                        </a:rPr>
                        <a:t>, beige.</a:t>
                      </a:r>
                    </a:p>
                  </a:txBody>
                  <a:tcPr marL="91431" marR="91431" marT="45724" marB="45724"/>
                </a:tc>
              </a:tr>
              <a:tr h="565920">
                <a:tc>
                  <a:txBody>
                    <a:bodyPr/>
                    <a:lstStyle/>
                    <a:p>
                      <a:r>
                        <a:rPr lang="es-CO" sz="1400" b="1" dirty="0" err="1" smtClean="0">
                          <a:solidFill>
                            <a:schemeClr val="tx1"/>
                          </a:solidFill>
                        </a:rPr>
                        <a:t>Retroflex</a:t>
                      </a:r>
                      <a:r>
                        <a:rPr lang="es-CO" sz="14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CO" sz="14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CO" sz="1400" b="0" baseline="0" dirty="0" err="1" smtClean="0">
                          <a:solidFill>
                            <a:schemeClr val="tx1"/>
                          </a:solidFill>
                        </a:rPr>
                        <a:t>the</a:t>
                      </a:r>
                      <a:r>
                        <a:rPr lang="es-CO" sz="14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CO" sz="1400" b="0" baseline="0" dirty="0" err="1" smtClean="0">
                          <a:solidFill>
                            <a:schemeClr val="tx1"/>
                          </a:solidFill>
                        </a:rPr>
                        <a:t>trip</a:t>
                      </a:r>
                      <a:r>
                        <a:rPr lang="es-CO" sz="1400" b="0" baseline="0" dirty="0" smtClean="0">
                          <a:solidFill>
                            <a:schemeClr val="tx1"/>
                          </a:solidFill>
                        </a:rPr>
                        <a:t> of </a:t>
                      </a:r>
                      <a:r>
                        <a:rPr lang="es-CO" sz="1400" b="0" baseline="0" dirty="0" err="1" smtClean="0">
                          <a:solidFill>
                            <a:schemeClr val="tx1"/>
                          </a:solidFill>
                        </a:rPr>
                        <a:t>the</a:t>
                      </a:r>
                      <a:r>
                        <a:rPr lang="es-CO" sz="14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CO" sz="1400" b="0" baseline="0" dirty="0" err="1" smtClean="0">
                          <a:solidFill>
                            <a:schemeClr val="tx1"/>
                          </a:solidFill>
                        </a:rPr>
                        <a:t>tongue</a:t>
                      </a:r>
                      <a:r>
                        <a:rPr lang="es-CO" sz="14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CO" sz="1400" b="0" baseline="0" dirty="0" err="1" smtClean="0">
                          <a:solidFill>
                            <a:schemeClr val="tx1"/>
                          </a:solidFill>
                        </a:rPr>
                        <a:t>curls</a:t>
                      </a:r>
                      <a:r>
                        <a:rPr lang="es-CO" sz="1400" b="0" baseline="0" dirty="0" smtClean="0">
                          <a:solidFill>
                            <a:schemeClr val="tx1"/>
                          </a:solidFill>
                        </a:rPr>
                        <a:t> back </a:t>
                      </a:r>
                      <a:r>
                        <a:rPr lang="es-CO" sz="1400" b="0" baseline="0" dirty="0" err="1" smtClean="0">
                          <a:solidFill>
                            <a:schemeClr val="tx1"/>
                          </a:solidFill>
                        </a:rPr>
                        <a:t>to</a:t>
                      </a:r>
                      <a:r>
                        <a:rPr lang="es-CO" sz="14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CO" sz="1400" b="0" baseline="0" dirty="0" err="1" smtClean="0">
                          <a:solidFill>
                            <a:schemeClr val="tx1"/>
                          </a:solidFill>
                        </a:rPr>
                        <a:t>touch</a:t>
                      </a:r>
                      <a:r>
                        <a:rPr lang="es-CO" sz="14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CO" sz="1400" b="0" baseline="0" dirty="0" err="1" smtClean="0">
                          <a:solidFill>
                            <a:schemeClr val="tx1"/>
                          </a:solidFill>
                        </a:rPr>
                        <a:t>or</a:t>
                      </a:r>
                      <a:r>
                        <a:rPr lang="es-CO" sz="14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CO" sz="1400" b="0" baseline="0" dirty="0" err="1" smtClean="0">
                          <a:solidFill>
                            <a:schemeClr val="tx1"/>
                          </a:solidFill>
                        </a:rPr>
                        <a:t>nearmy</a:t>
                      </a:r>
                      <a:r>
                        <a:rPr lang="es-CO" sz="14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CO" sz="1400" b="0" baseline="0" dirty="0" err="1" smtClean="0">
                          <a:solidFill>
                            <a:schemeClr val="tx1"/>
                          </a:solidFill>
                        </a:rPr>
                        <a:t>the</a:t>
                      </a:r>
                      <a:r>
                        <a:rPr lang="es-CO" sz="14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CO" sz="1400" b="0" baseline="0" dirty="0" err="1" smtClean="0">
                          <a:solidFill>
                            <a:schemeClr val="tx1"/>
                          </a:solidFill>
                        </a:rPr>
                        <a:t>hard</a:t>
                      </a:r>
                      <a:r>
                        <a:rPr lang="es-CO" sz="14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CO" sz="1400" b="0" baseline="0" dirty="0" err="1" smtClean="0">
                          <a:solidFill>
                            <a:schemeClr val="tx1"/>
                          </a:solidFill>
                        </a:rPr>
                        <a:t>plate</a:t>
                      </a:r>
                      <a:endParaRPr lang="es-E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24" marB="45724"/>
                </a:tc>
                <a:tc>
                  <a:txBody>
                    <a:bodyPr/>
                    <a:lstStyle/>
                    <a:p>
                      <a:r>
                        <a:rPr lang="es-CO" sz="1400" dirty="0" smtClean="0">
                          <a:solidFill>
                            <a:schemeClr val="tx1"/>
                          </a:solidFill>
                        </a:rPr>
                        <a:t>/r/ as in </a:t>
                      </a:r>
                      <a:r>
                        <a:rPr lang="es-CO" sz="1400" dirty="0" err="1" smtClean="0">
                          <a:solidFill>
                            <a:schemeClr val="tx1"/>
                          </a:solidFill>
                        </a:rPr>
                        <a:t>rye</a:t>
                      </a:r>
                      <a:r>
                        <a:rPr lang="es-CO" sz="1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s-ES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24" marB="45724"/>
                </a:tc>
              </a:tr>
              <a:tr h="606921"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chemeClr val="tx1"/>
                          </a:solidFill>
                        </a:rPr>
                        <a:t>Velar </a:t>
                      </a:r>
                      <a:r>
                        <a:rPr lang="es-ES" sz="1400" b="0" dirty="0" err="1" smtClean="0">
                          <a:solidFill>
                            <a:schemeClr val="tx1"/>
                          </a:solidFill>
                        </a:rPr>
                        <a:t>the</a:t>
                      </a:r>
                      <a:r>
                        <a:rPr lang="es-ES" sz="1400" b="0" dirty="0" smtClean="0">
                          <a:solidFill>
                            <a:schemeClr val="tx1"/>
                          </a:solidFill>
                        </a:rPr>
                        <a:t> back of </a:t>
                      </a:r>
                      <a:r>
                        <a:rPr lang="es-ES" sz="1400" b="0" dirty="0" err="1" smtClean="0">
                          <a:solidFill>
                            <a:schemeClr val="tx1"/>
                          </a:solidFill>
                        </a:rPr>
                        <a:t>the</a:t>
                      </a:r>
                      <a:r>
                        <a:rPr lang="es-ES" sz="14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" sz="1400" b="0" dirty="0" err="1" smtClean="0">
                          <a:solidFill>
                            <a:schemeClr val="tx1"/>
                          </a:solidFill>
                        </a:rPr>
                        <a:t>tongue</a:t>
                      </a:r>
                      <a:r>
                        <a:rPr lang="es-ES" sz="14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" sz="1400" b="0" dirty="0" err="1" smtClean="0">
                          <a:solidFill>
                            <a:schemeClr val="tx1"/>
                          </a:solidFill>
                        </a:rPr>
                        <a:t>is</a:t>
                      </a:r>
                      <a:r>
                        <a:rPr lang="es-ES" sz="14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" sz="1400" b="0" dirty="0" err="1" smtClean="0">
                          <a:solidFill>
                            <a:schemeClr val="tx1"/>
                          </a:solidFill>
                        </a:rPr>
                        <a:t>used</a:t>
                      </a:r>
                      <a:r>
                        <a:rPr lang="es-ES" sz="14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" sz="1400" b="0" dirty="0" err="1" smtClean="0">
                          <a:solidFill>
                            <a:schemeClr val="tx1"/>
                          </a:solidFill>
                        </a:rPr>
                        <a:t>againts</a:t>
                      </a:r>
                      <a:r>
                        <a:rPr lang="es-ES" sz="14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" sz="1400" b="0" dirty="0" err="1" smtClean="0">
                          <a:solidFill>
                            <a:schemeClr val="tx1"/>
                          </a:solidFill>
                        </a:rPr>
                        <a:t>the</a:t>
                      </a:r>
                      <a:r>
                        <a:rPr lang="es-ES" sz="14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" sz="1400" b="0" dirty="0" err="1" smtClean="0">
                          <a:solidFill>
                            <a:schemeClr val="tx1"/>
                          </a:solidFill>
                        </a:rPr>
                        <a:t>soft</a:t>
                      </a:r>
                      <a:r>
                        <a:rPr lang="es-ES" sz="14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" sz="1400" b="0" dirty="0" err="1" smtClean="0">
                          <a:solidFill>
                            <a:schemeClr val="tx1"/>
                          </a:solidFill>
                        </a:rPr>
                        <a:t>palate</a:t>
                      </a:r>
                      <a:endParaRPr lang="es-ES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24" marB="45724"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tx1"/>
                          </a:solidFill>
                        </a:rPr>
                        <a:t>/k, g,  ŋ/ as in </a:t>
                      </a:r>
                      <a:r>
                        <a:rPr lang="es-ES" sz="1400" dirty="0" err="1" smtClean="0">
                          <a:solidFill>
                            <a:schemeClr val="tx1"/>
                          </a:solidFill>
                        </a:rPr>
                        <a:t>kite</a:t>
                      </a:r>
                      <a:r>
                        <a:rPr lang="es-ES" sz="140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s-ES" sz="1400" dirty="0" err="1" smtClean="0">
                          <a:solidFill>
                            <a:schemeClr val="tx1"/>
                          </a:solidFill>
                        </a:rPr>
                        <a:t>go</a:t>
                      </a:r>
                      <a:r>
                        <a:rPr lang="es-ES" sz="1400" dirty="0" smtClean="0">
                          <a:solidFill>
                            <a:schemeClr val="tx1"/>
                          </a:solidFill>
                        </a:rPr>
                        <a:t>, and </a:t>
                      </a:r>
                      <a:r>
                        <a:rPr lang="es-ES" sz="1400" dirty="0" err="1" smtClean="0">
                          <a:solidFill>
                            <a:schemeClr val="tx1"/>
                          </a:solidFill>
                        </a:rPr>
                        <a:t>bang</a:t>
                      </a:r>
                      <a:r>
                        <a:rPr lang="es-ES" sz="1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s-ES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24" marB="45724"/>
                </a:tc>
              </a:tr>
              <a:tr h="565920">
                <a:tc>
                  <a:txBody>
                    <a:bodyPr/>
                    <a:lstStyle/>
                    <a:p>
                      <a:r>
                        <a:rPr lang="es-ES" sz="1400" b="1" dirty="0" err="1" smtClean="0">
                          <a:solidFill>
                            <a:schemeClr val="tx1"/>
                          </a:solidFill>
                        </a:rPr>
                        <a:t>Glottal</a:t>
                      </a:r>
                      <a:r>
                        <a:rPr lang="es-ES" sz="14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" sz="1400" b="0" dirty="0" err="1" smtClean="0">
                          <a:solidFill>
                            <a:schemeClr val="tx1"/>
                          </a:solidFill>
                        </a:rPr>
                        <a:t>the</a:t>
                      </a:r>
                      <a:r>
                        <a:rPr lang="es-ES" sz="14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" sz="1400" b="1" dirty="0" smtClean="0">
                          <a:solidFill>
                            <a:schemeClr val="tx1"/>
                          </a:solidFill>
                        </a:rPr>
                        <a:t>[h]</a:t>
                      </a:r>
                      <a:r>
                        <a:rPr lang="es-ES" sz="14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" sz="1400" b="0" baseline="0" dirty="0" err="1" smtClean="0">
                          <a:solidFill>
                            <a:schemeClr val="tx1"/>
                          </a:solidFill>
                        </a:rPr>
                        <a:t>word</a:t>
                      </a:r>
                      <a:r>
                        <a:rPr lang="es-ES" sz="14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" sz="1400" b="0" baseline="0" dirty="0" err="1" smtClean="0">
                          <a:solidFill>
                            <a:schemeClr val="tx1"/>
                          </a:solidFill>
                        </a:rPr>
                        <a:t>sound</a:t>
                      </a:r>
                      <a:endParaRPr lang="es-ES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24" marB="45724"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tx1"/>
                          </a:solidFill>
                        </a:rPr>
                        <a:t>/h/</a:t>
                      </a:r>
                      <a:r>
                        <a:rPr lang="es-ES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" sz="1400" dirty="0" smtClean="0">
                          <a:solidFill>
                            <a:schemeClr val="tx1"/>
                          </a:solidFill>
                        </a:rPr>
                        <a:t>as in </a:t>
                      </a:r>
                      <a:r>
                        <a:rPr lang="es-ES" sz="1400" dirty="0" err="1" smtClean="0">
                          <a:solidFill>
                            <a:schemeClr val="tx1"/>
                          </a:solidFill>
                        </a:rPr>
                        <a:t>house</a:t>
                      </a:r>
                      <a:r>
                        <a:rPr lang="es-ES" sz="1400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es-ES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" sz="1400" baseline="0" dirty="0" err="1" smtClean="0">
                          <a:solidFill>
                            <a:schemeClr val="tx1"/>
                          </a:solidFill>
                        </a:rPr>
                        <a:t>who</a:t>
                      </a:r>
                      <a:r>
                        <a:rPr lang="es-ES" sz="1400" baseline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s-ES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24" marB="45724"/>
                </a:tc>
              </a:tr>
            </a:tbl>
          </a:graphicData>
        </a:graphic>
      </p:graphicFrame>
      <p:sp>
        <p:nvSpPr>
          <p:cNvPr id="15394" name="3 CuadroTexto"/>
          <p:cNvSpPr txBox="1">
            <a:spLocks noChangeArrowheads="1"/>
          </p:cNvSpPr>
          <p:nvPr/>
        </p:nvSpPr>
        <p:spPr bwMode="auto">
          <a:xfrm>
            <a:off x="900113" y="0"/>
            <a:ext cx="777557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CO" sz="3200" dirty="0" smtClean="0">
                <a:solidFill>
                  <a:srgbClr val="FFFF00"/>
                </a:solidFill>
              </a:rPr>
              <a:t> </a:t>
            </a:r>
            <a:r>
              <a:rPr lang="es-CO" sz="2800" dirty="0"/>
              <a:t>PLACE OR POINT OF ARTICULATION</a:t>
            </a:r>
            <a:endParaRPr lang="es-E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Manner of Articulation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way in which a speech sound is produced by the speech organs. </a:t>
            </a:r>
          </a:p>
          <a:p>
            <a:r>
              <a:rPr lang="en-US" dirty="0" smtClean="0"/>
              <a:t>A. Voiced </a:t>
            </a:r>
          </a:p>
          <a:p>
            <a:r>
              <a:rPr lang="en-US" dirty="0" smtClean="0"/>
              <a:t>B. Voiceless Sounds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Voiced Sounds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Speech sounds which are produced with the vocal cords vibrating are called “voiced”. Such vibration can be felt when touching the neck in the region of the larynx .For example:</a:t>
            </a:r>
          </a:p>
          <a:p>
            <a:pPr>
              <a:buNone/>
            </a:pPr>
            <a:r>
              <a:rPr lang="en-US" dirty="0" smtClean="0"/>
              <a:t>	a. the /d/ in /den/ den is a voiced </a:t>
            </a:r>
          </a:p>
          <a:p>
            <a:pPr>
              <a:buNone/>
            </a:pPr>
            <a:r>
              <a:rPr lang="en-US" dirty="0" smtClean="0"/>
              <a:t>	b. the /z/ in /</a:t>
            </a:r>
            <a:r>
              <a:rPr lang="en-US" dirty="0" err="1" smtClean="0"/>
              <a:t>z</a:t>
            </a:r>
            <a:r>
              <a:rPr lang="en-US" dirty="0" err="1" smtClean="0">
                <a:latin typeface="Arial Unicode MS"/>
                <a:ea typeface="Arial Unicode MS"/>
                <a:cs typeface="Arial Unicode MS"/>
              </a:rPr>
              <a:t>ɪŋ</a:t>
            </a:r>
            <a:r>
              <a:rPr lang="en-US" dirty="0" err="1" smtClean="0"/>
              <a:t>k</a:t>
            </a:r>
            <a:r>
              <a:rPr lang="en-US" dirty="0" smtClean="0"/>
              <a:t>/ zinc is a voiced 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Voiceless Sounds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Speech sounds which are produced without vibration of the vocal cords </a:t>
            </a:r>
          </a:p>
          <a:p>
            <a:r>
              <a:rPr lang="en-US" dirty="0" smtClean="0"/>
              <a:t>For example, in English:</a:t>
            </a:r>
          </a:p>
          <a:p>
            <a:r>
              <a:rPr lang="en-US" dirty="0" smtClean="0"/>
              <a:t>A. the /t/ in /</a:t>
            </a:r>
            <a:r>
              <a:rPr lang="en-US" dirty="0" err="1" smtClean="0"/>
              <a:t>t</a:t>
            </a:r>
            <a:r>
              <a:rPr lang="en-US" dirty="0" err="1" smtClean="0">
                <a:latin typeface="Arial Unicode MS"/>
                <a:ea typeface="Arial Unicode MS"/>
                <a:cs typeface="Arial Unicode MS"/>
              </a:rPr>
              <a:t>ɪ</a:t>
            </a:r>
            <a:r>
              <a:rPr lang="en-US" dirty="0" err="1" smtClean="0"/>
              <a:t>n</a:t>
            </a:r>
            <a:r>
              <a:rPr lang="en-US" dirty="0" smtClean="0"/>
              <a:t>/ tin is a voiceless </a:t>
            </a:r>
          </a:p>
          <a:p>
            <a:r>
              <a:rPr lang="en-US" dirty="0" smtClean="0"/>
              <a:t>B. the /s/ in /</a:t>
            </a:r>
            <a:r>
              <a:rPr lang="en-US" dirty="0" err="1" smtClean="0"/>
              <a:t>s</a:t>
            </a:r>
            <a:r>
              <a:rPr lang="en-US" dirty="0" err="1" smtClean="0">
                <a:latin typeface="Arial Unicode MS"/>
                <a:ea typeface="Arial Unicode MS"/>
                <a:cs typeface="Arial Unicode MS"/>
              </a:rPr>
              <a:t>æ</a:t>
            </a:r>
            <a:r>
              <a:rPr lang="en-US" dirty="0" err="1" smtClean="0"/>
              <a:t>d</a:t>
            </a:r>
            <a:r>
              <a:rPr lang="en-US" dirty="0" smtClean="0"/>
              <a:t>/ sad is a voiceless 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sz="half" idx="4294967295"/>
          </p:nvPr>
        </p:nvGraphicFramePr>
        <p:xfrm>
          <a:off x="468313" y="1052513"/>
          <a:ext cx="8064500" cy="5316655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5697323"/>
                <a:gridCol w="1331752"/>
                <a:gridCol w="1035425"/>
              </a:tblGrid>
              <a:tr h="387977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err="1" smtClean="0">
                          <a:solidFill>
                            <a:schemeClr val="tx1"/>
                          </a:solidFill>
                        </a:rPr>
                        <a:t>Manner</a:t>
                      </a:r>
                      <a:r>
                        <a:rPr lang="es-ES" sz="1600" baseline="0" dirty="0" smtClean="0">
                          <a:solidFill>
                            <a:schemeClr val="tx1"/>
                          </a:solidFill>
                        </a:rPr>
                        <a:t> of articulation</a:t>
                      </a:r>
                      <a:endParaRPr lang="es-ES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err="1" smtClean="0">
                          <a:solidFill>
                            <a:schemeClr val="tx1"/>
                          </a:solidFill>
                        </a:rPr>
                        <a:t>Voiceless</a:t>
                      </a:r>
                      <a:endParaRPr lang="es-ES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err="1" smtClean="0">
                          <a:solidFill>
                            <a:schemeClr val="tx1"/>
                          </a:solidFill>
                        </a:rPr>
                        <a:t>Voiced</a:t>
                      </a:r>
                      <a:endParaRPr lang="es-ES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19" marB="45719"/>
                </a:tc>
              </a:tr>
              <a:tr h="861760">
                <a:tc>
                  <a:txBody>
                    <a:bodyPr/>
                    <a:lstStyle/>
                    <a:p>
                      <a:pPr algn="just"/>
                      <a:r>
                        <a:rPr lang="es-ES" sz="1600" b="1" dirty="0" smtClean="0"/>
                        <a:t>Stop </a:t>
                      </a:r>
                      <a:r>
                        <a:rPr lang="es-ES" sz="1600" b="1" dirty="0" err="1" smtClean="0"/>
                        <a:t>or</a:t>
                      </a:r>
                      <a:r>
                        <a:rPr lang="es-ES" sz="1600" b="1" dirty="0" smtClean="0"/>
                        <a:t> </a:t>
                      </a:r>
                      <a:r>
                        <a:rPr lang="es-ES" sz="1600" b="1" dirty="0" err="1" smtClean="0"/>
                        <a:t>Plosives</a:t>
                      </a:r>
                      <a:r>
                        <a:rPr lang="es-ES" sz="1600" b="1" dirty="0" smtClean="0"/>
                        <a:t> </a:t>
                      </a:r>
                      <a:r>
                        <a:rPr lang="es-ES" sz="1600" dirty="0" err="1" smtClean="0"/>
                        <a:t>when</a:t>
                      </a:r>
                      <a:r>
                        <a:rPr lang="es-ES" sz="1600" dirty="0" smtClean="0"/>
                        <a:t> </a:t>
                      </a:r>
                      <a:r>
                        <a:rPr lang="es-ES" sz="1600" dirty="0" err="1" smtClean="0"/>
                        <a:t>the</a:t>
                      </a:r>
                      <a:r>
                        <a:rPr lang="es-ES" sz="1600" dirty="0" smtClean="0"/>
                        <a:t> </a:t>
                      </a:r>
                      <a:r>
                        <a:rPr lang="es-ES" sz="1600" dirty="0" err="1" smtClean="0"/>
                        <a:t>airstream</a:t>
                      </a:r>
                      <a:r>
                        <a:rPr lang="es-ES" sz="1600" dirty="0" smtClean="0"/>
                        <a:t> </a:t>
                      </a:r>
                      <a:r>
                        <a:rPr lang="es-ES" sz="1600" dirty="0" err="1" smtClean="0"/>
                        <a:t>is</a:t>
                      </a:r>
                      <a:r>
                        <a:rPr lang="es-ES" sz="1600" dirty="0" smtClean="0"/>
                        <a:t> </a:t>
                      </a:r>
                      <a:r>
                        <a:rPr lang="es-ES" sz="1600" dirty="0" err="1" smtClean="0"/>
                        <a:t>blocked</a:t>
                      </a:r>
                      <a:r>
                        <a:rPr lang="es-ES" sz="1600" dirty="0" smtClean="0"/>
                        <a:t> </a:t>
                      </a:r>
                      <a:r>
                        <a:rPr lang="es-ES" sz="1600" dirty="0" err="1" smtClean="0"/>
                        <a:t>or</a:t>
                      </a:r>
                      <a:r>
                        <a:rPr lang="es-ES" sz="1600" dirty="0" smtClean="0"/>
                        <a:t> </a:t>
                      </a:r>
                      <a:r>
                        <a:rPr lang="es-ES" sz="1600" dirty="0" err="1" smtClean="0"/>
                        <a:t>stopped</a:t>
                      </a:r>
                      <a:r>
                        <a:rPr lang="es-ES" sz="1600" baseline="0" dirty="0" smtClean="0"/>
                        <a:t> </a:t>
                      </a:r>
                      <a:r>
                        <a:rPr lang="es-ES" sz="1600" baseline="0" dirty="0" err="1" smtClean="0"/>
                        <a:t>completely</a:t>
                      </a:r>
                      <a:r>
                        <a:rPr lang="es-ES" sz="1600" baseline="0" dirty="0" smtClean="0"/>
                        <a:t> </a:t>
                      </a:r>
                      <a:r>
                        <a:rPr lang="es-ES" sz="1600" baseline="0" dirty="0" err="1" smtClean="0"/>
                        <a:t>before</a:t>
                      </a:r>
                      <a:r>
                        <a:rPr lang="es-ES" sz="1600" baseline="0" dirty="0" smtClean="0"/>
                        <a:t> </a:t>
                      </a:r>
                      <a:r>
                        <a:rPr lang="es-ES" sz="1600" baseline="0" dirty="0" err="1" smtClean="0"/>
                        <a:t>its</a:t>
                      </a:r>
                      <a:r>
                        <a:rPr lang="es-ES" sz="1600" baseline="0" dirty="0" smtClean="0"/>
                        <a:t> </a:t>
                      </a:r>
                      <a:r>
                        <a:rPr lang="es-ES" sz="1600" baseline="0" dirty="0" err="1" smtClean="0"/>
                        <a:t>realease</a:t>
                      </a:r>
                      <a:r>
                        <a:rPr lang="es-ES" sz="1600" baseline="0" dirty="0" smtClean="0"/>
                        <a:t>, </a:t>
                      </a:r>
                      <a:r>
                        <a:rPr lang="es-ES" sz="1600" baseline="0" dirty="0" err="1" smtClean="0"/>
                        <a:t>we</a:t>
                      </a:r>
                      <a:r>
                        <a:rPr lang="es-ES" sz="1600" baseline="0" dirty="0" smtClean="0"/>
                        <a:t> </a:t>
                      </a:r>
                      <a:r>
                        <a:rPr lang="es-ES" sz="1600" baseline="0" dirty="0" err="1" smtClean="0"/>
                        <a:t>refere</a:t>
                      </a:r>
                      <a:r>
                        <a:rPr lang="es-ES" sz="1600" baseline="0" dirty="0" smtClean="0"/>
                        <a:t> </a:t>
                      </a:r>
                      <a:r>
                        <a:rPr lang="es-ES" sz="1600" baseline="0" dirty="0" err="1" smtClean="0"/>
                        <a:t>to</a:t>
                      </a:r>
                      <a:r>
                        <a:rPr lang="es-ES" sz="1600" baseline="0" dirty="0" smtClean="0"/>
                        <a:t> </a:t>
                      </a:r>
                      <a:r>
                        <a:rPr lang="es-ES" sz="1600" baseline="0" dirty="0" err="1" smtClean="0"/>
                        <a:t>the</a:t>
                      </a:r>
                      <a:r>
                        <a:rPr lang="es-ES" sz="1600" baseline="0" dirty="0" smtClean="0"/>
                        <a:t> </a:t>
                      </a:r>
                      <a:r>
                        <a:rPr lang="es-ES" sz="1600" baseline="0" dirty="0" err="1" smtClean="0"/>
                        <a:t>resulting</a:t>
                      </a:r>
                      <a:r>
                        <a:rPr lang="es-ES" sz="1600" baseline="0" dirty="0" smtClean="0"/>
                        <a:t> </a:t>
                      </a:r>
                      <a:r>
                        <a:rPr lang="es-ES" sz="1600" baseline="0" dirty="0" err="1" smtClean="0"/>
                        <a:t>explosion</a:t>
                      </a:r>
                      <a:r>
                        <a:rPr lang="es-ES" sz="1600" baseline="0" dirty="0" smtClean="0"/>
                        <a:t> of </a:t>
                      </a:r>
                      <a:r>
                        <a:rPr lang="es-ES" sz="1600" baseline="0" dirty="0" err="1" smtClean="0"/>
                        <a:t>sound</a:t>
                      </a:r>
                      <a:r>
                        <a:rPr lang="es-ES" sz="1600" baseline="0" dirty="0" smtClean="0"/>
                        <a:t> as stop (</a:t>
                      </a:r>
                      <a:r>
                        <a:rPr lang="es-ES" sz="1600" baseline="0" dirty="0" err="1" smtClean="0"/>
                        <a:t>or</a:t>
                      </a:r>
                      <a:r>
                        <a:rPr lang="es-ES" sz="1600" baseline="0" dirty="0" smtClean="0"/>
                        <a:t> </a:t>
                      </a:r>
                      <a:r>
                        <a:rPr lang="es-ES" sz="1600" baseline="0" dirty="0" err="1" smtClean="0"/>
                        <a:t>plosive</a:t>
                      </a:r>
                      <a:r>
                        <a:rPr lang="es-ES" sz="1600" baseline="0" dirty="0" smtClean="0"/>
                        <a:t>)</a:t>
                      </a:r>
                      <a:endParaRPr lang="es-ES" sz="1600" b="1" dirty="0"/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400" dirty="0" smtClean="0"/>
                        <a:t>/</a:t>
                      </a:r>
                      <a:r>
                        <a:rPr lang="es-ES" sz="1400" dirty="0" err="1" smtClean="0"/>
                        <a:t>p,t,k</a:t>
                      </a:r>
                      <a:r>
                        <a:rPr lang="es-ES" sz="1400" dirty="0" smtClean="0"/>
                        <a:t>/</a:t>
                      </a:r>
                      <a:endParaRPr lang="es-ES" sz="1400" dirty="0"/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400" dirty="0" smtClean="0"/>
                        <a:t>/</a:t>
                      </a:r>
                      <a:r>
                        <a:rPr lang="es-ES" sz="1400" dirty="0" err="1" smtClean="0"/>
                        <a:t>b,d,g</a:t>
                      </a:r>
                      <a:r>
                        <a:rPr lang="es-ES" sz="1400" dirty="0" smtClean="0"/>
                        <a:t>/</a:t>
                      </a:r>
                    </a:p>
                    <a:p>
                      <a:pPr algn="just"/>
                      <a:endParaRPr lang="es-ES" sz="1400" dirty="0"/>
                    </a:p>
                  </a:txBody>
                  <a:tcPr marL="91431" marR="91431" marT="45719" marB="45719"/>
                </a:tc>
              </a:tr>
              <a:tr h="622694">
                <a:tc>
                  <a:txBody>
                    <a:bodyPr/>
                    <a:lstStyle/>
                    <a:p>
                      <a:pPr algn="just"/>
                      <a:r>
                        <a:rPr lang="es-ES" sz="1600" b="1" dirty="0" err="1" smtClean="0"/>
                        <a:t>Fricative</a:t>
                      </a:r>
                      <a:r>
                        <a:rPr lang="es-ES" sz="1600" dirty="0" smtClean="0"/>
                        <a:t> </a:t>
                      </a:r>
                      <a:r>
                        <a:rPr lang="es-ES" sz="1600" dirty="0" err="1" smtClean="0"/>
                        <a:t>when</a:t>
                      </a:r>
                      <a:r>
                        <a:rPr lang="es-ES" sz="1600" dirty="0" smtClean="0"/>
                        <a:t> </a:t>
                      </a:r>
                      <a:r>
                        <a:rPr lang="es-ES" sz="1600" dirty="0" err="1" smtClean="0"/>
                        <a:t>two</a:t>
                      </a:r>
                      <a:r>
                        <a:rPr lang="es-ES" sz="1600" dirty="0" smtClean="0"/>
                        <a:t> vocal</a:t>
                      </a:r>
                      <a:r>
                        <a:rPr lang="es-ES" sz="1600" baseline="0" dirty="0" smtClean="0"/>
                        <a:t> </a:t>
                      </a:r>
                      <a:r>
                        <a:rPr lang="es-ES" sz="1600" baseline="0" dirty="0" err="1" smtClean="0"/>
                        <a:t>organs</a:t>
                      </a:r>
                      <a:r>
                        <a:rPr lang="es-ES" sz="1600" baseline="0" dirty="0" smtClean="0"/>
                        <a:t> come </a:t>
                      </a:r>
                      <a:r>
                        <a:rPr lang="es-ES" sz="1600" baseline="0" dirty="0" err="1" smtClean="0"/>
                        <a:t>close</a:t>
                      </a:r>
                      <a:r>
                        <a:rPr lang="es-ES" sz="1600" baseline="0" dirty="0" smtClean="0"/>
                        <a:t> </a:t>
                      </a:r>
                      <a:r>
                        <a:rPr lang="es-ES" sz="1600" baseline="0" dirty="0" err="1" smtClean="0"/>
                        <a:t>enough</a:t>
                      </a:r>
                      <a:r>
                        <a:rPr lang="es-ES" sz="1600" baseline="0" dirty="0" smtClean="0"/>
                        <a:t> </a:t>
                      </a:r>
                      <a:r>
                        <a:rPr lang="es-ES" sz="1600" baseline="0" dirty="0" err="1" smtClean="0"/>
                        <a:t>together</a:t>
                      </a:r>
                      <a:r>
                        <a:rPr lang="es-ES" sz="1600" baseline="0" dirty="0" smtClean="0"/>
                        <a:t> </a:t>
                      </a:r>
                      <a:r>
                        <a:rPr lang="es-ES" sz="1600" baseline="0" dirty="0" err="1" smtClean="0"/>
                        <a:t>for</a:t>
                      </a:r>
                      <a:r>
                        <a:rPr lang="es-ES" sz="1600" baseline="0" dirty="0" smtClean="0"/>
                        <a:t> </a:t>
                      </a:r>
                      <a:r>
                        <a:rPr lang="es-ES" sz="1600" baseline="0" dirty="0" err="1" smtClean="0"/>
                        <a:t>the</a:t>
                      </a:r>
                      <a:r>
                        <a:rPr lang="es-ES" sz="1600" baseline="0" dirty="0" smtClean="0"/>
                        <a:t> </a:t>
                      </a:r>
                      <a:r>
                        <a:rPr lang="es-ES" sz="1600" baseline="0" dirty="0" err="1" smtClean="0"/>
                        <a:t>movement</a:t>
                      </a:r>
                      <a:r>
                        <a:rPr lang="es-ES" sz="1600" baseline="0" dirty="0" smtClean="0"/>
                        <a:t> of air </a:t>
                      </a:r>
                      <a:r>
                        <a:rPr lang="es-ES" sz="1600" baseline="0" dirty="0" err="1" smtClean="0"/>
                        <a:t>between</a:t>
                      </a:r>
                      <a:r>
                        <a:rPr lang="es-ES" sz="1600" baseline="0" dirty="0" smtClean="0"/>
                        <a:t> </a:t>
                      </a:r>
                      <a:r>
                        <a:rPr lang="es-ES" sz="1600" baseline="0" dirty="0" err="1" smtClean="0"/>
                        <a:t>them</a:t>
                      </a:r>
                      <a:r>
                        <a:rPr lang="es-ES" sz="1600" baseline="0" dirty="0" smtClean="0"/>
                        <a:t> </a:t>
                      </a:r>
                      <a:r>
                        <a:rPr lang="es-ES" sz="1600" baseline="0" dirty="0" err="1" smtClean="0"/>
                        <a:t>to</a:t>
                      </a:r>
                      <a:r>
                        <a:rPr lang="es-ES" sz="1600" baseline="0" dirty="0" smtClean="0"/>
                        <a:t> </a:t>
                      </a:r>
                      <a:r>
                        <a:rPr lang="es-ES" sz="1600" baseline="0" dirty="0" err="1" smtClean="0"/>
                        <a:t>be</a:t>
                      </a:r>
                      <a:r>
                        <a:rPr lang="es-ES" sz="1600" baseline="0" dirty="0" smtClean="0"/>
                        <a:t> </a:t>
                      </a:r>
                      <a:r>
                        <a:rPr lang="es-ES" sz="1600" baseline="0" dirty="0" err="1" smtClean="0"/>
                        <a:t>heard</a:t>
                      </a:r>
                      <a:endParaRPr lang="es-ES" sz="1600" b="1" dirty="0"/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400" dirty="0" smtClean="0"/>
                        <a:t>/f/, /ɵ/,/s/,/∫/ </a:t>
                      </a:r>
                    </a:p>
                    <a:p>
                      <a:pPr algn="just"/>
                      <a:endParaRPr lang="es-CO" sz="1400" dirty="0" smtClean="0"/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400" dirty="0" smtClean="0"/>
                        <a:t>/v/,/ð/,/z/, /ʒ/</a:t>
                      </a:r>
                      <a:endParaRPr lang="es-ES" sz="1400" dirty="0"/>
                    </a:p>
                  </a:txBody>
                  <a:tcPr marL="91431" marR="91431" marT="45719" marB="45719"/>
                </a:tc>
              </a:tr>
              <a:tr h="822949">
                <a:tc>
                  <a:txBody>
                    <a:bodyPr/>
                    <a:lstStyle/>
                    <a:p>
                      <a:r>
                        <a:rPr lang="es-ES" sz="1600" b="1" dirty="0" err="1" smtClean="0"/>
                        <a:t>Affricate</a:t>
                      </a:r>
                      <a:r>
                        <a:rPr lang="es-ES" sz="1600" dirty="0" smtClean="0"/>
                        <a:t> in </a:t>
                      </a:r>
                      <a:r>
                        <a:rPr lang="es-ES" sz="1600" dirty="0" err="1" smtClean="0"/>
                        <a:t>two</a:t>
                      </a:r>
                      <a:r>
                        <a:rPr lang="es-ES" sz="1600" dirty="0" smtClean="0"/>
                        <a:t> </a:t>
                      </a:r>
                      <a:r>
                        <a:rPr lang="es-ES" sz="1600" dirty="0" err="1" smtClean="0"/>
                        <a:t>instances</a:t>
                      </a:r>
                      <a:r>
                        <a:rPr lang="es-ES" sz="1600" dirty="0" smtClean="0"/>
                        <a:t>, </a:t>
                      </a:r>
                      <a:r>
                        <a:rPr lang="es-ES" sz="1600" dirty="0" err="1" smtClean="0"/>
                        <a:t>sounds</a:t>
                      </a:r>
                      <a:r>
                        <a:rPr lang="es-ES" sz="1600" dirty="0" smtClean="0"/>
                        <a:t> are a </a:t>
                      </a:r>
                      <a:r>
                        <a:rPr lang="es-ES" sz="1600" dirty="0" err="1" smtClean="0"/>
                        <a:t>combination</a:t>
                      </a:r>
                      <a:r>
                        <a:rPr lang="es-ES" sz="1600" dirty="0" smtClean="0"/>
                        <a:t> of</a:t>
                      </a:r>
                      <a:r>
                        <a:rPr lang="es-ES" sz="1600" baseline="0" dirty="0" smtClean="0"/>
                        <a:t> a stop and final a </a:t>
                      </a:r>
                      <a:r>
                        <a:rPr lang="es-ES" sz="1600" baseline="0" dirty="0" err="1" smtClean="0"/>
                        <a:t>fricative</a:t>
                      </a:r>
                      <a:r>
                        <a:rPr lang="es-ES" sz="1600" baseline="0" dirty="0" smtClean="0"/>
                        <a:t>. </a:t>
                      </a:r>
                      <a:r>
                        <a:rPr lang="es-ES" sz="1600" baseline="0" dirty="0" err="1" smtClean="0"/>
                        <a:t>These</a:t>
                      </a:r>
                      <a:r>
                        <a:rPr lang="es-ES" sz="1600" baseline="0" dirty="0" smtClean="0"/>
                        <a:t> </a:t>
                      </a:r>
                      <a:r>
                        <a:rPr lang="es-ES" sz="1600" baseline="0" dirty="0" err="1" smtClean="0"/>
                        <a:t>two</a:t>
                      </a:r>
                      <a:r>
                        <a:rPr lang="es-ES" sz="1600" baseline="0" dirty="0" smtClean="0"/>
                        <a:t> </a:t>
                      </a:r>
                      <a:r>
                        <a:rPr lang="es-ES" sz="1600" baseline="0" dirty="0" err="1" smtClean="0"/>
                        <a:t>sounds</a:t>
                      </a:r>
                      <a:r>
                        <a:rPr lang="es-ES" sz="1600" baseline="0" dirty="0" smtClean="0"/>
                        <a:t>, </a:t>
                      </a:r>
                      <a:r>
                        <a:rPr lang="es-ES" sz="1600" baseline="0" dirty="0" err="1" smtClean="0"/>
                        <a:t>knows</a:t>
                      </a:r>
                      <a:r>
                        <a:rPr lang="es-ES" sz="1600" baseline="0" dirty="0" smtClean="0"/>
                        <a:t> as  </a:t>
                      </a:r>
                      <a:r>
                        <a:rPr lang="es-ES" sz="1600" baseline="0" dirty="0" err="1" smtClean="0"/>
                        <a:t>affricates</a:t>
                      </a:r>
                      <a:r>
                        <a:rPr lang="es-ES" sz="1600" baseline="0" dirty="0" smtClean="0"/>
                        <a:t>.</a:t>
                      </a:r>
                      <a:endParaRPr lang="es-ES" sz="1600" b="1" dirty="0"/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400" dirty="0" smtClean="0"/>
                        <a:t>/t∫/</a:t>
                      </a:r>
                    </a:p>
                    <a:p>
                      <a:pPr algn="just"/>
                      <a:endParaRPr lang="es-ES" sz="1400" dirty="0"/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400" dirty="0" smtClean="0"/>
                        <a:t>/</a:t>
                      </a:r>
                      <a:r>
                        <a:rPr lang="es-ES" sz="1400" dirty="0" err="1" smtClean="0"/>
                        <a:t>dʒ</a:t>
                      </a:r>
                      <a:r>
                        <a:rPr lang="es-ES" sz="1400" dirty="0" smtClean="0"/>
                        <a:t>/</a:t>
                      </a:r>
                      <a:endParaRPr lang="es-ES" sz="1400" dirty="0"/>
                    </a:p>
                  </a:txBody>
                  <a:tcPr marL="91431" marR="91431" marT="45719" marB="45719"/>
                </a:tc>
              </a:tr>
              <a:tr h="1066787">
                <a:tc>
                  <a:txBody>
                    <a:bodyPr/>
                    <a:lstStyle/>
                    <a:p>
                      <a:r>
                        <a:rPr lang="es-ES" sz="1600" b="1" dirty="0" smtClean="0"/>
                        <a:t>Nasal </a:t>
                      </a:r>
                      <a:r>
                        <a:rPr lang="es-ES" sz="1600" dirty="0" err="1" smtClean="0"/>
                        <a:t>Another</a:t>
                      </a:r>
                      <a:r>
                        <a:rPr lang="es-ES" sz="1600" dirty="0" smtClean="0"/>
                        <a:t> set of </a:t>
                      </a:r>
                      <a:r>
                        <a:rPr lang="es-ES" sz="1600" dirty="0" err="1" smtClean="0"/>
                        <a:t>sounds</a:t>
                      </a:r>
                      <a:r>
                        <a:rPr lang="es-ES" sz="1600" dirty="0" smtClean="0"/>
                        <a:t> </a:t>
                      </a:r>
                      <a:r>
                        <a:rPr lang="es-ES" sz="1600" dirty="0" err="1" smtClean="0"/>
                        <a:t>is</a:t>
                      </a:r>
                      <a:r>
                        <a:rPr lang="es-ES" sz="1600" dirty="0" smtClean="0"/>
                        <a:t> </a:t>
                      </a:r>
                      <a:r>
                        <a:rPr lang="es-ES" sz="1600" dirty="0" err="1" smtClean="0"/>
                        <a:t>produced</a:t>
                      </a:r>
                      <a:r>
                        <a:rPr lang="es-ES" sz="1600" baseline="0" dirty="0" smtClean="0"/>
                        <a:t> </a:t>
                      </a:r>
                      <a:r>
                        <a:rPr lang="es-ES" sz="1600" baseline="0" dirty="0" err="1" smtClean="0"/>
                        <a:t>when</a:t>
                      </a:r>
                      <a:r>
                        <a:rPr lang="es-ES" sz="1600" baseline="0" dirty="0" smtClean="0"/>
                        <a:t> air </a:t>
                      </a:r>
                      <a:r>
                        <a:rPr lang="es-ES" sz="1600" baseline="0" dirty="0" err="1" smtClean="0"/>
                        <a:t>passes</a:t>
                      </a:r>
                      <a:r>
                        <a:rPr lang="es-ES" sz="1600" baseline="0" dirty="0" smtClean="0"/>
                        <a:t> </a:t>
                      </a:r>
                      <a:r>
                        <a:rPr lang="es-ES" sz="1600" baseline="0" dirty="0" err="1" smtClean="0"/>
                        <a:t>through</a:t>
                      </a:r>
                      <a:r>
                        <a:rPr lang="es-ES" sz="1600" baseline="0" dirty="0" smtClean="0"/>
                        <a:t> </a:t>
                      </a:r>
                      <a:r>
                        <a:rPr lang="es-ES" sz="1600" baseline="0" dirty="0" err="1" smtClean="0"/>
                        <a:t>the</a:t>
                      </a:r>
                      <a:r>
                        <a:rPr lang="es-ES" sz="1600" baseline="0" dirty="0" smtClean="0"/>
                        <a:t> nasal </a:t>
                      </a:r>
                      <a:r>
                        <a:rPr lang="es-ES" sz="1600" baseline="0" dirty="0" err="1" smtClean="0"/>
                        <a:t>cavity</a:t>
                      </a:r>
                      <a:r>
                        <a:rPr lang="es-ES" sz="1600" baseline="0" dirty="0" smtClean="0"/>
                        <a:t>, </a:t>
                      </a:r>
                      <a:r>
                        <a:rPr lang="es-ES" sz="1600" baseline="0" dirty="0" err="1" smtClean="0"/>
                        <a:t>thi</a:t>
                      </a:r>
                      <a:r>
                        <a:rPr lang="es-ES" sz="1600" baseline="0" dirty="0" smtClean="0"/>
                        <a:t> </a:t>
                      </a:r>
                      <a:r>
                        <a:rPr lang="es-ES" sz="1600" baseline="0" dirty="0" err="1" smtClean="0"/>
                        <a:t>soccurs</a:t>
                      </a:r>
                      <a:r>
                        <a:rPr lang="es-ES" sz="1600" baseline="0" dirty="0" smtClean="0"/>
                        <a:t> </a:t>
                      </a:r>
                      <a:r>
                        <a:rPr lang="es-ES" sz="1600" baseline="0" dirty="0" err="1" smtClean="0"/>
                        <a:t>when</a:t>
                      </a:r>
                      <a:r>
                        <a:rPr lang="es-ES" sz="1600" baseline="0" dirty="0" smtClean="0"/>
                        <a:t> </a:t>
                      </a:r>
                      <a:r>
                        <a:rPr lang="es-ES" sz="1600" baseline="0" dirty="0" err="1" smtClean="0"/>
                        <a:t>the</a:t>
                      </a:r>
                      <a:r>
                        <a:rPr lang="es-ES" sz="1600" baseline="0" dirty="0" smtClean="0"/>
                        <a:t> oral </a:t>
                      </a:r>
                      <a:r>
                        <a:rPr lang="es-ES" sz="1600" baseline="0" dirty="0" err="1" smtClean="0"/>
                        <a:t>passage</a:t>
                      </a:r>
                      <a:r>
                        <a:rPr lang="es-ES" sz="1600" baseline="0" dirty="0" smtClean="0"/>
                        <a:t> </a:t>
                      </a:r>
                      <a:r>
                        <a:rPr lang="es-ES" sz="1600" baseline="0" dirty="0" err="1" smtClean="0"/>
                        <a:t>is</a:t>
                      </a:r>
                      <a:r>
                        <a:rPr lang="es-ES" sz="1600" baseline="0" dirty="0" smtClean="0"/>
                        <a:t> </a:t>
                      </a:r>
                      <a:r>
                        <a:rPr lang="es-ES" sz="1600" baseline="0" dirty="0" err="1" smtClean="0"/>
                        <a:t>closed</a:t>
                      </a:r>
                      <a:r>
                        <a:rPr lang="es-ES" sz="1600" baseline="0" dirty="0" smtClean="0"/>
                        <a:t> and </a:t>
                      </a:r>
                      <a:r>
                        <a:rPr lang="es-ES" sz="1600" baseline="0" dirty="0" err="1" smtClean="0"/>
                        <a:t>the</a:t>
                      </a:r>
                      <a:r>
                        <a:rPr lang="es-ES" sz="1600" baseline="0" dirty="0" smtClean="0"/>
                        <a:t> </a:t>
                      </a:r>
                      <a:r>
                        <a:rPr lang="es-ES" sz="1600" baseline="0" dirty="0" err="1" smtClean="0"/>
                        <a:t>velum</a:t>
                      </a:r>
                      <a:r>
                        <a:rPr lang="es-ES" sz="1600" baseline="0" dirty="0" smtClean="0"/>
                        <a:t> </a:t>
                      </a:r>
                      <a:r>
                        <a:rPr lang="es-ES" sz="1600" baseline="0" dirty="0" err="1" smtClean="0"/>
                        <a:t>moves</a:t>
                      </a:r>
                      <a:r>
                        <a:rPr lang="es-ES" sz="1600" baseline="0" dirty="0" smtClean="0"/>
                        <a:t> forward </a:t>
                      </a:r>
                      <a:r>
                        <a:rPr lang="es-ES" sz="1600" baseline="0" dirty="0" err="1" smtClean="0"/>
                        <a:t>to</a:t>
                      </a:r>
                      <a:r>
                        <a:rPr lang="es-ES" sz="1600" baseline="0" dirty="0" smtClean="0"/>
                        <a:t> free </a:t>
                      </a:r>
                      <a:r>
                        <a:rPr lang="es-ES" sz="1600" baseline="0" dirty="0" err="1" smtClean="0"/>
                        <a:t>th</a:t>
                      </a:r>
                      <a:r>
                        <a:rPr lang="es-ES" sz="1600" baseline="0" dirty="0" smtClean="0"/>
                        <a:t> </a:t>
                      </a:r>
                      <a:r>
                        <a:rPr lang="es-ES" sz="1600" baseline="0" dirty="0" err="1" smtClean="0"/>
                        <a:t>enasal</a:t>
                      </a:r>
                      <a:r>
                        <a:rPr lang="es-ES" sz="1600" baseline="0" dirty="0" smtClean="0"/>
                        <a:t> </a:t>
                      </a:r>
                      <a:r>
                        <a:rPr lang="es-ES" sz="1600" baseline="0" dirty="0" err="1" smtClean="0"/>
                        <a:t>cavity</a:t>
                      </a:r>
                      <a:r>
                        <a:rPr lang="es-ES" sz="1600" baseline="0" dirty="0" smtClean="0"/>
                        <a:t>.</a:t>
                      </a:r>
                      <a:endParaRPr lang="es-ES" sz="1600" b="0" dirty="0"/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400" dirty="0" smtClean="0"/>
                        <a:t>/m/, /n/, /ŋ/</a:t>
                      </a:r>
                    </a:p>
                    <a:p>
                      <a:pPr algn="just"/>
                      <a:endParaRPr lang="es-CO" sz="1400" dirty="0" smtClean="0"/>
                    </a:p>
                    <a:p>
                      <a:pPr algn="just"/>
                      <a:endParaRPr lang="es-ES" sz="1400" dirty="0"/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just"/>
                      <a:endParaRPr lang="es-ES" sz="1400" dirty="0"/>
                    </a:p>
                  </a:txBody>
                  <a:tcPr marL="91431" marR="91431" marT="45719" marB="45719"/>
                </a:tc>
              </a:tr>
              <a:tr h="822949">
                <a:tc>
                  <a:txBody>
                    <a:bodyPr/>
                    <a:lstStyle/>
                    <a:p>
                      <a:r>
                        <a:rPr lang="es-ES" sz="1600" b="1" dirty="0" smtClean="0"/>
                        <a:t>Lateral</a:t>
                      </a:r>
                      <a:r>
                        <a:rPr lang="es-ES" sz="1600" b="1" baseline="0" dirty="0" smtClean="0"/>
                        <a:t> </a:t>
                      </a:r>
                      <a:r>
                        <a:rPr lang="es-ES" sz="1600" baseline="0" dirty="0" err="1" smtClean="0"/>
                        <a:t>or</a:t>
                      </a:r>
                      <a:r>
                        <a:rPr lang="es-ES" sz="1600" baseline="0" dirty="0" smtClean="0"/>
                        <a:t> </a:t>
                      </a:r>
                      <a:r>
                        <a:rPr lang="es-ES" sz="1600" dirty="0" err="1" smtClean="0"/>
                        <a:t>Liquid</a:t>
                      </a:r>
                      <a:r>
                        <a:rPr lang="es-ES" sz="1600" dirty="0" smtClean="0"/>
                        <a:t>  </a:t>
                      </a:r>
                      <a:r>
                        <a:rPr lang="es-ES" sz="1600" dirty="0" err="1" smtClean="0"/>
                        <a:t>is</a:t>
                      </a:r>
                      <a:r>
                        <a:rPr lang="es-ES" sz="1600" dirty="0" smtClean="0"/>
                        <a:t> a </a:t>
                      </a:r>
                      <a:r>
                        <a:rPr lang="es-ES" sz="1600" dirty="0" err="1" smtClean="0"/>
                        <a:t>partial</a:t>
                      </a:r>
                      <a:r>
                        <a:rPr lang="es-ES" sz="1600" dirty="0" smtClean="0"/>
                        <a:t> </a:t>
                      </a:r>
                      <a:r>
                        <a:rPr lang="es-ES" sz="1600" dirty="0" err="1" smtClean="0"/>
                        <a:t>closure</a:t>
                      </a:r>
                      <a:r>
                        <a:rPr lang="es-ES" sz="1600" dirty="0" smtClean="0"/>
                        <a:t> </a:t>
                      </a:r>
                      <a:r>
                        <a:rPr lang="es-ES" sz="1600" dirty="0" err="1" smtClean="0"/>
                        <a:t>is</a:t>
                      </a:r>
                      <a:r>
                        <a:rPr lang="es-ES" sz="1600" dirty="0" smtClean="0"/>
                        <a:t> </a:t>
                      </a:r>
                      <a:r>
                        <a:rPr lang="es-ES" sz="1600" dirty="0" err="1" smtClean="0"/>
                        <a:t>made</a:t>
                      </a:r>
                      <a:r>
                        <a:rPr lang="es-ES" sz="1600" dirty="0" smtClean="0"/>
                        <a:t> </a:t>
                      </a:r>
                      <a:r>
                        <a:rPr lang="es-ES" sz="1600" dirty="0" err="1" smtClean="0"/>
                        <a:t>by</a:t>
                      </a:r>
                      <a:r>
                        <a:rPr lang="es-ES" sz="1600" dirty="0" smtClean="0"/>
                        <a:t> </a:t>
                      </a:r>
                      <a:r>
                        <a:rPr lang="es-ES" sz="1600" dirty="0" err="1" smtClean="0"/>
                        <a:t>the</a:t>
                      </a:r>
                      <a:r>
                        <a:rPr lang="es-ES" sz="1600" dirty="0" smtClean="0"/>
                        <a:t> </a:t>
                      </a:r>
                      <a:r>
                        <a:rPr lang="es-ES" sz="1600" dirty="0" err="1" smtClean="0"/>
                        <a:t>blade</a:t>
                      </a:r>
                      <a:r>
                        <a:rPr lang="es-ES" sz="1600" dirty="0" smtClean="0"/>
                        <a:t> of </a:t>
                      </a:r>
                      <a:r>
                        <a:rPr lang="es-ES" sz="1600" dirty="0" err="1" smtClean="0"/>
                        <a:t>the</a:t>
                      </a:r>
                      <a:r>
                        <a:rPr lang="es-ES" sz="1600" dirty="0" smtClean="0"/>
                        <a:t> </a:t>
                      </a:r>
                      <a:r>
                        <a:rPr lang="es-ES" sz="1600" dirty="0" err="1" smtClean="0"/>
                        <a:t>tongue</a:t>
                      </a:r>
                      <a:r>
                        <a:rPr lang="es-ES" sz="1600" dirty="0" smtClean="0"/>
                        <a:t> </a:t>
                      </a:r>
                      <a:r>
                        <a:rPr lang="es-ES" sz="1600" dirty="0" err="1" smtClean="0"/>
                        <a:t>against</a:t>
                      </a:r>
                      <a:r>
                        <a:rPr lang="es-ES" sz="1600" dirty="0" smtClean="0"/>
                        <a:t> </a:t>
                      </a:r>
                      <a:r>
                        <a:rPr lang="es-ES" sz="1600" dirty="0" err="1" smtClean="0"/>
                        <a:t>the</a:t>
                      </a:r>
                      <a:r>
                        <a:rPr lang="es-ES" sz="1600" dirty="0" smtClean="0"/>
                        <a:t> alveolar </a:t>
                      </a:r>
                      <a:r>
                        <a:rPr lang="es-ES" sz="1600" dirty="0" err="1" smtClean="0"/>
                        <a:t>ridge</a:t>
                      </a:r>
                      <a:r>
                        <a:rPr lang="es-ES" sz="1600" dirty="0" smtClean="0"/>
                        <a:t>. Air </a:t>
                      </a:r>
                      <a:r>
                        <a:rPr lang="es-ES" sz="1600" dirty="0" err="1" smtClean="0"/>
                        <a:t>is</a:t>
                      </a:r>
                      <a:r>
                        <a:rPr lang="es-ES" sz="1600" dirty="0" smtClean="0"/>
                        <a:t> </a:t>
                      </a:r>
                      <a:r>
                        <a:rPr lang="es-ES" sz="1600" dirty="0" err="1" smtClean="0"/>
                        <a:t>able</a:t>
                      </a:r>
                      <a:r>
                        <a:rPr lang="es-ES" sz="1600" dirty="0" smtClean="0"/>
                        <a:t> </a:t>
                      </a:r>
                      <a:r>
                        <a:rPr lang="es-ES" sz="1600" dirty="0" err="1" smtClean="0"/>
                        <a:t>to</a:t>
                      </a:r>
                      <a:r>
                        <a:rPr lang="es-ES" sz="1600" dirty="0" smtClean="0"/>
                        <a:t> </a:t>
                      </a:r>
                      <a:r>
                        <a:rPr lang="es-ES" sz="1600" dirty="0" err="1" smtClean="0"/>
                        <a:t>flow</a:t>
                      </a:r>
                      <a:r>
                        <a:rPr lang="es-ES" sz="1600" dirty="0" smtClean="0"/>
                        <a:t> </a:t>
                      </a:r>
                      <a:r>
                        <a:rPr lang="es-ES" sz="1600" dirty="0" err="1" smtClean="0"/>
                        <a:t>around</a:t>
                      </a:r>
                      <a:r>
                        <a:rPr lang="es-ES" sz="1600" dirty="0" smtClean="0"/>
                        <a:t> </a:t>
                      </a:r>
                      <a:r>
                        <a:rPr lang="es-ES" sz="1600" dirty="0" err="1" smtClean="0"/>
                        <a:t>the</a:t>
                      </a:r>
                      <a:r>
                        <a:rPr lang="es-ES" sz="1600" dirty="0" smtClean="0"/>
                        <a:t> </a:t>
                      </a:r>
                      <a:r>
                        <a:rPr lang="es-ES" sz="1600" dirty="0" err="1" smtClean="0"/>
                        <a:t>sides</a:t>
                      </a:r>
                      <a:r>
                        <a:rPr lang="es-ES" sz="1600" dirty="0" smtClean="0"/>
                        <a:t> of </a:t>
                      </a:r>
                      <a:r>
                        <a:rPr lang="es-ES" sz="1600" dirty="0" err="1" smtClean="0"/>
                        <a:t>the</a:t>
                      </a:r>
                      <a:r>
                        <a:rPr lang="es-ES" sz="1600" dirty="0" smtClean="0"/>
                        <a:t> </a:t>
                      </a:r>
                      <a:r>
                        <a:rPr lang="es-ES" sz="1600" dirty="0" err="1" smtClean="0"/>
                        <a:t>tounge</a:t>
                      </a:r>
                      <a:endParaRPr lang="es-ES" sz="1600" b="0" dirty="0"/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400" dirty="0" smtClean="0"/>
                        <a:t>/l/ </a:t>
                      </a:r>
                    </a:p>
                    <a:p>
                      <a:pPr algn="just"/>
                      <a:endParaRPr lang="es-CO" sz="1400" dirty="0" smtClean="0"/>
                    </a:p>
                    <a:p>
                      <a:pPr algn="just"/>
                      <a:endParaRPr lang="es-ES" sz="1400" dirty="0"/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just"/>
                      <a:endParaRPr lang="es-ES" sz="1400" dirty="0"/>
                    </a:p>
                  </a:txBody>
                  <a:tcPr marL="91431" marR="91431" marT="45719" marB="45719"/>
                </a:tc>
              </a:tr>
              <a:tr h="731510">
                <a:tc>
                  <a:txBody>
                    <a:bodyPr/>
                    <a:lstStyle/>
                    <a:p>
                      <a:r>
                        <a:rPr lang="es-CO" sz="1600" b="1" dirty="0" err="1" smtClean="0"/>
                        <a:t>Approximant</a:t>
                      </a:r>
                      <a:r>
                        <a:rPr lang="es-CO" sz="1600" dirty="0" smtClean="0"/>
                        <a:t> vocal </a:t>
                      </a:r>
                      <a:r>
                        <a:rPr lang="es-CO" sz="1600" dirty="0" err="1" smtClean="0"/>
                        <a:t>organs</a:t>
                      </a:r>
                      <a:r>
                        <a:rPr lang="es-CO" sz="1600" dirty="0" smtClean="0"/>
                        <a:t> come </a:t>
                      </a:r>
                      <a:r>
                        <a:rPr lang="es-CO" sz="1600" dirty="0" err="1" smtClean="0"/>
                        <a:t>near</a:t>
                      </a:r>
                      <a:r>
                        <a:rPr lang="es-CO" sz="1600" dirty="0" smtClean="0"/>
                        <a:t> </a:t>
                      </a:r>
                      <a:r>
                        <a:rPr lang="es-CO" sz="1600" dirty="0" err="1" smtClean="0"/>
                        <a:t>to</a:t>
                      </a:r>
                      <a:r>
                        <a:rPr lang="es-CO" sz="1600" dirty="0" smtClean="0"/>
                        <a:t> </a:t>
                      </a:r>
                      <a:r>
                        <a:rPr lang="es-CO" sz="1600" dirty="0" err="1" smtClean="0"/>
                        <a:t>each</a:t>
                      </a:r>
                      <a:r>
                        <a:rPr lang="es-CO" sz="1600" baseline="0" dirty="0" smtClean="0"/>
                        <a:t> </a:t>
                      </a:r>
                      <a:r>
                        <a:rPr lang="es-CO" sz="1600" baseline="0" dirty="0" err="1" smtClean="0"/>
                        <a:t>other</a:t>
                      </a:r>
                      <a:r>
                        <a:rPr lang="es-CO" sz="1600" baseline="0" dirty="0" smtClean="0"/>
                        <a:t>, </a:t>
                      </a:r>
                      <a:r>
                        <a:rPr lang="es-CO" sz="1600" baseline="0" dirty="0" err="1" smtClean="0"/>
                        <a:t>but</a:t>
                      </a:r>
                      <a:r>
                        <a:rPr lang="es-CO" sz="1600" baseline="0" dirty="0" smtClean="0"/>
                        <a:t> </a:t>
                      </a:r>
                      <a:r>
                        <a:rPr lang="es-CO" sz="1600" baseline="0" dirty="0" err="1" smtClean="0"/>
                        <a:t>not</a:t>
                      </a:r>
                      <a:r>
                        <a:rPr lang="es-CO" sz="1600" baseline="0" dirty="0" smtClean="0"/>
                        <a:t> so </a:t>
                      </a:r>
                      <a:r>
                        <a:rPr lang="es-CO" sz="1600" baseline="0" dirty="0" err="1" smtClean="0"/>
                        <a:t>close</a:t>
                      </a:r>
                      <a:r>
                        <a:rPr lang="es-CO" sz="1600" baseline="0" dirty="0" smtClean="0"/>
                        <a:t> as </a:t>
                      </a:r>
                      <a:r>
                        <a:rPr lang="es-CO" sz="1600" baseline="0" dirty="0" err="1" smtClean="0"/>
                        <a:t>to</a:t>
                      </a:r>
                      <a:r>
                        <a:rPr lang="es-CO" sz="1600" baseline="0" dirty="0" smtClean="0"/>
                        <a:t> cause audible </a:t>
                      </a:r>
                      <a:r>
                        <a:rPr lang="es-CO" sz="1600" baseline="0" dirty="0" err="1" smtClean="0"/>
                        <a:t>friction</a:t>
                      </a:r>
                      <a:r>
                        <a:rPr lang="es-CO" sz="1600" baseline="0" dirty="0" smtClean="0"/>
                        <a:t>,</a:t>
                      </a:r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just"/>
                      <a:endParaRPr lang="es-CO" sz="1400" dirty="0" smtClean="0"/>
                    </a:p>
                    <a:p>
                      <a:pPr algn="just"/>
                      <a:endParaRPr lang="es-ES" sz="1400" dirty="0"/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400" dirty="0" smtClean="0"/>
                        <a:t>/r/,/w/</a:t>
                      </a:r>
                      <a:endParaRPr lang="es-ES" sz="1400" dirty="0"/>
                    </a:p>
                  </a:txBody>
                  <a:tcPr marL="91431" marR="91431" marT="45719" marB="45719"/>
                </a:tc>
              </a:tr>
            </a:tbl>
          </a:graphicData>
        </a:graphic>
      </p:graphicFrame>
      <p:sp>
        <p:nvSpPr>
          <p:cNvPr id="16418" name="5 CuadroTexto"/>
          <p:cNvSpPr txBox="1">
            <a:spLocks noChangeArrowheads="1"/>
          </p:cNvSpPr>
          <p:nvPr/>
        </p:nvSpPr>
        <p:spPr bwMode="auto">
          <a:xfrm>
            <a:off x="900113" y="333375"/>
            <a:ext cx="77755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O" sz="3200" dirty="0" smtClean="0">
                <a:solidFill>
                  <a:srgbClr val="FFFF00"/>
                </a:solidFill>
              </a:rPr>
              <a:t> </a:t>
            </a:r>
            <a:r>
              <a:rPr lang="es-CO" sz="3200" dirty="0"/>
              <a:t>MANNER</a:t>
            </a:r>
            <a:r>
              <a:rPr lang="es-CO" sz="2800" dirty="0"/>
              <a:t> </a:t>
            </a:r>
            <a:r>
              <a:rPr lang="es-CO" sz="3200" dirty="0"/>
              <a:t>OF ARTICULATION</a:t>
            </a:r>
            <a:endParaRPr lang="es-E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engcon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476672"/>
            <a:ext cx="8959862" cy="5832648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4"/>
          <p:cNvSpPr>
            <a:spLocks noGrp="1" noRot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6000"/>
              <a:t>Vowels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98450" y="0"/>
            <a:ext cx="8540750" cy="692150"/>
          </a:xfrm>
        </p:spPr>
        <p:txBody>
          <a:bodyPr/>
          <a:lstStyle/>
          <a:p>
            <a:r>
              <a:rPr lang="en-US" altLang="zh-CN" sz="4000">
                <a:latin typeface="方正舒体" pitchFamily="2" charset="-122"/>
                <a:ea typeface="方正舒体" pitchFamily="2" charset="-122"/>
              </a:rPr>
              <a:t>A Diagram of English Vowels</a:t>
            </a:r>
          </a:p>
        </p:txBody>
      </p:sp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487363"/>
            <a:ext cx="9864725" cy="6370637"/>
          </a:xfrm>
          <a:prstGeom prst="rect">
            <a:avLst/>
          </a:prstGeom>
          <a:noFill/>
        </p:spPr>
      </p:pic>
      <p:sp>
        <p:nvSpPr>
          <p:cNvPr id="40966" name="Rectangle 6"/>
          <p:cNvSpPr>
            <a:spLocks noChangeArrowheads="1"/>
          </p:cNvSpPr>
          <p:nvPr/>
        </p:nvSpPr>
        <p:spPr bwMode="auto">
          <a:xfrm>
            <a:off x="5867400" y="1844675"/>
            <a:ext cx="1081088" cy="2881313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67" name="Rectangle 7"/>
          <p:cNvSpPr>
            <a:spLocks noChangeArrowheads="1"/>
          </p:cNvSpPr>
          <p:nvPr/>
        </p:nvSpPr>
        <p:spPr bwMode="auto">
          <a:xfrm>
            <a:off x="2555875" y="1844675"/>
            <a:ext cx="4392613" cy="1008063"/>
          </a:xfrm>
          <a:prstGeom prst="rect">
            <a:avLst/>
          </a:prstGeom>
          <a:noFill/>
          <a:ln w="28575">
            <a:solidFill>
              <a:srgbClr val="0033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68" name="Rectangle 8"/>
          <p:cNvSpPr>
            <a:spLocks noChangeArrowheads="1"/>
          </p:cNvSpPr>
          <p:nvPr/>
        </p:nvSpPr>
        <p:spPr bwMode="auto">
          <a:xfrm>
            <a:off x="3779838" y="3860800"/>
            <a:ext cx="3240087" cy="936625"/>
          </a:xfrm>
          <a:prstGeom prst="rect">
            <a:avLst/>
          </a:prstGeom>
          <a:noFill/>
          <a:ln w="28575">
            <a:solidFill>
              <a:srgbClr val="0033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0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40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6" grpId="0" animBg="1"/>
      <p:bldP spid="40967" grpId="0" animBg="1"/>
      <p:bldP spid="4096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Phonology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study of word-to-word relations in sentences; that is, how sound patterns are affected by the combination of words. For example, /</a:t>
            </a:r>
            <a:r>
              <a:rPr lang="en-US" dirty="0" err="1" smtClean="0"/>
              <a:t>g∂v</a:t>
            </a:r>
            <a:r>
              <a:rPr lang="en-US" dirty="0" smtClean="0"/>
              <a:t>/give and /</a:t>
            </a:r>
            <a:r>
              <a:rPr lang="en-US" dirty="0" err="1" smtClean="0"/>
              <a:t>h∂m</a:t>
            </a:r>
            <a:r>
              <a:rPr lang="en-US" dirty="0" smtClean="0"/>
              <a:t>/ him may combine to /</a:t>
            </a:r>
            <a:r>
              <a:rPr lang="en-US" dirty="0" err="1" smtClean="0"/>
              <a:t>g∂v∂m</a:t>
            </a:r>
            <a:r>
              <a:rPr lang="en-US" dirty="0" smtClean="0"/>
              <a:t>/ give him.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z="6000"/>
          </a:p>
        </p:txBody>
      </p:sp>
      <p:sp>
        <p:nvSpPr>
          <p:cNvPr id="43011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 altLang="zh-CN" sz="4400">
              <a:solidFill>
                <a:schemeClr val="tx2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US" altLang="zh-CN"/>
              <a:t> monophthong     e.g. [</a:t>
            </a:r>
            <a:r>
              <a:rPr lang="en-US" altLang="zh-CN" sz="2800"/>
              <a:t>u</a:t>
            </a:r>
            <a:r>
              <a:rPr lang="en-US" altLang="zh-CN"/>
              <a:t>] </a:t>
            </a:r>
          </a:p>
          <a:p>
            <a:pPr>
              <a:buFont typeface="Wingdings" pitchFamily="2" charset="2"/>
              <a:buNone/>
            </a:pPr>
            <a:r>
              <a:rPr lang="en-US" altLang="zh-CN"/>
              <a:t> diphthong           e.g. [</a:t>
            </a:r>
            <a:r>
              <a:rPr lang="en-US" altLang="zh-CN" sz="2800"/>
              <a:t>au</a:t>
            </a:r>
            <a:r>
              <a:rPr lang="en-US" altLang="zh-CN"/>
              <a:t>] [</a:t>
            </a:r>
            <a:r>
              <a:rPr lang="en-US" altLang="zh-CN" sz="2800"/>
              <a:t>u</a:t>
            </a:r>
            <a:r>
              <a:rPr lang="en-US" altLang="zh-CN"/>
              <a:t>ə] </a:t>
            </a:r>
          </a:p>
          <a:p>
            <a:pPr>
              <a:buFont typeface="Wingdings" pitchFamily="2" charset="2"/>
              <a:buNone/>
            </a:pPr>
            <a:r>
              <a:rPr lang="en-US" altLang="zh-CN"/>
              <a:t> triphthong           e.g. [</a:t>
            </a:r>
            <a:r>
              <a:rPr lang="en-US" altLang="zh-CN" sz="2800"/>
              <a:t>au</a:t>
            </a:r>
            <a:r>
              <a:rPr lang="en-US" altLang="zh-CN"/>
              <a:t>ə] </a:t>
            </a:r>
          </a:p>
          <a:p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suprasegmentals</a:t>
            </a:r>
          </a:p>
        </p:txBody>
      </p:sp>
      <p:sp>
        <p:nvSpPr>
          <p:cNvPr id="60419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/>
              <a:t>stress</a:t>
            </a:r>
          </a:p>
          <a:p>
            <a:r>
              <a:rPr lang="en-US" altLang="zh-CN"/>
              <a:t>pitch</a:t>
            </a:r>
          </a:p>
          <a:p>
            <a:r>
              <a:rPr lang="en-US" altLang="zh-CN"/>
              <a:t>tone </a:t>
            </a:r>
          </a:p>
          <a:p>
            <a:r>
              <a:rPr lang="en-US" altLang="zh-CN"/>
              <a:t>Intonation</a:t>
            </a:r>
          </a:p>
          <a:p>
            <a:endParaRPr lang="en-US" altLang="zh-CN"/>
          </a:p>
          <a:p>
            <a:pPr>
              <a:buFont typeface="Wingdings" pitchFamily="2" charset="2"/>
              <a:buNone/>
            </a:pPr>
            <a:r>
              <a:rPr lang="en-US" altLang="zh-CN"/>
              <a:t>        </a:t>
            </a:r>
            <a:r>
              <a:rPr lang="en-US" altLang="zh-CN">
                <a:solidFill>
                  <a:srgbClr val="0033CC"/>
                </a:solidFill>
              </a:rPr>
              <a:t>They relate to aspects of pronunciation that go beyond the production of individual segments.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8" grpId="0"/>
      <p:bldP spid="60419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/>
              <a:t>Stress and pitch</a:t>
            </a:r>
          </a:p>
        </p:txBody>
      </p:sp>
      <p:sp>
        <p:nvSpPr>
          <p:cNvPr id="14339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zh-CN" sz="6600"/>
              <a:t>[,u:n</a:t>
            </a:r>
            <a:r>
              <a:rPr lang="en-US" altLang="zh-CN" sz="5400"/>
              <a:t>I</a:t>
            </a:r>
            <a:r>
              <a:rPr lang="en-US" altLang="zh-CN" sz="6600"/>
              <a:t>'vɜ:sət</a:t>
            </a:r>
            <a:r>
              <a:rPr lang="en-US" altLang="zh-CN" sz="5400"/>
              <a:t>I</a:t>
            </a:r>
            <a:r>
              <a:rPr lang="en-US" altLang="zh-CN" sz="6600"/>
              <a:t> ]</a:t>
            </a:r>
          </a:p>
          <a:p>
            <a:pPr>
              <a:buFont typeface="Wingdings" pitchFamily="2" charset="2"/>
              <a:buNone/>
            </a:pPr>
            <a:endParaRPr lang="en-US" altLang="zh-CN" sz="6600"/>
          </a:p>
          <a:p>
            <a:pPr>
              <a:buFont typeface="Wingdings" pitchFamily="2" charset="2"/>
              <a:buNone/>
            </a:pPr>
            <a:endParaRPr lang="en-US" altLang="zh-CN" sz="6600"/>
          </a:p>
          <a:p>
            <a:pPr>
              <a:buFont typeface="Wingdings" pitchFamily="2" charset="2"/>
              <a:buNone/>
            </a:pPr>
            <a:r>
              <a:rPr lang="en-US" altLang="zh-CN"/>
              <a:t> </a:t>
            </a:r>
          </a:p>
        </p:txBody>
      </p:sp>
      <p:pic>
        <p:nvPicPr>
          <p:cNvPr id="14341" name="Picture 5" descr="aa-universit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0200" y="3284538"/>
            <a:ext cx="3810000" cy="258127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3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Phonology involves two studies:</a:t>
            </a:r>
          </a:p>
          <a:p>
            <a:r>
              <a:rPr lang="en-US" dirty="0" smtClean="0"/>
              <a:t>A. Phonetics: The study of the production, transmission, and reception of speech sound. </a:t>
            </a:r>
          </a:p>
          <a:p>
            <a:r>
              <a:rPr lang="en-US" dirty="0" smtClean="0"/>
              <a:t>B. Phonemic: the study of the sounds and sound patterns of a specific language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Three stages in speech chain</a:t>
            </a:r>
          </a:p>
        </p:txBody>
      </p:sp>
      <p:sp>
        <p:nvSpPr>
          <p:cNvPr id="100355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/>
              <a:t>The production of the message</a:t>
            </a:r>
          </a:p>
          <a:p>
            <a:r>
              <a:rPr lang="en-US" altLang="zh-CN"/>
              <a:t>The transmission of the message</a:t>
            </a:r>
          </a:p>
          <a:p>
            <a:r>
              <a:rPr lang="en-US" altLang="zh-CN"/>
              <a:t>The reception of the message</a:t>
            </a:r>
          </a:p>
          <a:p>
            <a:pPr lvl="1"/>
            <a:r>
              <a:rPr lang="en-US" altLang="zh-CN"/>
              <a:t>Articulatory phonetics</a:t>
            </a:r>
          </a:p>
          <a:p>
            <a:pPr lvl="1"/>
            <a:r>
              <a:rPr lang="en-US" altLang="zh-CN"/>
              <a:t>Acoustic phonetics</a:t>
            </a:r>
          </a:p>
          <a:p>
            <a:pPr lvl="1"/>
            <a:r>
              <a:rPr lang="en-US" altLang="zh-CN"/>
              <a:t>Auditory phonetics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03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3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03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3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4356100" y="1628775"/>
            <a:ext cx="40386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400" b="1" dirty="0">
                <a:latin typeface="方正舒体" pitchFamily="2" charset="-122"/>
                <a:ea typeface="方正舒体" pitchFamily="2" charset="-122"/>
              </a:rPr>
              <a:t>The principal cavities or resonators: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400" b="1" dirty="0">
                <a:latin typeface="方正舒体" pitchFamily="2" charset="-122"/>
                <a:ea typeface="方正舒体" pitchFamily="2" charset="-122"/>
              </a:rPr>
              <a:t>  -the pharyngeal cavity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400" b="1" dirty="0">
                <a:latin typeface="方正舒体" pitchFamily="2" charset="-122"/>
                <a:ea typeface="方正舒体" pitchFamily="2" charset="-122"/>
              </a:rPr>
              <a:t>  -the oral cavity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400" b="1" dirty="0">
                <a:latin typeface="方正舒体" pitchFamily="2" charset="-122"/>
                <a:ea typeface="方正舒体" pitchFamily="2" charset="-122"/>
              </a:rPr>
              <a:t>  -the nasal cavity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400" b="1" dirty="0">
                <a:latin typeface="方正舒体" pitchFamily="2" charset="-122"/>
                <a:ea typeface="方正舒体" pitchFamily="2" charset="-122"/>
              </a:rPr>
              <a:t>  </a:t>
            </a:r>
            <a:r>
              <a:rPr lang="en-US" altLang="zh-CN" sz="2400" b="1" dirty="0" smtClean="0">
                <a:latin typeface="方正舒体" pitchFamily="2" charset="-122"/>
                <a:ea typeface="方正舒体" pitchFamily="2" charset="-122"/>
              </a:rPr>
              <a:t>-</a:t>
            </a:r>
            <a:r>
              <a:rPr lang="en-US" altLang="zh-CN" sz="2400" b="1" dirty="0">
                <a:latin typeface="方正舒体" pitchFamily="2" charset="-122"/>
                <a:ea typeface="方正舒体" pitchFamily="2" charset="-122"/>
              </a:rPr>
              <a:t>the labial </a:t>
            </a:r>
            <a:r>
              <a:rPr lang="en-US" altLang="zh-CN" sz="2400" b="1" dirty="0" smtClean="0">
                <a:latin typeface="方正舒体" pitchFamily="2" charset="-122"/>
                <a:ea typeface="方正舒体" pitchFamily="2" charset="-122"/>
              </a:rPr>
              <a:t>cavity</a:t>
            </a:r>
            <a:endParaRPr lang="en-US" altLang="zh-CN" sz="2400" b="1" dirty="0">
              <a:latin typeface="方正舒体" pitchFamily="2" charset="-122"/>
              <a:ea typeface="方正舒体" pitchFamily="2" charset="-122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altLang="zh-CN" sz="2400" b="1" dirty="0">
              <a:latin typeface="方正舒体" pitchFamily="2" charset="-122"/>
              <a:ea typeface="方正舒体" pitchFamily="2" charset="-122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altLang="zh-CN" sz="2400" dirty="0">
              <a:latin typeface="方正舒体" pitchFamily="2" charset="-122"/>
              <a:ea typeface="方正舒体" pitchFamily="2" charset="-122"/>
            </a:endParaRPr>
          </a:p>
        </p:txBody>
      </p:sp>
      <p:pic>
        <p:nvPicPr>
          <p:cNvPr id="35844" name="Picture 4" descr="Figure 1.1 : résonateurs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900113" y="1052513"/>
            <a:ext cx="3024187" cy="4321175"/>
          </a:xfrm>
          <a:noFill/>
          <a:ln/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Organ of Speech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jaw</a:t>
            </a:r>
          </a:p>
          <a:p>
            <a:r>
              <a:rPr lang="en-US" dirty="0" smtClean="0"/>
              <a:t>The lips</a:t>
            </a:r>
          </a:p>
          <a:p>
            <a:r>
              <a:rPr lang="en-US" dirty="0" smtClean="0"/>
              <a:t>The teeth</a:t>
            </a:r>
          </a:p>
          <a:p>
            <a:r>
              <a:rPr lang="en-US" dirty="0" smtClean="0"/>
              <a:t>The teeth ridge (alveolar ridge)</a:t>
            </a:r>
          </a:p>
          <a:p>
            <a:r>
              <a:rPr lang="en-US" dirty="0" smtClean="0"/>
              <a:t>The vocal cords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tongue</a:t>
            </a:r>
          </a:p>
          <a:p>
            <a:r>
              <a:rPr lang="en-US" dirty="0" smtClean="0"/>
              <a:t>The hard palate</a:t>
            </a:r>
          </a:p>
          <a:p>
            <a:r>
              <a:rPr lang="en-US" dirty="0" smtClean="0"/>
              <a:t>The soft palate</a:t>
            </a:r>
          </a:p>
          <a:p>
            <a:r>
              <a:rPr lang="en-US" dirty="0" smtClean="0"/>
              <a:t>The uvula</a:t>
            </a:r>
          </a:p>
          <a:p>
            <a:r>
              <a:rPr lang="en-US" dirty="0" smtClean="0"/>
              <a:t>The larynx</a:t>
            </a:r>
          </a:p>
          <a:p>
            <a:r>
              <a:rPr lang="en-US" dirty="0" smtClean="0"/>
              <a:t>The pharynx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latin typeface="方正舒体" pitchFamily="2" charset="-122"/>
                <a:ea typeface="方正舒体" pitchFamily="2" charset="-122"/>
              </a:rPr>
              <a:t>Diagram of the speech organs</a:t>
            </a:r>
          </a:p>
        </p:txBody>
      </p:sp>
      <p:sp>
        <p:nvSpPr>
          <p:cNvPr id="38916" name="Rectangle 4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8917" name="Picture 5" descr="speech organ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088" y="0"/>
            <a:ext cx="7129462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type="body" idx="1"/>
          </p:nvPr>
        </p:nvSpPr>
        <p:spPr>
          <a:xfrm>
            <a:off x="179388" y="981075"/>
            <a:ext cx="3886200" cy="400050"/>
          </a:xfr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O" dirty="0" smtClean="0"/>
              <a:t>	NASAL </a:t>
            </a:r>
            <a:r>
              <a:rPr lang="es-CO" dirty="0" err="1" smtClean="0"/>
              <a:t>ARTICULATION</a:t>
            </a:r>
            <a:endParaRPr lang="es-ES" dirty="0" smtClean="0"/>
          </a:p>
        </p:txBody>
      </p:sp>
      <p:sp>
        <p:nvSpPr>
          <p:cNvPr id="6" name="5 Marcador de contenido"/>
          <p:cNvSpPr>
            <a:spLocks noGrp="1"/>
          </p:cNvSpPr>
          <p:nvPr>
            <p:ph sz="half" idx="4294967295"/>
          </p:nvPr>
        </p:nvSpPr>
        <p:spPr>
          <a:xfrm>
            <a:off x="4427538" y="908050"/>
            <a:ext cx="4038600" cy="400050"/>
          </a:xfr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s-CO" sz="2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	</a:t>
            </a:r>
            <a:r>
              <a:rPr lang="es-CO" sz="2000" dirty="0" smtClean="0"/>
              <a:t>	ORAL </a:t>
            </a:r>
            <a:r>
              <a:rPr lang="es-CO" sz="2000" dirty="0" err="1" smtClean="0"/>
              <a:t>ARTICULATION</a:t>
            </a:r>
            <a:endParaRPr lang="es-ES" sz="2000" dirty="0" smtClean="0"/>
          </a:p>
        </p:txBody>
      </p:sp>
      <p:sp>
        <p:nvSpPr>
          <p:cNvPr id="14340" name="6 CuadroTexto"/>
          <p:cNvSpPr txBox="1">
            <a:spLocks noChangeArrowheads="1"/>
          </p:cNvSpPr>
          <p:nvPr/>
        </p:nvSpPr>
        <p:spPr bwMode="auto">
          <a:xfrm>
            <a:off x="900113" y="188913"/>
            <a:ext cx="65516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O" sz="3200" dirty="0" smtClean="0">
                <a:solidFill>
                  <a:srgbClr val="FFFF00"/>
                </a:solidFill>
              </a:rPr>
              <a:t> </a:t>
            </a:r>
            <a:r>
              <a:rPr lang="es-CO" sz="2800" dirty="0"/>
              <a:t>THE POSITION OF THE VELUM</a:t>
            </a:r>
            <a:endParaRPr lang="es-ES" sz="3200" dirty="0"/>
          </a:p>
        </p:txBody>
      </p:sp>
      <p:pic>
        <p:nvPicPr>
          <p:cNvPr id="1434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650" y="1557338"/>
            <a:ext cx="3168650" cy="277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825" y="1557338"/>
            <a:ext cx="3095625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10 Rectángulo"/>
          <p:cNvSpPr/>
          <p:nvPr/>
        </p:nvSpPr>
        <p:spPr>
          <a:xfrm>
            <a:off x="539750" y="4581525"/>
            <a:ext cx="3600450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dirty="0">
                <a:latin typeface="Arial" charset="0"/>
              </a:rPr>
              <a:t>/m/ </a:t>
            </a:r>
            <a:r>
              <a:rPr lang="es-ES" sz="2400" dirty="0" err="1">
                <a:latin typeface="Arial" charset="0"/>
              </a:rPr>
              <a:t>main</a:t>
            </a:r>
            <a:r>
              <a:rPr lang="es-ES" sz="2400" dirty="0">
                <a:latin typeface="Arial" charset="0"/>
              </a:rPr>
              <a:t>, </a:t>
            </a:r>
            <a:r>
              <a:rPr lang="es-ES" sz="2400" dirty="0" err="1">
                <a:latin typeface="Arial" charset="0"/>
              </a:rPr>
              <a:t>demand</a:t>
            </a:r>
            <a:r>
              <a:rPr lang="es-ES" sz="2400" dirty="0">
                <a:latin typeface="Arial" charset="0"/>
              </a:rPr>
              <a:t>, </a:t>
            </a:r>
            <a:r>
              <a:rPr lang="es-ES" sz="2400" dirty="0" err="1">
                <a:latin typeface="Arial" charset="0"/>
              </a:rPr>
              <a:t>seem</a:t>
            </a:r>
            <a:endParaRPr lang="es-ES" sz="2400" dirty="0">
              <a:latin typeface="Arial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dirty="0">
                <a:latin typeface="Arial" charset="0"/>
              </a:rPr>
              <a:t>/n/ </a:t>
            </a:r>
            <a:r>
              <a:rPr lang="es-ES" sz="2400" dirty="0" err="1">
                <a:latin typeface="Arial" charset="0"/>
              </a:rPr>
              <a:t>nest</a:t>
            </a:r>
            <a:r>
              <a:rPr lang="es-ES" sz="2400" dirty="0">
                <a:latin typeface="Arial" charset="0"/>
              </a:rPr>
              <a:t>, </a:t>
            </a:r>
            <a:r>
              <a:rPr lang="es-ES" sz="2400" dirty="0" err="1">
                <a:latin typeface="Arial" charset="0"/>
              </a:rPr>
              <a:t>deny</a:t>
            </a:r>
            <a:r>
              <a:rPr lang="es-ES" sz="2400" dirty="0">
                <a:latin typeface="Arial" charset="0"/>
              </a:rPr>
              <a:t>, sin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dirty="0">
                <a:latin typeface="Arial" charset="0"/>
              </a:rPr>
              <a:t>/ŋ/ </a:t>
            </a:r>
            <a:r>
              <a:rPr lang="es-ES" sz="2400" dirty="0" err="1">
                <a:latin typeface="Arial" charset="0"/>
              </a:rPr>
              <a:t>singer</a:t>
            </a:r>
            <a:r>
              <a:rPr lang="es-ES" sz="2400" dirty="0">
                <a:latin typeface="Arial" charset="0"/>
              </a:rPr>
              <a:t>, </a:t>
            </a:r>
            <a:r>
              <a:rPr lang="es-ES" sz="2400" dirty="0" err="1">
                <a:latin typeface="Arial" charset="0"/>
              </a:rPr>
              <a:t>bang</a:t>
            </a:r>
            <a:endParaRPr lang="es-ES" sz="2400" dirty="0">
              <a:latin typeface="Arial" charset="0"/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4356100" y="4652963"/>
            <a:ext cx="4608513" cy="831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ES" sz="2400" dirty="0">
                <a:latin typeface="+mn-lt"/>
              </a:rPr>
              <a:t>/p, t, k, b, d, g, s, z, f, v, ∫, , </a:t>
            </a:r>
            <a:r>
              <a:rPr lang="es-ES" sz="2400" dirty="0">
                <a:latin typeface="Arial" charset="0"/>
              </a:rPr>
              <a:t>ð, t ∫ , d ʒ/</a:t>
            </a:r>
          </a:p>
        </p:txBody>
      </p:sp>
      <p:pic>
        <p:nvPicPr>
          <p:cNvPr id="9" name="09 Track 9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47813" y="60928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6" name="9 CuadroTexto"/>
          <p:cNvSpPr txBox="1">
            <a:spLocks noChangeArrowheads="1"/>
          </p:cNvSpPr>
          <p:nvPr/>
        </p:nvSpPr>
        <p:spPr bwMode="auto">
          <a:xfrm>
            <a:off x="1979613" y="6092825"/>
            <a:ext cx="2889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O"/>
              <a:t>9</a:t>
            </a:r>
            <a:endParaRPr lang="es-ES"/>
          </a:p>
        </p:txBody>
      </p:sp>
      <p:pic>
        <p:nvPicPr>
          <p:cNvPr id="13" name="10 Track 10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56325" y="62372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8" name="13 CuadroTexto"/>
          <p:cNvSpPr txBox="1">
            <a:spLocks noChangeArrowheads="1"/>
          </p:cNvSpPr>
          <p:nvPr/>
        </p:nvSpPr>
        <p:spPr bwMode="auto">
          <a:xfrm>
            <a:off x="6588125" y="6165850"/>
            <a:ext cx="5048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O"/>
              <a:t>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01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68543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>
                <a:latin typeface="方正舒体" pitchFamily="2" charset="-122"/>
                <a:ea typeface="方正舒体" pitchFamily="2" charset="-122"/>
              </a:rPr>
              <a:t>Definition of Consonants &amp;Vowels</a:t>
            </a:r>
          </a:p>
        </p:txBody>
      </p:sp>
      <p:sp>
        <p:nvSpPr>
          <p:cNvPr id="41987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CC0066"/>
                </a:solidFill>
                <a:latin typeface="Clarendon Condensed" pitchFamily="18" charset="0"/>
                <a:ea typeface="方正舒体" pitchFamily="2" charset="-122"/>
              </a:rPr>
              <a:t>Consonants</a:t>
            </a:r>
            <a:r>
              <a:rPr lang="en-US" altLang="zh-CN">
                <a:solidFill>
                  <a:srgbClr val="CC0066"/>
                </a:solidFill>
                <a:latin typeface="Clarendon Condensed" pitchFamily="18" charset="0"/>
                <a:ea typeface="方正舒体" pitchFamily="2" charset="-122"/>
              </a:rPr>
              <a:t>:</a:t>
            </a:r>
            <a:r>
              <a:rPr lang="en-US" altLang="zh-CN">
                <a:latin typeface="Clarendon Condensed" pitchFamily="18" charset="0"/>
                <a:ea typeface="方正舒体" pitchFamily="2" charset="-122"/>
              </a:rPr>
              <a:t> the sounds in the production of  which there is an obstruction of the air- stream at some point of the vocal tract .</a:t>
            </a:r>
            <a:r>
              <a:rPr lang="en-US" altLang="zh-CN" sz="2800">
                <a:latin typeface="Clarendon Condensed" pitchFamily="18" charset="0"/>
                <a:ea typeface="方正舒体" pitchFamily="2" charset="-122"/>
              </a:rPr>
              <a:t>  </a:t>
            </a:r>
          </a:p>
          <a:p>
            <a:pPr>
              <a:buFont typeface="Wingdings" pitchFamily="2" charset="2"/>
              <a:buNone/>
            </a:pPr>
            <a:endParaRPr lang="en-US" altLang="zh-CN" sz="2800">
              <a:latin typeface="Clarendon Condensed" pitchFamily="18" charset="0"/>
              <a:ea typeface="方正舒体" pitchFamily="2" charset="-122"/>
            </a:endParaRPr>
          </a:p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CC0066"/>
                </a:solidFill>
                <a:latin typeface="Clarendon Condensed" pitchFamily="18" charset="0"/>
                <a:ea typeface="方正舒体" pitchFamily="2" charset="-122"/>
              </a:rPr>
              <a:t>Vowels</a:t>
            </a:r>
            <a:r>
              <a:rPr lang="en-US" altLang="zh-CN">
                <a:solidFill>
                  <a:srgbClr val="CC0066"/>
                </a:solidFill>
                <a:latin typeface="Clarendon Condensed" pitchFamily="18" charset="0"/>
                <a:ea typeface="方正舒体" pitchFamily="2" charset="-122"/>
              </a:rPr>
              <a:t>:</a:t>
            </a:r>
            <a:r>
              <a:rPr lang="en-US" altLang="zh-CN">
                <a:latin typeface="Clarendon Condensed" pitchFamily="18" charset="0"/>
                <a:ea typeface="方正舒体" pitchFamily="2" charset="-122"/>
              </a:rPr>
              <a:t> the sounds in the production of which no articulators come very close together and the air-stream passes through the vocal tract without obstruction.</a:t>
            </a:r>
          </a:p>
          <a:p>
            <a:endParaRPr lang="en-US" altLang="zh-CN">
              <a:latin typeface="Clarendon Condensed" pitchFamily="18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  <p:bldP spid="41987" grpId="0" build="p"/>
    </p:bldLst>
  </p:timing>
</p:sld>
</file>

<file path=ppt/theme/theme1.xml><?xml version="1.0" encoding="utf-8"?>
<a:theme xmlns:a="http://schemas.openxmlformats.org/drawingml/2006/main" name="吉祥如意">
  <a:themeElements>
    <a:clrScheme name="吉祥如意 1">
      <a:dk1>
        <a:srgbClr val="000000"/>
      </a:dk1>
      <a:lt1>
        <a:srgbClr val="FFFFFF"/>
      </a:lt1>
      <a:dk2>
        <a:srgbClr val="E40000"/>
      </a:dk2>
      <a:lt2>
        <a:srgbClr val="DDDDDD"/>
      </a:lt2>
      <a:accent1>
        <a:srgbClr val="E1F4FF"/>
      </a:accent1>
      <a:accent2>
        <a:srgbClr val="FFE2C5"/>
      </a:accent2>
      <a:accent3>
        <a:srgbClr val="FFFFFF"/>
      </a:accent3>
      <a:accent4>
        <a:srgbClr val="000000"/>
      </a:accent4>
      <a:accent5>
        <a:srgbClr val="EEF8FF"/>
      </a:accent5>
      <a:accent6>
        <a:srgbClr val="E7CDB2"/>
      </a:accent6>
      <a:hlink>
        <a:srgbClr val="0066CC"/>
      </a:hlink>
      <a:folHlink>
        <a:srgbClr val="9F9FBF"/>
      </a:folHlink>
    </a:clrScheme>
    <a:fontScheme name="吉祥如意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吉祥如意 1">
        <a:dk1>
          <a:srgbClr val="000000"/>
        </a:dk1>
        <a:lt1>
          <a:srgbClr val="FFFFFF"/>
        </a:lt1>
        <a:dk2>
          <a:srgbClr val="E40000"/>
        </a:dk2>
        <a:lt2>
          <a:srgbClr val="DDDDDD"/>
        </a:lt2>
        <a:accent1>
          <a:srgbClr val="E1F4FF"/>
        </a:accent1>
        <a:accent2>
          <a:srgbClr val="FFE2C5"/>
        </a:accent2>
        <a:accent3>
          <a:srgbClr val="FFFFFF"/>
        </a:accent3>
        <a:accent4>
          <a:srgbClr val="000000"/>
        </a:accent4>
        <a:accent5>
          <a:srgbClr val="EEF8FF"/>
        </a:accent5>
        <a:accent6>
          <a:srgbClr val="E7CDB2"/>
        </a:accent6>
        <a:hlink>
          <a:srgbClr val="0066CC"/>
        </a:hlink>
        <a:folHlink>
          <a:srgbClr val="9F9FB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吉祥如意 2">
        <a:dk1>
          <a:srgbClr val="59582D"/>
        </a:dk1>
        <a:lt1>
          <a:srgbClr val="EAEAEA"/>
        </a:lt1>
        <a:dk2>
          <a:srgbClr val="666699"/>
        </a:dk2>
        <a:lt2>
          <a:srgbClr val="D9D9D9"/>
        </a:lt2>
        <a:accent1>
          <a:srgbClr val="CCECFF"/>
        </a:accent1>
        <a:accent2>
          <a:srgbClr val="B2D2C7"/>
        </a:accent2>
        <a:accent3>
          <a:srgbClr val="F3F3F3"/>
        </a:accent3>
        <a:accent4>
          <a:srgbClr val="4B4A25"/>
        </a:accent4>
        <a:accent5>
          <a:srgbClr val="E2F4FF"/>
        </a:accent5>
        <a:accent6>
          <a:srgbClr val="A1BEB4"/>
        </a:accent6>
        <a:hlink>
          <a:srgbClr val="993366"/>
        </a:hlink>
        <a:folHlink>
          <a:srgbClr val="92B9E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吉祥如意 3">
        <a:dk1>
          <a:srgbClr val="000099"/>
        </a:dk1>
        <a:lt1>
          <a:srgbClr val="FFFFCC"/>
        </a:lt1>
        <a:dk2>
          <a:srgbClr val="004000"/>
        </a:dk2>
        <a:lt2>
          <a:srgbClr val="FFD9B3"/>
        </a:lt2>
        <a:accent1>
          <a:srgbClr val="FFD9D9"/>
        </a:accent1>
        <a:accent2>
          <a:srgbClr val="DDDDDD"/>
        </a:accent2>
        <a:accent3>
          <a:srgbClr val="FFFFE2"/>
        </a:accent3>
        <a:accent4>
          <a:srgbClr val="000082"/>
        </a:accent4>
        <a:accent5>
          <a:srgbClr val="FFE9E9"/>
        </a:accent5>
        <a:accent6>
          <a:srgbClr val="C8C8C8"/>
        </a:accent6>
        <a:hlink>
          <a:srgbClr val="FF0000"/>
        </a:hlink>
        <a:folHlink>
          <a:srgbClr val="FFAB5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吉祥如意 4">
        <a:dk1>
          <a:srgbClr val="000000"/>
        </a:dk1>
        <a:lt1>
          <a:srgbClr val="DCE8E2"/>
        </a:lt1>
        <a:dk2>
          <a:srgbClr val="0033CC"/>
        </a:dk2>
        <a:lt2>
          <a:srgbClr val="C4C4D8"/>
        </a:lt2>
        <a:accent1>
          <a:srgbClr val="FFFFFF"/>
        </a:accent1>
        <a:accent2>
          <a:srgbClr val="A9CFB1"/>
        </a:accent2>
        <a:accent3>
          <a:srgbClr val="EBF2EE"/>
        </a:accent3>
        <a:accent4>
          <a:srgbClr val="000000"/>
        </a:accent4>
        <a:accent5>
          <a:srgbClr val="FFFFFF"/>
        </a:accent5>
        <a:accent6>
          <a:srgbClr val="99BBA0"/>
        </a:accent6>
        <a:hlink>
          <a:srgbClr val="CC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吉祥如意 5">
        <a:dk1>
          <a:srgbClr val="606090"/>
        </a:dk1>
        <a:lt1>
          <a:srgbClr val="E5FFFF"/>
        </a:lt1>
        <a:dk2>
          <a:srgbClr val="0000CC"/>
        </a:dk2>
        <a:lt2>
          <a:srgbClr val="91DAFF"/>
        </a:lt2>
        <a:accent1>
          <a:srgbClr val="EAEAEA"/>
        </a:accent1>
        <a:accent2>
          <a:srgbClr val="FFE2C5"/>
        </a:accent2>
        <a:accent3>
          <a:srgbClr val="F0FFFF"/>
        </a:accent3>
        <a:accent4>
          <a:srgbClr val="51517A"/>
        </a:accent4>
        <a:accent5>
          <a:srgbClr val="F3F3F3"/>
        </a:accent5>
        <a:accent6>
          <a:srgbClr val="E7CDB2"/>
        </a:accent6>
        <a:hlink>
          <a:srgbClr val="000000"/>
        </a:hlink>
        <a:folHlink>
          <a:srgbClr val="3DB77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吉祥如意 6">
        <a:dk1>
          <a:srgbClr val="CC0066"/>
        </a:dk1>
        <a:lt1>
          <a:srgbClr val="FFDDBB"/>
        </a:lt1>
        <a:dk2>
          <a:srgbClr val="000000"/>
        </a:dk2>
        <a:lt2>
          <a:srgbClr val="C0C0C0"/>
        </a:lt2>
        <a:accent1>
          <a:srgbClr val="FFFFCC"/>
        </a:accent1>
        <a:accent2>
          <a:srgbClr val="FFFFFF"/>
        </a:accent2>
        <a:accent3>
          <a:srgbClr val="FFEBDA"/>
        </a:accent3>
        <a:accent4>
          <a:srgbClr val="AE0056"/>
        </a:accent4>
        <a:accent5>
          <a:srgbClr val="FFFFE2"/>
        </a:accent5>
        <a:accent6>
          <a:srgbClr val="E7E7E7"/>
        </a:accent6>
        <a:hlink>
          <a:srgbClr val="0066CC"/>
        </a:hlink>
        <a:folHlink>
          <a:srgbClr val="8EB37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吉祥如意 7">
        <a:dk1>
          <a:srgbClr val="B60000"/>
        </a:dk1>
        <a:lt1>
          <a:srgbClr val="FFFF99"/>
        </a:lt1>
        <a:dk2>
          <a:srgbClr val="800000"/>
        </a:dk2>
        <a:lt2>
          <a:srgbClr val="FFFFFF"/>
        </a:lt2>
        <a:accent1>
          <a:srgbClr val="9888A4"/>
        </a:accent1>
        <a:accent2>
          <a:srgbClr val="A9335D"/>
        </a:accent2>
        <a:accent3>
          <a:srgbClr val="C0AAAA"/>
        </a:accent3>
        <a:accent4>
          <a:srgbClr val="DADA82"/>
        </a:accent4>
        <a:accent5>
          <a:srgbClr val="CAC3CF"/>
        </a:accent5>
        <a:accent6>
          <a:srgbClr val="992D53"/>
        </a:accent6>
        <a:hlink>
          <a:srgbClr val="CCECFF"/>
        </a:hlink>
        <a:folHlink>
          <a:srgbClr val="FF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吉祥如意 8">
        <a:dk1>
          <a:srgbClr val="808080"/>
        </a:dk1>
        <a:lt1>
          <a:srgbClr val="FFFFFF"/>
        </a:lt1>
        <a:dk2>
          <a:srgbClr val="1C1C1C"/>
        </a:dk2>
        <a:lt2>
          <a:srgbClr val="FFFF66"/>
        </a:lt2>
        <a:accent1>
          <a:srgbClr val="9898BA"/>
        </a:accent1>
        <a:accent2>
          <a:srgbClr val="777777"/>
        </a:accent2>
        <a:accent3>
          <a:srgbClr val="ABABAB"/>
        </a:accent3>
        <a:accent4>
          <a:srgbClr val="DADADA"/>
        </a:accent4>
        <a:accent5>
          <a:srgbClr val="CACAD9"/>
        </a:accent5>
        <a:accent6>
          <a:srgbClr val="6B6B6B"/>
        </a:accent6>
        <a:hlink>
          <a:srgbClr val="CCFF99"/>
        </a:hlink>
        <a:folHlink>
          <a:srgbClr val="E436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文件夹">
  <a:themeElements>
    <a:clrScheme name="文件夹 5">
      <a:dk1>
        <a:srgbClr val="000000"/>
      </a:dk1>
      <a:lt1>
        <a:srgbClr val="FFFFFF"/>
      </a:lt1>
      <a:dk2>
        <a:srgbClr val="000000"/>
      </a:dk2>
      <a:lt2>
        <a:srgbClr val="663300"/>
      </a:lt2>
      <a:accent1>
        <a:srgbClr val="FFCC66"/>
      </a:accent1>
      <a:accent2>
        <a:srgbClr val="0000FF"/>
      </a:accent2>
      <a:accent3>
        <a:srgbClr val="FFFFFF"/>
      </a:accent3>
      <a:accent4>
        <a:srgbClr val="000000"/>
      </a:accent4>
      <a:accent5>
        <a:srgbClr val="FFE2B8"/>
      </a:accent5>
      <a:accent6>
        <a:srgbClr val="0000E7"/>
      </a:accent6>
      <a:hlink>
        <a:srgbClr val="CC00CC"/>
      </a:hlink>
      <a:folHlink>
        <a:srgbClr val="C0C0C0"/>
      </a:folHlink>
    </a:clrScheme>
    <a:fontScheme name="文件夹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文件夹 1">
        <a:dk1>
          <a:srgbClr val="000000"/>
        </a:dk1>
        <a:lt1>
          <a:srgbClr val="FFFFCC"/>
        </a:lt1>
        <a:dk2>
          <a:srgbClr val="000000"/>
        </a:dk2>
        <a:lt2>
          <a:srgbClr val="6633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66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文件夹 2">
        <a:dk1>
          <a:srgbClr val="000000"/>
        </a:dk1>
        <a:lt1>
          <a:srgbClr val="FFFFFF"/>
        </a:lt1>
        <a:dk2>
          <a:srgbClr val="000000"/>
        </a:dk2>
        <a:lt2>
          <a:srgbClr val="663300"/>
        </a:lt2>
        <a:accent1>
          <a:srgbClr val="CBCBCB"/>
        </a:accent1>
        <a:accent2>
          <a:srgbClr val="6699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5C8AE7"/>
        </a:accent6>
        <a:hlink>
          <a:srgbClr val="FF0033"/>
        </a:hlink>
        <a:folHlink>
          <a:srgbClr val="00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文件夹 3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文件夹 4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文件夹 5">
        <a:dk1>
          <a:srgbClr val="000000"/>
        </a:dk1>
        <a:lt1>
          <a:srgbClr val="FFFFFF"/>
        </a:lt1>
        <a:dk2>
          <a:srgbClr val="000000"/>
        </a:dk2>
        <a:lt2>
          <a:srgbClr val="66330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文件夹 6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演示文稿18</Template>
  <TotalTime>1425</TotalTime>
  <Words>971</Words>
  <Application>Microsoft Office PowerPoint</Application>
  <PresentationFormat>On-screen Show (4:3)</PresentationFormat>
  <Paragraphs>136</Paragraphs>
  <Slides>22</Slides>
  <Notes>12</Notes>
  <HiddenSlides>0</HiddenSlides>
  <MMClips>2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吉祥如意</vt:lpstr>
      <vt:lpstr>文件夹</vt:lpstr>
      <vt:lpstr>Slide 1</vt:lpstr>
      <vt:lpstr>Phonology</vt:lpstr>
      <vt:lpstr>Phonology</vt:lpstr>
      <vt:lpstr>Three stages in speech chain</vt:lpstr>
      <vt:lpstr>Slide 5</vt:lpstr>
      <vt:lpstr>The Organ of Speech</vt:lpstr>
      <vt:lpstr>Diagram of the speech organs</vt:lpstr>
      <vt:lpstr>Slide 8</vt:lpstr>
      <vt:lpstr>Definition of Consonants &amp;Vowels</vt:lpstr>
      <vt:lpstr>Consonants </vt:lpstr>
      <vt:lpstr>Slide 11</vt:lpstr>
      <vt:lpstr>Slide 12</vt:lpstr>
      <vt:lpstr>Manner of Articulation</vt:lpstr>
      <vt:lpstr>Voiced Sounds</vt:lpstr>
      <vt:lpstr>Voiceless Sounds</vt:lpstr>
      <vt:lpstr>Slide 16</vt:lpstr>
      <vt:lpstr>Slide 17</vt:lpstr>
      <vt:lpstr>Vowels</vt:lpstr>
      <vt:lpstr>A Diagram of English Vowels</vt:lpstr>
      <vt:lpstr>Slide 20</vt:lpstr>
      <vt:lpstr>suprasegmentals</vt:lpstr>
      <vt:lpstr>Stress and pitch</vt:lpstr>
    </vt:vector>
  </TitlesOfParts>
  <Company>gdufs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zhengc</dc:creator>
  <cp:lastModifiedBy>Abheeuday</cp:lastModifiedBy>
  <cp:revision>40</cp:revision>
  <dcterms:created xsi:type="dcterms:W3CDTF">2003-09-13T16:27:23Z</dcterms:created>
  <dcterms:modified xsi:type="dcterms:W3CDTF">2013-10-24T05:14:42Z</dcterms:modified>
</cp:coreProperties>
</file>