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76"/>
  </p:notesMasterIdLst>
  <p:sldIdLst>
    <p:sldId id="256" r:id="rId2"/>
    <p:sldId id="257" r:id="rId3"/>
    <p:sldId id="402" r:id="rId4"/>
    <p:sldId id="399" r:id="rId5"/>
    <p:sldId id="292" r:id="rId6"/>
    <p:sldId id="259" r:id="rId7"/>
    <p:sldId id="260" r:id="rId8"/>
    <p:sldId id="297" r:id="rId9"/>
    <p:sldId id="303" r:id="rId10"/>
    <p:sldId id="357" r:id="rId11"/>
    <p:sldId id="299" r:id="rId12"/>
    <p:sldId id="298" r:id="rId13"/>
    <p:sldId id="300" r:id="rId14"/>
    <p:sldId id="296" r:id="rId15"/>
    <p:sldId id="304" r:id="rId16"/>
    <p:sldId id="302" r:id="rId17"/>
    <p:sldId id="381" r:id="rId18"/>
    <p:sldId id="306" r:id="rId19"/>
    <p:sldId id="308" r:id="rId20"/>
    <p:sldId id="309" r:id="rId21"/>
    <p:sldId id="382" r:id="rId22"/>
    <p:sldId id="310" r:id="rId23"/>
    <p:sldId id="311" r:id="rId24"/>
    <p:sldId id="379" r:id="rId25"/>
    <p:sldId id="380" r:id="rId26"/>
    <p:sldId id="312" r:id="rId27"/>
    <p:sldId id="346" r:id="rId28"/>
    <p:sldId id="343" r:id="rId29"/>
    <p:sldId id="344" r:id="rId30"/>
    <p:sldId id="345" r:id="rId31"/>
    <p:sldId id="384" r:id="rId32"/>
    <p:sldId id="385" r:id="rId33"/>
    <p:sldId id="386" r:id="rId34"/>
    <p:sldId id="387" r:id="rId35"/>
    <p:sldId id="333" r:id="rId36"/>
    <p:sldId id="316" r:id="rId37"/>
    <p:sldId id="403" r:id="rId38"/>
    <p:sldId id="404" r:id="rId39"/>
    <p:sldId id="405" r:id="rId40"/>
    <p:sldId id="406" r:id="rId41"/>
    <p:sldId id="407" r:id="rId42"/>
    <p:sldId id="408" r:id="rId43"/>
    <p:sldId id="409" r:id="rId44"/>
    <p:sldId id="410" r:id="rId45"/>
    <p:sldId id="411" r:id="rId46"/>
    <p:sldId id="412" r:id="rId47"/>
    <p:sldId id="413" r:id="rId48"/>
    <p:sldId id="414" r:id="rId49"/>
    <p:sldId id="415" r:id="rId50"/>
    <p:sldId id="416" r:id="rId51"/>
    <p:sldId id="417" r:id="rId52"/>
    <p:sldId id="418" r:id="rId53"/>
    <p:sldId id="419" r:id="rId54"/>
    <p:sldId id="420" r:id="rId55"/>
    <p:sldId id="421" r:id="rId56"/>
    <p:sldId id="422" r:id="rId57"/>
    <p:sldId id="423" r:id="rId58"/>
    <p:sldId id="424" r:id="rId59"/>
    <p:sldId id="425" r:id="rId60"/>
    <p:sldId id="426" r:id="rId61"/>
    <p:sldId id="427" r:id="rId62"/>
    <p:sldId id="428" r:id="rId63"/>
    <p:sldId id="429" r:id="rId64"/>
    <p:sldId id="365" r:id="rId65"/>
    <p:sldId id="396" r:id="rId66"/>
    <p:sldId id="390" r:id="rId67"/>
    <p:sldId id="397" r:id="rId68"/>
    <p:sldId id="391" r:id="rId69"/>
    <p:sldId id="392" r:id="rId70"/>
    <p:sldId id="393" r:id="rId71"/>
    <p:sldId id="394" r:id="rId72"/>
    <p:sldId id="398" r:id="rId73"/>
    <p:sldId id="395" r:id="rId74"/>
    <p:sldId id="331" r:id="rId7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2" d="100"/>
          <a:sy n="72" d="100"/>
        </p:scale>
        <p:origin x="-792"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3CB5E6-82C3-4257-8EEC-3F77C642030E}" type="doc">
      <dgm:prSet loTypeId="urn:microsoft.com/office/officeart/2005/8/layout/lProcess3" loCatId="process" qsTypeId="urn:microsoft.com/office/officeart/2005/8/quickstyle/simple1#1" qsCatId="simple" csTypeId="urn:microsoft.com/office/officeart/2005/8/colors/accent1_2#1" csCatId="accent1" phldr="1"/>
      <dgm:spPr/>
      <dgm:t>
        <a:bodyPr/>
        <a:lstStyle/>
        <a:p>
          <a:endParaRPr lang="en-PH"/>
        </a:p>
      </dgm:t>
    </dgm:pt>
    <dgm:pt modelId="{AFE54F04-459A-43B5-93D6-2B3A04E65AA6}">
      <dgm:prSet phldrT="[Text]" custT="1"/>
      <dgm:spPr/>
      <dgm:t>
        <a:bodyPr/>
        <a:lstStyle/>
        <a:p>
          <a:r>
            <a:rPr lang="en-PH" sz="4400" dirty="0" smtClean="0"/>
            <a:t>1998</a:t>
          </a:r>
          <a:endParaRPr lang="en-PH" sz="4400" dirty="0"/>
        </a:p>
      </dgm:t>
    </dgm:pt>
    <dgm:pt modelId="{668AA30D-9E98-4B99-9D0D-0B239D55B0B1}" type="parTrans" cxnId="{3A906743-C2DF-442E-8DD8-A16D1069A6A0}">
      <dgm:prSet/>
      <dgm:spPr/>
      <dgm:t>
        <a:bodyPr/>
        <a:lstStyle/>
        <a:p>
          <a:endParaRPr lang="en-PH"/>
        </a:p>
      </dgm:t>
    </dgm:pt>
    <dgm:pt modelId="{F4575596-870A-45F5-BE32-7186721E4C3F}" type="sibTrans" cxnId="{3A906743-C2DF-442E-8DD8-A16D1069A6A0}">
      <dgm:prSet/>
      <dgm:spPr/>
      <dgm:t>
        <a:bodyPr/>
        <a:lstStyle/>
        <a:p>
          <a:endParaRPr lang="en-PH"/>
        </a:p>
      </dgm:t>
    </dgm:pt>
    <dgm:pt modelId="{E7AEBFB5-82D0-4954-8DF3-42BD9323AAE8}">
      <dgm:prSet phldrT="[Text]"/>
      <dgm:spPr/>
      <dgm:t>
        <a:bodyPr/>
        <a:lstStyle/>
        <a:p>
          <a:r>
            <a:rPr lang="en-PH" dirty="0" smtClean="0"/>
            <a:t>Started with TVET Sector</a:t>
          </a:r>
          <a:endParaRPr lang="en-PH" dirty="0"/>
        </a:p>
      </dgm:t>
    </dgm:pt>
    <dgm:pt modelId="{9F12BEF2-2C9E-470F-B634-F3F518E74019}" type="parTrans" cxnId="{4E11BA4D-6F6B-46D7-936E-115E8134E01F}">
      <dgm:prSet/>
      <dgm:spPr/>
      <dgm:t>
        <a:bodyPr/>
        <a:lstStyle/>
        <a:p>
          <a:endParaRPr lang="en-PH"/>
        </a:p>
      </dgm:t>
    </dgm:pt>
    <dgm:pt modelId="{9D69178D-AEDF-4284-A504-2876EA2F508D}" type="sibTrans" cxnId="{4E11BA4D-6F6B-46D7-936E-115E8134E01F}">
      <dgm:prSet/>
      <dgm:spPr/>
      <dgm:t>
        <a:bodyPr/>
        <a:lstStyle/>
        <a:p>
          <a:endParaRPr lang="en-PH"/>
        </a:p>
      </dgm:t>
    </dgm:pt>
    <dgm:pt modelId="{747A7F87-62C5-4B84-81BA-A60306679F11}">
      <dgm:prSet phldrT="[Text]" custT="1"/>
      <dgm:spPr/>
      <dgm:t>
        <a:bodyPr/>
        <a:lstStyle/>
        <a:p>
          <a:r>
            <a:rPr lang="en-PH" sz="4400" dirty="0" smtClean="0"/>
            <a:t>2003</a:t>
          </a:r>
          <a:endParaRPr lang="en-PH" sz="4400" dirty="0"/>
        </a:p>
      </dgm:t>
    </dgm:pt>
    <dgm:pt modelId="{9DE5A134-BE92-42BD-A4CF-82BDA7ED0AB5}" type="parTrans" cxnId="{1F32F8C8-D8B4-40DF-B4C6-92D620A9C5B0}">
      <dgm:prSet/>
      <dgm:spPr/>
      <dgm:t>
        <a:bodyPr/>
        <a:lstStyle/>
        <a:p>
          <a:endParaRPr lang="en-PH"/>
        </a:p>
      </dgm:t>
    </dgm:pt>
    <dgm:pt modelId="{AA464E5D-CF49-4DF7-A5D2-47496E4E5ECE}" type="sibTrans" cxnId="{1F32F8C8-D8B4-40DF-B4C6-92D620A9C5B0}">
      <dgm:prSet/>
      <dgm:spPr/>
      <dgm:t>
        <a:bodyPr/>
        <a:lstStyle/>
        <a:p>
          <a:endParaRPr lang="en-PH"/>
        </a:p>
      </dgm:t>
    </dgm:pt>
    <dgm:pt modelId="{F739A161-BC0E-498C-A7BF-C9F3C0996495}">
      <dgm:prSet phldrT="[Text]"/>
      <dgm:spPr/>
      <dgm:t>
        <a:bodyPr/>
        <a:lstStyle/>
        <a:p>
          <a:r>
            <a:rPr lang="en-PH" dirty="0" smtClean="0"/>
            <a:t>Philippine TVET Qualifications Framework (PTQF)</a:t>
          </a:r>
          <a:endParaRPr lang="en-PH" dirty="0"/>
        </a:p>
      </dgm:t>
    </dgm:pt>
    <dgm:pt modelId="{E8ED6BBB-194B-46D0-87B8-3FDB3AE32A1B}" type="parTrans" cxnId="{BF602BA8-33F1-4487-BAAE-91A05C393955}">
      <dgm:prSet/>
      <dgm:spPr/>
      <dgm:t>
        <a:bodyPr/>
        <a:lstStyle/>
        <a:p>
          <a:endParaRPr lang="en-PH"/>
        </a:p>
      </dgm:t>
    </dgm:pt>
    <dgm:pt modelId="{36AC7F52-75B0-46E3-B3FD-255609186561}" type="sibTrans" cxnId="{BF602BA8-33F1-4487-BAAE-91A05C393955}">
      <dgm:prSet/>
      <dgm:spPr/>
      <dgm:t>
        <a:bodyPr/>
        <a:lstStyle/>
        <a:p>
          <a:endParaRPr lang="en-PH"/>
        </a:p>
      </dgm:t>
    </dgm:pt>
    <dgm:pt modelId="{98899818-41ED-495A-B242-6AD943DF0321}">
      <dgm:prSet phldrT="[Text]" custT="1"/>
      <dgm:spPr/>
      <dgm:t>
        <a:bodyPr/>
        <a:lstStyle/>
        <a:p>
          <a:r>
            <a:rPr lang="en-PH" sz="4400" dirty="0" smtClean="0"/>
            <a:t>2004</a:t>
          </a:r>
          <a:endParaRPr lang="en-PH" sz="4400" dirty="0"/>
        </a:p>
      </dgm:t>
    </dgm:pt>
    <dgm:pt modelId="{CF32D4E2-6D70-40C6-81A2-70183343757D}" type="parTrans" cxnId="{DE164035-F421-4A1B-89A6-848C3F7A6A29}">
      <dgm:prSet/>
      <dgm:spPr/>
      <dgm:t>
        <a:bodyPr/>
        <a:lstStyle/>
        <a:p>
          <a:endParaRPr lang="en-PH"/>
        </a:p>
      </dgm:t>
    </dgm:pt>
    <dgm:pt modelId="{19CB8B96-D0BA-42AA-A52D-44A600250453}" type="sibTrans" cxnId="{DE164035-F421-4A1B-89A6-848C3F7A6A29}">
      <dgm:prSet/>
      <dgm:spPr/>
      <dgm:t>
        <a:bodyPr/>
        <a:lstStyle/>
        <a:p>
          <a:endParaRPr lang="en-PH"/>
        </a:p>
      </dgm:t>
    </dgm:pt>
    <dgm:pt modelId="{F2096D32-E4D1-430C-9150-F38ABA81538D}">
      <dgm:prSet phldrT="[Text]"/>
      <dgm:spPr/>
      <dgm:t>
        <a:bodyPr/>
        <a:lstStyle/>
        <a:p>
          <a:r>
            <a:rPr lang="en-PH" dirty="0" smtClean="0"/>
            <a:t>Presidential Executive Order promoting expansion of QF</a:t>
          </a:r>
          <a:endParaRPr lang="en-PH" dirty="0"/>
        </a:p>
      </dgm:t>
    </dgm:pt>
    <dgm:pt modelId="{D416E7A3-8636-4213-A053-63C97D9868EC}" type="parTrans" cxnId="{66B8CA86-25D0-4150-B720-6F2E59769906}">
      <dgm:prSet/>
      <dgm:spPr/>
      <dgm:t>
        <a:bodyPr/>
        <a:lstStyle/>
        <a:p>
          <a:endParaRPr lang="en-PH"/>
        </a:p>
      </dgm:t>
    </dgm:pt>
    <dgm:pt modelId="{C3C35C2E-EC42-4184-A963-DBBE2BF99F21}" type="sibTrans" cxnId="{66B8CA86-25D0-4150-B720-6F2E59769906}">
      <dgm:prSet/>
      <dgm:spPr/>
      <dgm:t>
        <a:bodyPr/>
        <a:lstStyle/>
        <a:p>
          <a:endParaRPr lang="en-PH"/>
        </a:p>
      </dgm:t>
    </dgm:pt>
    <dgm:pt modelId="{5FA6041C-20FD-44E4-A41C-A30D0199152B}" type="pres">
      <dgm:prSet presAssocID="{0A3CB5E6-82C3-4257-8EEC-3F77C642030E}" presName="Name0" presStyleCnt="0">
        <dgm:presLayoutVars>
          <dgm:chPref val="3"/>
          <dgm:dir/>
          <dgm:animLvl val="lvl"/>
          <dgm:resizeHandles/>
        </dgm:presLayoutVars>
      </dgm:prSet>
      <dgm:spPr/>
      <dgm:t>
        <a:bodyPr/>
        <a:lstStyle/>
        <a:p>
          <a:endParaRPr lang="en-PH"/>
        </a:p>
      </dgm:t>
    </dgm:pt>
    <dgm:pt modelId="{04F287EC-C7AE-4381-814F-560B43261909}" type="pres">
      <dgm:prSet presAssocID="{AFE54F04-459A-43B5-93D6-2B3A04E65AA6}" presName="horFlow" presStyleCnt="0"/>
      <dgm:spPr/>
    </dgm:pt>
    <dgm:pt modelId="{9896C459-51BA-4360-9273-A3D927B5F977}" type="pres">
      <dgm:prSet presAssocID="{AFE54F04-459A-43B5-93D6-2B3A04E65AA6}" presName="bigChev" presStyleLbl="node1" presStyleIdx="0" presStyleCnt="3"/>
      <dgm:spPr/>
      <dgm:t>
        <a:bodyPr/>
        <a:lstStyle/>
        <a:p>
          <a:endParaRPr lang="en-PH"/>
        </a:p>
      </dgm:t>
    </dgm:pt>
    <dgm:pt modelId="{22357D13-2932-47BF-BB6B-EECA5D2EAC5E}" type="pres">
      <dgm:prSet presAssocID="{9F12BEF2-2C9E-470F-B634-F3F518E74019}" presName="parTrans" presStyleCnt="0"/>
      <dgm:spPr/>
    </dgm:pt>
    <dgm:pt modelId="{9107E1A6-F095-4195-9995-87EC49F67AD0}" type="pres">
      <dgm:prSet presAssocID="{E7AEBFB5-82D0-4954-8DF3-42BD9323AAE8}" presName="node" presStyleLbl="alignAccFollowNode1" presStyleIdx="0" presStyleCnt="3" custScaleX="232922">
        <dgm:presLayoutVars>
          <dgm:bulletEnabled val="1"/>
        </dgm:presLayoutVars>
      </dgm:prSet>
      <dgm:spPr/>
      <dgm:t>
        <a:bodyPr/>
        <a:lstStyle/>
        <a:p>
          <a:endParaRPr lang="en-PH"/>
        </a:p>
      </dgm:t>
    </dgm:pt>
    <dgm:pt modelId="{30F5E733-A1CA-4937-9A88-AEA659287EC4}" type="pres">
      <dgm:prSet presAssocID="{AFE54F04-459A-43B5-93D6-2B3A04E65AA6}" presName="vSp" presStyleCnt="0"/>
      <dgm:spPr/>
    </dgm:pt>
    <dgm:pt modelId="{E9F2A46A-F231-4FF0-A6C5-7555D54041D4}" type="pres">
      <dgm:prSet presAssocID="{747A7F87-62C5-4B84-81BA-A60306679F11}" presName="horFlow" presStyleCnt="0"/>
      <dgm:spPr/>
    </dgm:pt>
    <dgm:pt modelId="{E8342053-A7EA-4D79-BA1A-90827F426DAF}" type="pres">
      <dgm:prSet presAssocID="{747A7F87-62C5-4B84-81BA-A60306679F11}" presName="bigChev" presStyleLbl="node1" presStyleIdx="1" presStyleCnt="3"/>
      <dgm:spPr/>
      <dgm:t>
        <a:bodyPr/>
        <a:lstStyle/>
        <a:p>
          <a:endParaRPr lang="en-PH"/>
        </a:p>
      </dgm:t>
    </dgm:pt>
    <dgm:pt modelId="{04492DE2-4630-4688-AD71-22E9DE4CAB1F}" type="pres">
      <dgm:prSet presAssocID="{E8ED6BBB-194B-46D0-87B8-3FDB3AE32A1B}" presName="parTrans" presStyleCnt="0"/>
      <dgm:spPr/>
    </dgm:pt>
    <dgm:pt modelId="{1FA26ECF-2B9E-4091-91A6-6DDD9E58B302}" type="pres">
      <dgm:prSet presAssocID="{F739A161-BC0E-498C-A7BF-C9F3C0996495}" presName="node" presStyleLbl="alignAccFollowNode1" presStyleIdx="1" presStyleCnt="3" custScaleX="272156">
        <dgm:presLayoutVars>
          <dgm:bulletEnabled val="1"/>
        </dgm:presLayoutVars>
      </dgm:prSet>
      <dgm:spPr/>
      <dgm:t>
        <a:bodyPr/>
        <a:lstStyle/>
        <a:p>
          <a:endParaRPr lang="en-PH"/>
        </a:p>
      </dgm:t>
    </dgm:pt>
    <dgm:pt modelId="{8E9BB8F1-FC42-49BF-99A5-13AEFC34A76A}" type="pres">
      <dgm:prSet presAssocID="{747A7F87-62C5-4B84-81BA-A60306679F11}" presName="vSp" presStyleCnt="0"/>
      <dgm:spPr/>
    </dgm:pt>
    <dgm:pt modelId="{A065A94F-976B-4A93-9DE2-564931C17665}" type="pres">
      <dgm:prSet presAssocID="{98899818-41ED-495A-B242-6AD943DF0321}" presName="horFlow" presStyleCnt="0"/>
      <dgm:spPr/>
    </dgm:pt>
    <dgm:pt modelId="{4279B133-E6AE-42FA-B503-C088CD314C31}" type="pres">
      <dgm:prSet presAssocID="{98899818-41ED-495A-B242-6AD943DF0321}" presName="bigChev" presStyleLbl="node1" presStyleIdx="2" presStyleCnt="3"/>
      <dgm:spPr/>
      <dgm:t>
        <a:bodyPr/>
        <a:lstStyle/>
        <a:p>
          <a:endParaRPr lang="en-PH"/>
        </a:p>
      </dgm:t>
    </dgm:pt>
    <dgm:pt modelId="{A41A2DE7-C6B8-4C10-972A-81DB446BF99A}" type="pres">
      <dgm:prSet presAssocID="{D416E7A3-8636-4213-A053-63C97D9868EC}" presName="parTrans" presStyleCnt="0"/>
      <dgm:spPr/>
    </dgm:pt>
    <dgm:pt modelId="{0D47EE78-6373-4224-9F4E-E7193F7F577E}" type="pres">
      <dgm:prSet presAssocID="{F2096D32-E4D1-430C-9150-F38ABA81538D}" presName="node" presStyleLbl="alignAccFollowNode1" presStyleIdx="2" presStyleCnt="3" custScaleX="235021">
        <dgm:presLayoutVars>
          <dgm:bulletEnabled val="1"/>
        </dgm:presLayoutVars>
      </dgm:prSet>
      <dgm:spPr/>
      <dgm:t>
        <a:bodyPr/>
        <a:lstStyle/>
        <a:p>
          <a:endParaRPr lang="en-PH"/>
        </a:p>
      </dgm:t>
    </dgm:pt>
  </dgm:ptLst>
  <dgm:cxnLst>
    <dgm:cxn modelId="{1F32F8C8-D8B4-40DF-B4C6-92D620A9C5B0}" srcId="{0A3CB5E6-82C3-4257-8EEC-3F77C642030E}" destId="{747A7F87-62C5-4B84-81BA-A60306679F11}" srcOrd="1" destOrd="0" parTransId="{9DE5A134-BE92-42BD-A4CF-82BDA7ED0AB5}" sibTransId="{AA464E5D-CF49-4DF7-A5D2-47496E4E5ECE}"/>
    <dgm:cxn modelId="{DE164035-F421-4A1B-89A6-848C3F7A6A29}" srcId="{0A3CB5E6-82C3-4257-8EEC-3F77C642030E}" destId="{98899818-41ED-495A-B242-6AD943DF0321}" srcOrd="2" destOrd="0" parTransId="{CF32D4E2-6D70-40C6-81A2-70183343757D}" sibTransId="{19CB8B96-D0BA-42AA-A52D-44A600250453}"/>
    <dgm:cxn modelId="{558C5627-5FD6-4B3C-BBAE-165155214924}" type="presOf" srcId="{AFE54F04-459A-43B5-93D6-2B3A04E65AA6}" destId="{9896C459-51BA-4360-9273-A3D927B5F977}" srcOrd="0" destOrd="0" presId="urn:microsoft.com/office/officeart/2005/8/layout/lProcess3"/>
    <dgm:cxn modelId="{4E11BA4D-6F6B-46D7-936E-115E8134E01F}" srcId="{AFE54F04-459A-43B5-93D6-2B3A04E65AA6}" destId="{E7AEBFB5-82D0-4954-8DF3-42BD9323AAE8}" srcOrd="0" destOrd="0" parTransId="{9F12BEF2-2C9E-470F-B634-F3F518E74019}" sibTransId="{9D69178D-AEDF-4284-A504-2876EA2F508D}"/>
    <dgm:cxn modelId="{BF602BA8-33F1-4487-BAAE-91A05C393955}" srcId="{747A7F87-62C5-4B84-81BA-A60306679F11}" destId="{F739A161-BC0E-498C-A7BF-C9F3C0996495}" srcOrd="0" destOrd="0" parTransId="{E8ED6BBB-194B-46D0-87B8-3FDB3AE32A1B}" sibTransId="{36AC7F52-75B0-46E3-B3FD-255609186561}"/>
    <dgm:cxn modelId="{3A906743-C2DF-442E-8DD8-A16D1069A6A0}" srcId="{0A3CB5E6-82C3-4257-8EEC-3F77C642030E}" destId="{AFE54F04-459A-43B5-93D6-2B3A04E65AA6}" srcOrd="0" destOrd="0" parTransId="{668AA30D-9E98-4B99-9D0D-0B239D55B0B1}" sibTransId="{F4575596-870A-45F5-BE32-7186721E4C3F}"/>
    <dgm:cxn modelId="{CC6DE1F5-CBD3-45D7-9935-D916EC903B61}" type="presOf" srcId="{E7AEBFB5-82D0-4954-8DF3-42BD9323AAE8}" destId="{9107E1A6-F095-4195-9995-87EC49F67AD0}" srcOrd="0" destOrd="0" presId="urn:microsoft.com/office/officeart/2005/8/layout/lProcess3"/>
    <dgm:cxn modelId="{6A854838-7E34-4007-8542-96DC81CD31E1}" type="presOf" srcId="{F739A161-BC0E-498C-A7BF-C9F3C0996495}" destId="{1FA26ECF-2B9E-4091-91A6-6DDD9E58B302}" srcOrd="0" destOrd="0" presId="urn:microsoft.com/office/officeart/2005/8/layout/lProcess3"/>
    <dgm:cxn modelId="{4DB14B5A-CB2C-4976-B7CD-75D2A78BBB7D}" type="presOf" srcId="{F2096D32-E4D1-430C-9150-F38ABA81538D}" destId="{0D47EE78-6373-4224-9F4E-E7193F7F577E}" srcOrd="0" destOrd="0" presId="urn:microsoft.com/office/officeart/2005/8/layout/lProcess3"/>
    <dgm:cxn modelId="{12BB9E85-3FEE-41B4-ADA0-B28802638652}" type="presOf" srcId="{98899818-41ED-495A-B242-6AD943DF0321}" destId="{4279B133-E6AE-42FA-B503-C088CD314C31}" srcOrd="0" destOrd="0" presId="urn:microsoft.com/office/officeart/2005/8/layout/lProcess3"/>
    <dgm:cxn modelId="{50881EEB-BA7A-41EF-AAA8-A177CE5EA690}" type="presOf" srcId="{0A3CB5E6-82C3-4257-8EEC-3F77C642030E}" destId="{5FA6041C-20FD-44E4-A41C-A30D0199152B}" srcOrd="0" destOrd="0" presId="urn:microsoft.com/office/officeart/2005/8/layout/lProcess3"/>
    <dgm:cxn modelId="{66B8CA86-25D0-4150-B720-6F2E59769906}" srcId="{98899818-41ED-495A-B242-6AD943DF0321}" destId="{F2096D32-E4D1-430C-9150-F38ABA81538D}" srcOrd="0" destOrd="0" parTransId="{D416E7A3-8636-4213-A053-63C97D9868EC}" sibTransId="{C3C35C2E-EC42-4184-A963-DBBE2BF99F21}"/>
    <dgm:cxn modelId="{83325570-A65A-4C78-9E55-F997E608A267}" type="presOf" srcId="{747A7F87-62C5-4B84-81BA-A60306679F11}" destId="{E8342053-A7EA-4D79-BA1A-90827F426DAF}" srcOrd="0" destOrd="0" presId="urn:microsoft.com/office/officeart/2005/8/layout/lProcess3"/>
    <dgm:cxn modelId="{412AF5B9-395A-4A85-9EC9-F1C06FCCE484}" type="presParOf" srcId="{5FA6041C-20FD-44E4-A41C-A30D0199152B}" destId="{04F287EC-C7AE-4381-814F-560B43261909}" srcOrd="0" destOrd="0" presId="urn:microsoft.com/office/officeart/2005/8/layout/lProcess3"/>
    <dgm:cxn modelId="{2142769A-7106-4990-BEA7-D0AB744CAAE8}" type="presParOf" srcId="{04F287EC-C7AE-4381-814F-560B43261909}" destId="{9896C459-51BA-4360-9273-A3D927B5F977}" srcOrd="0" destOrd="0" presId="urn:microsoft.com/office/officeart/2005/8/layout/lProcess3"/>
    <dgm:cxn modelId="{13AD2229-BA72-4D86-B4A7-73FB8BABC592}" type="presParOf" srcId="{04F287EC-C7AE-4381-814F-560B43261909}" destId="{22357D13-2932-47BF-BB6B-EECA5D2EAC5E}" srcOrd="1" destOrd="0" presId="urn:microsoft.com/office/officeart/2005/8/layout/lProcess3"/>
    <dgm:cxn modelId="{1AF99A39-B38A-4E14-85B5-56D08CF08979}" type="presParOf" srcId="{04F287EC-C7AE-4381-814F-560B43261909}" destId="{9107E1A6-F095-4195-9995-87EC49F67AD0}" srcOrd="2" destOrd="0" presId="urn:microsoft.com/office/officeart/2005/8/layout/lProcess3"/>
    <dgm:cxn modelId="{FB576E46-0C68-4992-BE4E-A0D24BAEB7C9}" type="presParOf" srcId="{5FA6041C-20FD-44E4-A41C-A30D0199152B}" destId="{30F5E733-A1CA-4937-9A88-AEA659287EC4}" srcOrd="1" destOrd="0" presId="urn:microsoft.com/office/officeart/2005/8/layout/lProcess3"/>
    <dgm:cxn modelId="{3BCDD63A-C37E-442F-9FB5-C96CB797811A}" type="presParOf" srcId="{5FA6041C-20FD-44E4-A41C-A30D0199152B}" destId="{E9F2A46A-F231-4FF0-A6C5-7555D54041D4}" srcOrd="2" destOrd="0" presId="urn:microsoft.com/office/officeart/2005/8/layout/lProcess3"/>
    <dgm:cxn modelId="{2F22E8F8-C8D6-4480-ACAD-A9098C8A5867}" type="presParOf" srcId="{E9F2A46A-F231-4FF0-A6C5-7555D54041D4}" destId="{E8342053-A7EA-4D79-BA1A-90827F426DAF}" srcOrd="0" destOrd="0" presId="urn:microsoft.com/office/officeart/2005/8/layout/lProcess3"/>
    <dgm:cxn modelId="{56BF37AC-FF73-4C1B-A3A1-90BB3AF6DBE4}" type="presParOf" srcId="{E9F2A46A-F231-4FF0-A6C5-7555D54041D4}" destId="{04492DE2-4630-4688-AD71-22E9DE4CAB1F}" srcOrd="1" destOrd="0" presId="urn:microsoft.com/office/officeart/2005/8/layout/lProcess3"/>
    <dgm:cxn modelId="{5F2166EB-BD21-4F30-94E4-673C5E806040}" type="presParOf" srcId="{E9F2A46A-F231-4FF0-A6C5-7555D54041D4}" destId="{1FA26ECF-2B9E-4091-91A6-6DDD9E58B302}" srcOrd="2" destOrd="0" presId="urn:microsoft.com/office/officeart/2005/8/layout/lProcess3"/>
    <dgm:cxn modelId="{3423A691-F8A1-4BA0-B283-E4CAD6196E0D}" type="presParOf" srcId="{5FA6041C-20FD-44E4-A41C-A30D0199152B}" destId="{8E9BB8F1-FC42-49BF-99A5-13AEFC34A76A}" srcOrd="3" destOrd="0" presId="urn:microsoft.com/office/officeart/2005/8/layout/lProcess3"/>
    <dgm:cxn modelId="{CE0592AF-27F7-4C83-8196-F10CFEA505DB}" type="presParOf" srcId="{5FA6041C-20FD-44E4-A41C-A30D0199152B}" destId="{A065A94F-976B-4A93-9DE2-564931C17665}" srcOrd="4" destOrd="0" presId="urn:microsoft.com/office/officeart/2005/8/layout/lProcess3"/>
    <dgm:cxn modelId="{B52C43E5-FE69-4DF7-B999-718564D968E2}" type="presParOf" srcId="{A065A94F-976B-4A93-9DE2-564931C17665}" destId="{4279B133-E6AE-42FA-B503-C088CD314C31}" srcOrd="0" destOrd="0" presId="urn:microsoft.com/office/officeart/2005/8/layout/lProcess3"/>
    <dgm:cxn modelId="{9A30D036-4B8A-496F-8138-9F6886DBDAC7}" type="presParOf" srcId="{A065A94F-976B-4A93-9DE2-564931C17665}" destId="{A41A2DE7-C6B8-4C10-972A-81DB446BF99A}" srcOrd="1" destOrd="0" presId="urn:microsoft.com/office/officeart/2005/8/layout/lProcess3"/>
    <dgm:cxn modelId="{A1E62CE6-CF15-4AF3-8D64-C15B90AA9219}" type="presParOf" srcId="{A065A94F-976B-4A93-9DE2-564931C17665}" destId="{0D47EE78-6373-4224-9F4E-E7193F7F577E}"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39C73A-D2ED-4991-B606-74ED9258A7C1}" type="doc">
      <dgm:prSet loTypeId="urn:microsoft.com/office/officeart/2005/8/layout/chevron1" loCatId="process" qsTypeId="urn:microsoft.com/office/officeart/2005/8/quickstyle/simple1#3" qsCatId="simple" csTypeId="urn:microsoft.com/office/officeart/2005/8/colors/accent1_2#3" csCatId="accent1" phldr="1"/>
      <dgm:spPr/>
    </dgm:pt>
    <dgm:pt modelId="{171FD682-623F-42EE-AE62-30CCE7DD7641}">
      <dgm:prSet phldrT="[Text]"/>
      <dgm:spPr/>
      <dgm:t>
        <a:bodyPr/>
        <a:lstStyle/>
        <a:p>
          <a:r>
            <a:rPr lang="en-PH" dirty="0" smtClean="0"/>
            <a:t>National Policy</a:t>
          </a:r>
          <a:endParaRPr lang="en-PH" dirty="0"/>
        </a:p>
      </dgm:t>
    </dgm:pt>
    <dgm:pt modelId="{1ABF7C6D-5FC9-4240-ABE0-1196959D3D90}" type="parTrans" cxnId="{836A99BF-59AB-4FC4-8619-44EA3452E811}">
      <dgm:prSet/>
      <dgm:spPr/>
      <dgm:t>
        <a:bodyPr/>
        <a:lstStyle/>
        <a:p>
          <a:endParaRPr lang="en-PH"/>
        </a:p>
      </dgm:t>
    </dgm:pt>
    <dgm:pt modelId="{E902C2F1-28D9-43ED-A8E0-1E671243F6E8}" type="sibTrans" cxnId="{836A99BF-59AB-4FC4-8619-44EA3452E811}">
      <dgm:prSet/>
      <dgm:spPr/>
      <dgm:t>
        <a:bodyPr/>
        <a:lstStyle/>
        <a:p>
          <a:endParaRPr lang="en-PH"/>
        </a:p>
      </dgm:t>
    </dgm:pt>
    <dgm:pt modelId="{B4DE35E8-F564-4502-950C-55AEF9CB4DA6}">
      <dgm:prSet/>
      <dgm:spPr/>
      <dgm:t>
        <a:bodyPr/>
        <a:lstStyle/>
        <a:p>
          <a:r>
            <a:rPr lang="en-PH" dirty="0" smtClean="0"/>
            <a:t>Levels of educational qualifications</a:t>
          </a:r>
          <a:endParaRPr lang="en-PH" dirty="0"/>
        </a:p>
      </dgm:t>
    </dgm:pt>
    <dgm:pt modelId="{2D631C97-F9D5-4CC7-9B25-DE1CBC96596D}" type="parTrans" cxnId="{A4013C57-4849-49A8-9BA9-0ADBDF23A727}">
      <dgm:prSet/>
      <dgm:spPr/>
      <dgm:t>
        <a:bodyPr/>
        <a:lstStyle/>
        <a:p>
          <a:endParaRPr lang="en-PH"/>
        </a:p>
      </dgm:t>
    </dgm:pt>
    <dgm:pt modelId="{44185F16-8CE2-4607-B35E-2BD74C2150C5}" type="sibTrans" cxnId="{A4013C57-4849-49A8-9BA9-0ADBDF23A727}">
      <dgm:prSet/>
      <dgm:spPr/>
      <dgm:t>
        <a:bodyPr/>
        <a:lstStyle/>
        <a:p>
          <a:endParaRPr lang="en-PH"/>
        </a:p>
      </dgm:t>
    </dgm:pt>
    <dgm:pt modelId="{C9D886F4-F355-480F-BD4B-BBE2D4637A9F}">
      <dgm:prSet/>
      <dgm:spPr/>
      <dgm:t>
        <a:bodyPr/>
        <a:lstStyle/>
        <a:p>
          <a:r>
            <a:rPr lang="en-PH" dirty="0" smtClean="0"/>
            <a:t>Standards for qualification outcomes</a:t>
          </a:r>
          <a:endParaRPr lang="en-PH" dirty="0"/>
        </a:p>
      </dgm:t>
    </dgm:pt>
    <dgm:pt modelId="{2F97F6F5-BF4C-4098-B61D-395F4D57341B}" type="parTrans" cxnId="{D52FACD2-EC12-4C7F-A9B1-65EBD79C5870}">
      <dgm:prSet/>
      <dgm:spPr/>
      <dgm:t>
        <a:bodyPr/>
        <a:lstStyle/>
        <a:p>
          <a:endParaRPr lang="en-PH"/>
        </a:p>
      </dgm:t>
    </dgm:pt>
    <dgm:pt modelId="{E56DB303-56B2-4F01-A240-35D9574FA989}" type="sibTrans" cxnId="{D52FACD2-EC12-4C7F-A9B1-65EBD79C5870}">
      <dgm:prSet/>
      <dgm:spPr/>
      <dgm:t>
        <a:bodyPr/>
        <a:lstStyle/>
        <a:p>
          <a:endParaRPr lang="en-PH"/>
        </a:p>
      </dgm:t>
    </dgm:pt>
    <dgm:pt modelId="{B6A46F84-380C-45FD-8BB2-13C74BB6D84F}" type="pres">
      <dgm:prSet presAssocID="{8B39C73A-D2ED-4991-B606-74ED9258A7C1}" presName="Name0" presStyleCnt="0">
        <dgm:presLayoutVars>
          <dgm:dir/>
          <dgm:animLvl val="lvl"/>
          <dgm:resizeHandles val="exact"/>
        </dgm:presLayoutVars>
      </dgm:prSet>
      <dgm:spPr/>
    </dgm:pt>
    <dgm:pt modelId="{1C1D0ADB-DE53-4A6D-B8A3-5853A4ED72D6}" type="pres">
      <dgm:prSet presAssocID="{171FD682-623F-42EE-AE62-30CCE7DD7641}" presName="parTxOnly" presStyleLbl="node1" presStyleIdx="0" presStyleCnt="3">
        <dgm:presLayoutVars>
          <dgm:chMax val="0"/>
          <dgm:chPref val="0"/>
          <dgm:bulletEnabled val="1"/>
        </dgm:presLayoutVars>
      </dgm:prSet>
      <dgm:spPr/>
      <dgm:t>
        <a:bodyPr/>
        <a:lstStyle/>
        <a:p>
          <a:endParaRPr lang="en-PH"/>
        </a:p>
      </dgm:t>
    </dgm:pt>
    <dgm:pt modelId="{24F8019A-4739-43CD-B336-6943A01280D7}" type="pres">
      <dgm:prSet presAssocID="{E902C2F1-28D9-43ED-A8E0-1E671243F6E8}" presName="parTxOnlySpace" presStyleCnt="0"/>
      <dgm:spPr/>
    </dgm:pt>
    <dgm:pt modelId="{EA086736-EE35-4F6E-AE50-AAB686BDD2E2}" type="pres">
      <dgm:prSet presAssocID="{B4DE35E8-F564-4502-950C-55AEF9CB4DA6}" presName="parTxOnly" presStyleLbl="node1" presStyleIdx="1" presStyleCnt="3">
        <dgm:presLayoutVars>
          <dgm:chMax val="0"/>
          <dgm:chPref val="0"/>
          <dgm:bulletEnabled val="1"/>
        </dgm:presLayoutVars>
      </dgm:prSet>
      <dgm:spPr/>
      <dgm:t>
        <a:bodyPr/>
        <a:lstStyle/>
        <a:p>
          <a:endParaRPr lang="en-PH"/>
        </a:p>
      </dgm:t>
    </dgm:pt>
    <dgm:pt modelId="{EEC03C5C-AC75-44DA-B100-C5454066DB5A}" type="pres">
      <dgm:prSet presAssocID="{44185F16-8CE2-4607-B35E-2BD74C2150C5}" presName="parTxOnlySpace" presStyleCnt="0"/>
      <dgm:spPr/>
    </dgm:pt>
    <dgm:pt modelId="{9AB87439-A455-4A38-971A-523091A4D595}" type="pres">
      <dgm:prSet presAssocID="{C9D886F4-F355-480F-BD4B-BBE2D4637A9F}" presName="parTxOnly" presStyleLbl="node1" presStyleIdx="2" presStyleCnt="3">
        <dgm:presLayoutVars>
          <dgm:chMax val="0"/>
          <dgm:chPref val="0"/>
          <dgm:bulletEnabled val="1"/>
        </dgm:presLayoutVars>
      </dgm:prSet>
      <dgm:spPr/>
      <dgm:t>
        <a:bodyPr/>
        <a:lstStyle/>
        <a:p>
          <a:endParaRPr lang="en-PH"/>
        </a:p>
      </dgm:t>
    </dgm:pt>
  </dgm:ptLst>
  <dgm:cxnLst>
    <dgm:cxn modelId="{D52FACD2-EC12-4C7F-A9B1-65EBD79C5870}" srcId="{8B39C73A-D2ED-4991-B606-74ED9258A7C1}" destId="{C9D886F4-F355-480F-BD4B-BBE2D4637A9F}" srcOrd="2" destOrd="0" parTransId="{2F97F6F5-BF4C-4098-B61D-395F4D57341B}" sibTransId="{E56DB303-56B2-4F01-A240-35D9574FA989}"/>
    <dgm:cxn modelId="{042E883F-1DB8-4732-8119-A6879A6557C1}" type="presOf" srcId="{C9D886F4-F355-480F-BD4B-BBE2D4637A9F}" destId="{9AB87439-A455-4A38-971A-523091A4D595}" srcOrd="0" destOrd="0" presId="urn:microsoft.com/office/officeart/2005/8/layout/chevron1"/>
    <dgm:cxn modelId="{A6F9BD6D-4E46-401F-912A-9BCD410DE704}" type="presOf" srcId="{8B39C73A-D2ED-4991-B606-74ED9258A7C1}" destId="{B6A46F84-380C-45FD-8BB2-13C74BB6D84F}" srcOrd="0" destOrd="0" presId="urn:microsoft.com/office/officeart/2005/8/layout/chevron1"/>
    <dgm:cxn modelId="{E30F5965-890D-4F8C-B250-A618E6E8BF87}" type="presOf" srcId="{171FD682-623F-42EE-AE62-30CCE7DD7641}" destId="{1C1D0ADB-DE53-4A6D-B8A3-5853A4ED72D6}" srcOrd="0" destOrd="0" presId="urn:microsoft.com/office/officeart/2005/8/layout/chevron1"/>
    <dgm:cxn modelId="{8F1BECF4-9D52-4BEA-AB77-5799C0D39C2D}" type="presOf" srcId="{B4DE35E8-F564-4502-950C-55AEF9CB4DA6}" destId="{EA086736-EE35-4F6E-AE50-AAB686BDD2E2}" srcOrd="0" destOrd="0" presId="urn:microsoft.com/office/officeart/2005/8/layout/chevron1"/>
    <dgm:cxn modelId="{A4013C57-4849-49A8-9BA9-0ADBDF23A727}" srcId="{8B39C73A-D2ED-4991-B606-74ED9258A7C1}" destId="{B4DE35E8-F564-4502-950C-55AEF9CB4DA6}" srcOrd="1" destOrd="0" parTransId="{2D631C97-F9D5-4CC7-9B25-DE1CBC96596D}" sibTransId="{44185F16-8CE2-4607-B35E-2BD74C2150C5}"/>
    <dgm:cxn modelId="{836A99BF-59AB-4FC4-8619-44EA3452E811}" srcId="{8B39C73A-D2ED-4991-B606-74ED9258A7C1}" destId="{171FD682-623F-42EE-AE62-30CCE7DD7641}" srcOrd="0" destOrd="0" parTransId="{1ABF7C6D-5FC9-4240-ABE0-1196959D3D90}" sibTransId="{E902C2F1-28D9-43ED-A8E0-1E671243F6E8}"/>
    <dgm:cxn modelId="{20913472-3BD9-4A5A-B137-ED3728494856}" type="presParOf" srcId="{B6A46F84-380C-45FD-8BB2-13C74BB6D84F}" destId="{1C1D0ADB-DE53-4A6D-B8A3-5853A4ED72D6}" srcOrd="0" destOrd="0" presId="urn:microsoft.com/office/officeart/2005/8/layout/chevron1"/>
    <dgm:cxn modelId="{D67FCFD3-F2B1-4406-ADE0-7AD3B6B01C4A}" type="presParOf" srcId="{B6A46F84-380C-45FD-8BB2-13C74BB6D84F}" destId="{24F8019A-4739-43CD-B336-6943A01280D7}" srcOrd="1" destOrd="0" presId="urn:microsoft.com/office/officeart/2005/8/layout/chevron1"/>
    <dgm:cxn modelId="{BA17D158-97FC-4DD6-B2F0-D688FD27A511}" type="presParOf" srcId="{B6A46F84-380C-45FD-8BB2-13C74BB6D84F}" destId="{EA086736-EE35-4F6E-AE50-AAB686BDD2E2}" srcOrd="2" destOrd="0" presId="urn:microsoft.com/office/officeart/2005/8/layout/chevron1"/>
    <dgm:cxn modelId="{E8B52709-4DE9-4FDA-9381-B05B22196C8C}" type="presParOf" srcId="{B6A46F84-380C-45FD-8BB2-13C74BB6D84F}" destId="{EEC03C5C-AC75-44DA-B100-C5454066DB5A}" srcOrd="3" destOrd="0" presId="urn:microsoft.com/office/officeart/2005/8/layout/chevron1"/>
    <dgm:cxn modelId="{D9606356-A313-49E0-A610-02C893B80FD7}" type="presParOf" srcId="{B6A46F84-380C-45FD-8BB2-13C74BB6D84F}" destId="{9AB87439-A455-4A38-971A-523091A4D595}"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59413F-4E13-4FCF-B3A8-58C8B39D8365}" type="doc">
      <dgm:prSet loTypeId="urn:microsoft.com/office/officeart/2008/layout/PictureLineup" loCatId="picture" qsTypeId="urn:microsoft.com/office/officeart/2005/8/quickstyle/simple1#4" qsCatId="simple" csTypeId="urn:microsoft.com/office/officeart/2005/8/colors/accent1_2#4" csCatId="accent1" phldr="0"/>
      <dgm:spPr/>
      <dgm:t>
        <a:bodyPr/>
        <a:lstStyle/>
        <a:p>
          <a:endParaRPr lang="en-PH"/>
        </a:p>
      </dgm:t>
    </dgm:pt>
    <dgm:pt modelId="{6B9C73DB-BD57-4FFF-9944-ED1E3357FA3D}" type="pres">
      <dgm:prSet presAssocID="{2059413F-4E13-4FCF-B3A8-58C8B39D8365}" presName="Name0" presStyleCnt="0">
        <dgm:presLayoutVars>
          <dgm:chMax/>
          <dgm:chPref/>
          <dgm:dir/>
          <dgm:animLvl val="lvl"/>
          <dgm:resizeHandles val="exact"/>
        </dgm:presLayoutVars>
      </dgm:prSet>
      <dgm:spPr/>
      <dgm:t>
        <a:bodyPr/>
        <a:lstStyle/>
        <a:p>
          <a:endParaRPr lang="en-PH"/>
        </a:p>
      </dgm:t>
    </dgm:pt>
  </dgm:ptLst>
  <dgm:cxnLst>
    <dgm:cxn modelId="{B565C8C9-C682-4EA2-BA71-07D1B4128017}" type="presOf" srcId="{2059413F-4E13-4FCF-B3A8-58C8B39D8365}" destId="{6B9C73DB-BD57-4FFF-9944-ED1E3357FA3D}" srcOrd="0" destOrd="0" presId="urn:microsoft.com/office/officeart/2008/layout/PictureLineu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6E562B5-0476-479E-90B1-79841132D7F1}" type="doc">
      <dgm:prSet loTypeId="urn:microsoft.com/office/officeart/2005/8/layout/list1" loCatId="list" qsTypeId="urn:microsoft.com/office/officeart/2005/8/quickstyle/simple1#5" qsCatId="simple" csTypeId="urn:microsoft.com/office/officeart/2005/8/colors/accent1_2#5" csCatId="accent1" phldr="1"/>
      <dgm:spPr/>
      <dgm:t>
        <a:bodyPr/>
        <a:lstStyle/>
        <a:p>
          <a:endParaRPr lang="en-PH"/>
        </a:p>
      </dgm:t>
    </dgm:pt>
    <dgm:pt modelId="{DFDB1170-9BBB-49D8-AD00-4205919B271E}">
      <dgm:prSet phldrT="[Text]"/>
      <dgm:spPr/>
      <dgm:t>
        <a:bodyPr/>
        <a:lstStyle/>
        <a:p>
          <a:r>
            <a:rPr lang="en-PH" dirty="0" smtClean="0">
              <a:solidFill>
                <a:schemeClr val="tx1"/>
              </a:solidFill>
            </a:rPr>
            <a:t>Basic Education</a:t>
          </a:r>
          <a:endParaRPr lang="en-PH" dirty="0">
            <a:solidFill>
              <a:schemeClr val="tx1"/>
            </a:solidFill>
          </a:endParaRPr>
        </a:p>
      </dgm:t>
    </dgm:pt>
    <dgm:pt modelId="{B816B1D5-5163-46EF-9B8C-246B951DCD0C}" type="parTrans" cxnId="{5EB6AF17-6A10-467F-B782-703E772A1A56}">
      <dgm:prSet/>
      <dgm:spPr/>
      <dgm:t>
        <a:bodyPr/>
        <a:lstStyle/>
        <a:p>
          <a:endParaRPr lang="en-PH"/>
        </a:p>
      </dgm:t>
    </dgm:pt>
    <dgm:pt modelId="{B629C221-0F11-4F67-9778-F2E59B6115D9}" type="sibTrans" cxnId="{5EB6AF17-6A10-467F-B782-703E772A1A56}">
      <dgm:prSet/>
      <dgm:spPr/>
      <dgm:t>
        <a:bodyPr/>
        <a:lstStyle/>
        <a:p>
          <a:endParaRPr lang="en-PH"/>
        </a:p>
      </dgm:t>
    </dgm:pt>
    <dgm:pt modelId="{7E861208-F9F8-4851-AC20-52004C01258E}">
      <dgm:prSet phldrT="[Text]"/>
      <dgm:spPr/>
      <dgm:t>
        <a:bodyPr/>
        <a:lstStyle/>
        <a:p>
          <a:r>
            <a:rPr lang="en-PH" dirty="0" smtClean="0">
              <a:solidFill>
                <a:schemeClr val="tx1"/>
              </a:solidFill>
            </a:rPr>
            <a:t>Technical and Vocational Education</a:t>
          </a:r>
          <a:endParaRPr lang="en-PH" dirty="0">
            <a:solidFill>
              <a:schemeClr val="tx1"/>
            </a:solidFill>
          </a:endParaRPr>
        </a:p>
      </dgm:t>
    </dgm:pt>
    <dgm:pt modelId="{DA85EFA9-2B47-4D93-94FA-1F1D332521BC}" type="parTrans" cxnId="{230AFFFE-EC8F-4B6A-917D-B4C999FA328C}">
      <dgm:prSet/>
      <dgm:spPr/>
      <dgm:t>
        <a:bodyPr/>
        <a:lstStyle/>
        <a:p>
          <a:endParaRPr lang="en-PH"/>
        </a:p>
      </dgm:t>
    </dgm:pt>
    <dgm:pt modelId="{DB099B8B-2A5E-42B3-9B7C-C903A7A078A1}" type="sibTrans" cxnId="{230AFFFE-EC8F-4B6A-917D-B4C999FA328C}">
      <dgm:prSet/>
      <dgm:spPr/>
      <dgm:t>
        <a:bodyPr/>
        <a:lstStyle/>
        <a:p>
          <a:endParaRPr lang="en-PH"/>
        </a:p>
      </dgm:t>
    </dgm:pt>
    <dgm:pt modelId="{1B178A3E-B151-4F69-96EE-FF99D235166A}">
      <dgm:prSet phldrT="[Text]"/>
      <dgm:spPr/>
      <dgm:t>
        <a:bodyPr/>
        <a:lstStyle/>
        <a:p>
          <a:r>
            <a:rPr lang="en-PH" dirty="0" smtClean="0">
              <a:solidFill>
                <a:schemeClr val="tx1"/>
              </a:solidFill>
            </a:rPr>
            <a:t>Higher Education</a:t>
          </a:r>
          <a:endParaRPr lang="en-PH" dirty="0">
            <a:solidFill>
              <a:schemeClr val="tx1"/>
            </a:solidFill>
          </a:endParaRPr>
        </a:p>
      </dgm:t>
    </dgm:pt>
    <dgm:pt modelId="{3E66E7F9-4AA9-49F5-AB89-1AA35D99A487}" type="parTrans" cxnId="{69A2CD1F-57CD-4294-B251-000819303E8C}">
      <dgm:prSet/>
      <dgm:spPr/>
      <dgm:t>
        <a:bodyPr/>
        <a:lstStyle/>
        <a:p>
          <a:endParaRPr lang="en-PH"/>
        </a:p>
      </dgm:t>
    </dgm:pt>
    <dgm:pt modelId="{5D6D0534-4C5D-473A-8B00-EC16D15B98A5}" type="sibTrans" cxnId="{69A2CD1F-57CD-4294-B251-000819303E8C}">
      <dgm:prSet/>
      <dgm:spPr/>
      <dgm:t>
        <a:bodyPr/>
        <a:lstStyle/>
        <a:p>
          <a:endParaRPr lang="en-PH"/>
        </a:p>
      </dgm:t>
    </dgm:pt>
    <dgm:pt modelId="{09D717AD-784E-4306-BBCF-69DBDB8449BC}" type="pres">
      <dgm:prSet presAssocID="{66E562B5-0476-479E-90B1-79841132D7F1}" presName="linear" presStyleCnt="0">
        <dgm:presLayoutVars>
          <dgm:dir/>
          <dgm:animLvl val="lvl"/>
          <dgm:resizeHandles val="exact"/>
        </dgm:presLayoutVars>
      </dgm:prSet>
      <dgm:spPr/>
      <dgm:t>
        <a:bodyPr/>
        <a:lstStyle/>
        <a:p>
          <a:endParaRPr lang="en-PH"/>
        </a:p>
      </dgm:t>
    </dgm:pt>
    <dgm:pt modelId="{D99BE6A0-40A4-4786-BF5C-0D88EC689CB9}" type="pres">
      <dgm:prSet presAssocID="{DFDB1170-9BBB-49D8-AD00-4205919B271E}" presName="parentLin" presStyleCnt="0"/>
      <dgm:spPr/>
    </dgm:pt>
    <dgm:pt modelId="{A32FF58B-F26A-44DA-AE5D-62381AEAA6C4}" type="pres">
      <dgm:prSet presAssocID="{DFDB1170-9BBB-49D8-AD00-4205919B271E}" presName="parentLeftMargin" presStyleLbl="node1" presStyleIdx="0" presStyleCnt="3"/>
      <dgm:spPr/>
      <dgm:t>
        <a:bodyPr/>
        <a:lstStyle/>
        <a:p>
          <a:endParaRPr lang="en-PH"/>
        </a:p>
      </dgm:t>
    </dgm:pt>
    <dgm:pt modelId="{C4999C22-92E5-4ED2-A0F7-68658A02E914}" type="pres">
      <dgm:prSet presAssocID="{DFDB1170-9BBB-49D8-AD00-4205919B271E}" presName="parentText" presStyleLbl="node1" presStyleIdx="0" presStyleCnt="3">
        <dgm:presLayoutVars>
          <dgm:chMax val="0"/>
          <dgm:bulletEnabled val="1"/>
        </dgm:presLayoutVars>
      </dgm:prSet>
      <dgm:spPr/>
      <dgm:t>
        <a:bodyPr/>
        <a:lstStyle/>
        <a:p>
          <a:endParaRPr lang="en-PH"/>
        </a:p>
      </dgm:t>
    </dgm:pt>
    <dgm:pt modelId="{6D96E807-B4D1-47DE-8E9C-8ECBF3836BA5}" type="pres">
      <dgm:prSet presAssocID="{DFDB1170-9BBB-49D8-AD00-4205919B271E}" presName="negativeSpace" presStyleCnt="0"/>
      <dgm:spPr/>
    </dgm:pt>
    <dgm:pt modelId="{5C59A08C-C48E-4FC0-8020-573DF7967F6A}" type="pres">
      <dgm:prSet presAssocID="{DFDB1170-9BBB-49D8-AD00-4205919B271E}" presName="childText" presStyleLbl="conFgAcc1" presStyleIdx="0" presStyleCnt="3">
        <dgm:presLayoutVars>
          <dgm:bulletEnabled val="1"/>
        </dgm:presLayoutVars>
      </dgm:prSet>
      <dgm:spPr/>
    </dgm:pt>
    <dgm:pt modelId="{CDAC4181-2F37-4CA3-A2FD-CF5A0C282622}" type="pres">
      <dgm:prSet presAssocID="{B629C221-0F11-4F67-9778-F2E59B6115D9}" presName="spaceBetweenRectangles" presStyleCnt="0"/>
      <dgm:spPr/>
    </dgm:pt>
    <dgm:pt modelId="{3265B884-E74C-4FFA-B13F-9984C6672305}" type="pres">
      <dgm:prSet presAssocID="{7E861208-F9F8-4851-AC20-52004C01258E}" presName="parentLin" presStyleCnt="0"/>
      <dgm:spPr/>
    </dgm:pt>
    <dgm:pt modelId="{B94B3A9C-76BF-4FBD-A024-99E17A67FEF1}" type="pres">
      <dgm:prSet presAssocID="{7E861208-F9F8-4851-AC20-52004C01258E}" presName="parentLeftMargin" presStyleLbl="node1" presStyleIdx="0" presStyleCnt="3"/>
      <dgm:spPr/>
      <dgm:t>
        <a:bodyPr/>
        <a:lstStyle/>
        <a:p>
          <a:endParaRPr lang="en-PH"/>
        </a:p>
      </dgm:t>
    </dgm:pt>
    <dgm:pt modelId="{64841634-93B4-49C6-9C87-6D7719A68AC6}" type="pres">
      <dgm:prSet presAssocID="{7E861208-F9F8-4851-AC20-52004C01258E}" presName="parentText" presStyleLbl="node1" presStyleIdx="1" presStyleCnt="3">
        <dgm:presLayoutVars>
          <dgm:chMax val="0"/>
          <dgm:bulletEnabled val="1"/>
        </dgm:presLayoutVars>
      </dgm:prSet>
      <dgm:spPr/>
      <dgm:t>
        <a:bodyPr/>
        <a:lstStyle/>
        <a:p>
          <a:endParaRPr lang="en-PH"/>
        </a:p>
      </dgm:t>
    </dgm:pt>
    <dgm:pt modelId="{A84E2D0B-A6A7-4E91-B1DE-7A8E5534AD4F}" type="pres">
      <dgm:prSet presAssocID="{7E861208-F9F8-4851-AC20-52004C01258E}" presName="negativeSpace" presStyleCnt="0"/>
      <dgm:spPr/>
    </dgm:pt>
    <dgm:pt modelId="{77C9E184-30C4-4E53-ADC8-6A138D8A3523}" type="pres">
      <dgm:prSet presAssocID="{7E861208-F9F8-4851-AC20-52004C01258E}" presName="childText" presStyleLbl="conFgAcc1" presStyleIdx="1" presStyleCnt="3">
        <dgm:presLayoutVars>
          <dgm:bulletEnabled val="1"/>
        </dgm:presLayoutVars>
      </dgm:prSet>
      <dgm:spPr/>
    </dgm:pt>
    <dgm:pt modelId="{8F1A55A3-7579-495A-B5A9-97D58D4FDEFF}" type="pres">
      <dgm:prSet presAssocID="{DB099B8B-2A5E-42B3-9B7C-C903A7A078A1}" presName="spaceBetweenRectangles" presStyleCnt="0"/>
      <dgm:spPr/>
    </dgm:pt>
    <dgm:pt modelId="{91254095-ACFC-43A7-8699-9910DF6BA61E}" type="pres">
      <dgm:prSet presAssocID="{1B178A3E-B151-4F69-96EE-FF99D235166A}" presName="parentLin" presStyleCnt="0"/>
      <dgm:spPr/>
    </dgm:pt>
    <dgm:pt modelId="{9A3F0C09-D706-424A-A6B4-E3F46F23BAA1}" type="pres">
      <dgm:prSet presAssocID="{1B178A3E-B151-4F69-96EE-FF99D235166A}" presName="parentLeftMargin" presStyleLbl="node1" presStyleIdx="1" presStyleCnt="3"/>
      <dgm:spPr/>
      <dgm:t>
        <a:bodyPr/>
        <a:lstStyle/>
        <a:p>
          <a:endParaRPr lang="en-PH"/>
        </a:p>
      </dgm:t>
    </dgm:pt>
    <dgm:pt modelId="{11E9AF2E-9918-40FA-BFCB-9C6A31004A11}" type="pres">
      <dgm:prSet presAssocID="{1B178A3E-B151-4F69-96EE-FF99D235166A}" presName="parentText" presStyleLbl="node1" presStyleIdx="2" presStyleCnt="3">
        <dgm:presLayoutVars>
          <dgm:chMax val="0"/>
          <dgm:bulletEnabled val="1"/>
        </dgm:presLayoutVars>
      </dgm:prSet>
      <dgm:spPr/>
      <dgm:t>
        <a:bodyPr/>
        <a:lstStyle/>
        <a:p>
          <a:endParaRPr lang="en-PH"/>
        </a:p>
      </dgm:t>
    </dgm:pt>
    <dgm:pt modelId="{447DF1CE-F1D0-4EBB-BA5E-97A43C5C08AB}" type="pres">
      <dgm:prSet presAssocID="{1B178A3E-B151-4F69-96EE-FF99D235166A}" presName="negativeSpace" presStyleCnt="0"/>
      <dgm:spPr/>
    </dgm:pt>
    <dgm:pt modelId="{90DA1B54-3226-4C28-829C-091C8A295760}" type="pres">
      <dgm:prSet presAssocID="{1B178A3E-B151-4F69-96EE-FF99D235166A}" presName="childText" presStyleLbl="conFgAcc1" presStyleIdx="2" presStyleCnt="3">
        <dgm:presLayoutVars>
          <dgm:bulletEnabled val="1"/>
        </dgm:presLayoutVars>
      </dgm:prSet>
      <dgm:spPr/>
    </dgm:pt>
  </dgm:ptLst>
  <dgm:cxnLst>
    <dgm:cxn modelId="{69A2CD1F-57CD-4294-B251-000819303E8C}" srcId="{66E562B5-0476-479E-90B1-79841132D7F1}" destId="{1B178A3E-B151-4F69-96EE-FF99D235166A}" srcOrd="2" destOrd="0" parTransId="{3E66E7F9-4AA9-49F5-AB89-1AA35D99A487}" sibTransId="{5D6D0534-4C5D-473A-8B00-EC16D15B98A5}"/>
    <dgm:cxn modelId="{BA3047AC-97C5-4CE5-A0DE-ACF9F508530E}" type="presOf" srcId="{DFDB1170-9BBB-49D8-AD00-4205919B271E}" destId="{A32FF58B-F26A-44DA-AE5D-62381AEAA6C4}" srcOrd="0" destOrd="0" presId="urn:microsoft.com/office/officeart/2005/8/layout/list1"/>
    <dgm:cxn modelId="{AE633B0C-2732-4B74-A504-91A93276CD74}" type="presOf" srcId="{1B178A3E-B151-4F69-96EE-FF99D235166A}" destId="{11E9AF2E-9918-40FA-BFCB-9C6A31004A11}" srcOrd="1" destOrd="0" presId="urn:microsoft.com/office/officeart/2005/8/layout/list1"/>
    <dgm:cxn modelId="{D412E2A8-6D29-454B-B932-68E6AA23A8A1}" type="presOf" srcId="{7E861208-F9F8-4851-AC20-52004C01258E}" destId="{B94B3A9C-76BF-4FBD-A024-99E17A67FEF1}" srcOrd="0" destOrd="0" presId="urn:microsoft.com/office/officeart/2005/8/layout/list1"/>
    <dgm:cxn modelId="{230AFFFE-EC8F-4B6A-917D-B4C999FA328C}" srcId="{66E562B5-0476-479E-90B1-79841132D7F1}" destId="{7E861208-F9F8-4851-AC20-52004C01258E}" srcOrd="1" destOrd="0" parTransId="{DA85EFA9-2B47-4D93-94FA-1F1D332521BC}" sibTransId="{DB099B8B-2A5E-42B3-9B7C-C903A7A078A1}"/>
    <dgm:cxn modelId="{38015AF5-9233-4FB1-A91E-58FD4B76F2E7}" type="presOf" srcId="{7E861208-F9F8-4851-AC20-52004C01258E}" destId="{64841634-93B4-49C6-9C87-6D7719A68AC6}" srcOrd="1" destOrd="0" presId="urn:microsoft.com/office/officeart/2005/8/layout/list1"/>
    <dgm:cxn modelId="{6B33F56D-9873-4A88-8A49-06306978F667}" type="presOf" srcId="{66E562B5-0476-479E-90B1-79841132D7F1}" destId="{09D717AD-784E-4306-BBCF-69DBDB8449BC}" srcOrd="0" destOrd="0" presId="urn:microsoft.com/office/officeart/2005/8/layout/list1"/>
    <dgm:cxn modelId="{CB89E944-6EE9-4FCC-90C2-DD98E7A4C654}" type="presOf" srcId="{1B178A3E-B151-4F69-96EE-FF99D235166A}" destId="{9A3F0C09-D706-424A-A6B4-E3F46F23BAA1}" srcOrd="0" destOrd="0" presId="urn:microsoft.com/office/officeart/2005/8/layout/list1"/>
    <dgm:cxn modelId="{D0B11D7B-45CE-4929-991E-4A7BB1049960}" type="presOf" srcId="{DFDB1170-9BBB-49D8-AD00-4205919B271E}" destId="{C4999C22-92E5-4ED2-A0F7-68658A02E914}" srcOrd="1" destOrd="0" presId="urn:microsoft.com/office/officeart/2005/8/layout/list1"/>
    <dgm:cxn modelId="{5EB6AF17-6A10-467F-B782-703E772A1A56}" srcId="{66E562B5-0476-479E-90B1-79841132D7F1}" destId="{DFDB1170-9BBB-49D8-AD00-4205919B271E}" srcOrd="0" destOrd="0" parTransId="{B816B1D5-5163-46EF-9B8C-246B951DCD0C}" sibTransId="{B629C221-0F11-4F67-9778-F2E59B6115D9}"/>
    <dgm:cxn modelId="{FCCBA030-75CB-4D67-9902-3E3CEDA6A5D2}" type="presParOf" srcId="{09D717AD-784E-4306-BBCF-69DBDB8449BC}" destId="{D99BE6A0-40A4-4786-BF5C-0D88EC689CB9}" srcOrd="0" destOrd="0" presId="urn:microsoft.com/office/officeart/2005/8/layout/list1"/>
    <dgm:cxn modelId="{7A9355BB-9A74-47AA-909B-723F97B4059C}" type="presParOf" srcId="{D99BE6A0-40A4-4786-BF5C-0D88EC689CB9}" destId="{A32FF58B-F26A-44DA-AE5D-62381AEAA6C4}" srcOrd="0" destOrd="0" presId="urn:microsoft.com/office/officeart/2005/8/layout/list1"/>
    <dgm:cxn modelId="{E5AF1708-2B20-48ED-8F86-B23BB2DC77F7}" type="presParOf" srcId="{D99BE6A0-40A4-4786-BF5C-0D88EC689CB9}" destId="{C4999C22-92E5-4ED2-A0F7-68658A02E914}" srcOrd="1" destOrd="0" presId="urn:microsoft.com/office/officeart/2005/8/layout/list1"/>
    <dgm:cxn modelId="{0AD46D33-54FB-4519-8C6A-4941E3302313}" type="presParOf" srcId="{09D717AD-784E-4306-BBCF-69DBDB8449BC}" destId="{6D96E807-B4D1-47DE-8E9C-8ECBF3836BA5}" srcOrd="1" destOrd="0" presId="urn:microsoft.com/office/officeart/2005/8/layout/list1"/>
    <dgm:cxn modelId="{1500452F-5A38-4395-A77C-C6B3A07235AA}" type="presParOf" srcId="{09D717AD-784E-4306-BBCF-69DBDB8449BC}" destId="{5C59A08C-C48E-4FC0-8020-573DF7967F6A}" srcOrd="2" destOrd="0" presId="urn:microsoft.com/office/officeart/2005/8/layout/list1"/>
    <dgm:cxn modelId="{8CA3994B-518C-4A5E-9F0D-CD62418CCC89}" type="presParOf" srcId="{09D717AD-784E-4306-BBCF-69DBDB8449BC}" destId="{CDAC4181-2F37-4CA3-A2FD-CF5A0C282622}" srcOrd="3" destOrd="0" presId="urn:microsoft.com/office/officeart/2005/8/layout/list1"/>
    <dgm:cxn modelId="{C53BC3E0-3FD8-4758-B78E-6FE67E4EA6B1}" type="presParOf" srcId="{09D717AD-784E-4306-BBCF-69DBDB8449BC}" destId="{3265B884-E74C-4FFA-B13F-9984C6672305}" srcOrd="4" destOrd="0" presId="urn:microsoft.com/office/officeart/2005/8/layout/list1"/>
    <dgm:cxn modelId="{113BB900-FFD2-4930-B133-FAA5C505E744}" type="presParOf" srcId="{3265B884-E74C-4FFA-B13F-9984C6672305}" destId="{B94B3A9C-76BF-4FBD-A024-99E17A67FEF1}" srcOrd="0" destOrd="0" presId="urn:microsoft.com/office/officeart/2005/8/layout/list1"/>
    <dgm:cxn modelId="{F32BA9FB-7AFB-4135-AA56-64DC98BB1B56}" type="presParOf" srcId="{3265B884-E74C-4FFA-B13F-9984C6672305}" destId="{64841634-93B4-49C6-9C87-6D7719A68AC6}" srcOrd="1" destOrd="0" presId="urn:microsoft.com/office/officeart/2005/8/layout/list1"/>
    <dgm:cxn modelId="{91B7C911-F9D1-4493-A50F-801E89E6987A}" type="presParOf" srcId="{09D717AD-784E-4306-BBCF-69DBDB8449BC}" destId="{A84E2D0B-A6A7-4E91-B1DE-7A8E5534AD4F}" srcOrd="5" destOrd="0" presId="urn:microsoft.com/office/officeart/2005/8/layout/list1"/>
    <dgm:cxn modelId="{B05DB42E-0BA2-4189-B80C-0286F2180081}" type="presParOf" srcId="{09D717AD-784E-4306-BBCF-69DBDB8449BC}" destId="{77C9E184-30C4-4E53-ADC8-6A138D8A3523}" srcOrd="6" destOrd="0" presId="urn:microsoft.com/office/officeart/2005/8/layout/list1"/>
    <dgm:cxn modelId="{77E301BB-5A14-415B-8F33-C93E46DD5200}" type="presParOf" srcId="{09D717AD-784E-4306-BBCF-69DBDB8449BC}" destId="{8F1A55A3-7579-495A-B5A9-97D58D4FDEFF}" srcOrd="7" destOrd="0" presId="urn:microsoft.com/office/officeart/2005/8/layout/list1"/>
    <dgm:cxn modelId="{9E6FE973-E79D-4671-BEA3-9EB5A1686E21}" type="presParOf" srcId="{09D717AD-784E-4306-BBCF-69DBDB8449BC}" destId="{91254095-ACFC-43A7-8699-9910DF6BA61E}" srcOrd="8" destOrd="0" presId="urn:microsoft.com/office/officeart/2005/8/layout/list1"/>
    <dgm:cxn modelId="{2EB721A4-DE58-40F2-A0C8-E5D45BE3737B}" type="presParOf" srcId="{91254095-ACFC-43A7-8699-9910DF6BA61E}" destId="{9A3F0C09-D706-424A-A6B4-E3F46F23BAA1}" srcOrd="0" destOrd="0" presId="urn:microsoft.com/office/officeart/2005/8/layout/list1"/>
    <dgm:cxn modelId="{64C45801-11E1-4161-BE1C-79E7BCB27CDD}" type="presParOf" srcId="{91254095-ACFC-43A7-8699-9910DF6BA61E}" destId="{11E9AF2E-9918-40FA-BFCB-9C6A31004A11}" srcOrd="1" destOrd="0" presId="urn:microsoft.com/office/officeart/2005/8/layout/list1"/>
    <dgm:cxn modelId="{8FA57165-B6FE-4C37-8909-8D6A0EB4FDC5}" type="presParOf" srcId="{09D717AD-784E-4306-BBCF-69DBDB8449BC}" destId="{447DF1CE-F1D0-4EBB-BA5E-97A43C5C08AB}" srcOrd="9" destOrd="0" presId="urn:microsoft.com/office/officeart/2005/8/layout/list1"/>
    <dgm:cxn modelId="{2503EF6C-0C52-4BA4-A33C-8E2340D6F24F}" type="presParOf" srcId="{09D717AD-784E-4306-BBCF-69DBDB8449BC}" destId="{90DA1B54-3226-4C28-829C-091C8A295760}"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781CA8-C681-434F-BC2F-0C094B72F1C6}" type="doc">
      <dgm:prSet loTypeId="urn:microsoft.com/office/officeart/2005/8/layout/bProcess3" loCatId="process" qsTypeId="urn:microsoft.com/office/officeart/2005/8/quickstyle/simple1#6" qsCatId="simple" csTypeId="urn:microsoft.com/office/officeart/2005/8/colors/accent1_2#6" csCatId="accent1" phldr="1"/>
      <dgm:spPr/>
      <dgm:t>
        <a:bodyPr/>
        <a:lstStyle/>
        <a:p>
          <a:endParaRPr lang="en-PH"/>
        </a:p>
      </dgm:t>
    </dgm:pt>
    <dgm:pt modelId="{736E5145-D69D-47C5-8CBD-5D08C5DF1A9D}">
      <dgm:prSet phldrT="[Text]"/>
      <dgm:spPr/>
      <dgm:t>
        <a:bodyPr/>
        <a:lstStyle/>
        <a:p>
          <a:r>
            <a:rPr lang="en-PH" b="1" dirty="0" smtClean="0"/>
            <a:t>All institutions and systems</a:t>
          </a:r>
          <a:endParaRPr lang="en-PH" b="1" dirty="0"/>
        </a:p>
      </dgm:t>
    </dgm:pt>
    <dgm:pt modelId="{2E434A83-6CB4-4822-9231-5A455F4D35AC}" type="parTrans" cxnId="{B6D0367D-AF86-4D11-87D0-1B7B664523AD}">
      <dgm:prSet/>
      <dgm:spPr/>
      <dgm:t>
        <a:bodyPr/>
        <a:lstStyle/>
        <a:p>
          <a:endParaRPr lang="en-PH"/>
        </a:p>
      </dgm:t>
    </dgm:pt>
    <dgm:pt modelId="{39732910-067C-4F20-BF1E-E7AC0E265D48}" type="sibTrans" cxnId="{B6D0367D-AF86-4D11-87D0-1B7B664523AD}">
      <dgm:prSet/>
      <dgm:spPr/>
      <dgm:t>
        <a:bodyPr/>
        <a:lstStyle/>
        <a:p>
          <a:endParaRPr lang="en-PH"/>
        </a:p>
      </dgm:t>
    </dgm:pt>
    <dgm:pt modelId="{24FC7B48-4494-4726-B91F-0A32001DBCA4}">
      <dgm:prSet phldrT="[Text]"/>
      <dgm:spPr/>
      <dgm:t>
        <a:bodyPr/>
        <a:lstStyle/>
        <a:p>
          <a:r>
            <a:rPr lang="en-PH" dirty="0" smtClean="0"/>
            <a:t>Training</a:t>
          </a:r>
          <a:endParaRPr lang="en-PH" dirty="0"/>
        </a:p>
      </dgm:t>
    </dgm:pt>
    <dgm:pt modelId="{B3B6C0AD-BB14-4F66-A10F-F7CAFABECCD9}" type="parTrans" cxnId="{48564020-ECB4-4B4E-80E8-32B87ADA41D6}">
      <dgm:prSet/>
      <dgm:spPr/>
      <dgm:t>
        <a:bodyPr/>
        <a:lstStyle/>
        <a:p>
          <a:endParaRPr lang="en-PH"/>
        </a:p>
      </dgm:t>
    </dgm:pt>
    <dgm:pt modelId="{04BC69E4-AC5B-4712-9284-9B9752E1F9FE}" type="sibTrans" cxnId="{48564020-ECB4-4B4E-80E8-32B87ADA41D6}">
      <dgm:prSet/>
      <dgm:spPr/>
      <dgm:t>
        <a:bodyPr/>
        <a:lstStyle/>
        <a:p>
          <a:endParaRPr lang="en-PH"/>
        </a:p>
      </dgm:t>
    </dgm:pt>
    <dgm:pt modelId="{38DD7BAB-A386-4CBC-AFB8-A29B705FA9D9}">
      <dgm:prSet phldrT="[Text]"/>
      <dgm:spPr/>
      <dgm:t>
        <a:bodyPr/>
        <a:lstStyle/>
        <a:p>
          <a:r>
            <a:rPr lang="en-PH" dirty="0" smtClean="0"/>
            <a:t>Specialization</a:t>
          </a:r>
          <a:endParaRPr lang="en-PH" dirty="0"/>
        </a:p>
      </dgm:t>
    </dgm:pt>
    <dgm:pt modelId="{0B56FED5-A847-4312-879F-16C5F7A99BCB}" type="parTrans" cxnId="{C44ED80D-CA20-49A3-B65F-6F4C6345AC12}">
      <dgm:prSet/>
      <dgm:spPr/>
      <dgm:t>
        <a:bodyPr/>
        <a:lstStyle/>
        <a:p>
          <a:endParaRPr lang="en-PH"/>
        </a:p>
      </dgm:t>
    </dgm:pt>
    <dgm:pt modelId="{A4F06D72-BFCE-4C02-AA72-9A732CC47ADB}" type="sibTrans" cxnId="{C44ED80D-CA20-49A3-B65F-6F4C6345AC12}">
      <dgm:prSet/>
      <dgm:spPr/>
      <dgm:t>
        <a:bodyPr/>
        <a:lstStyle/>
        <a:p>
          <a:endParaRPr lang="en-PH"/>
        </a:p>
      </dgm:t>
    </dgm:pt>
    <dgm:pt modelId="{BBF5E331-2AF4-45AB-B678-7B1FAD6095E9}">
      <dgm:prSet phldrT="[Text]"/>
      <dgm:spPr/>
      <dgm:t>
        <a:bodyPr/>
        <a:lstStyle/>
        <a:p>
          <a:r>
            <a:rPr lang="en-PH" dirty="0" smtClean="0"/>
            <a:t>Skills and competencies</a:t>
          </a:r>
          <a:endParaRPr lang="en-PH" dirty="0"/>
        </a:p>
      </dgm:t>
    </dgm:pt>
    <dgm:pt modelId="{939EF69B-FBE4-4561-A81C-243CA1050BA5}" type="parTrans" cxnId="{DEE2ABEB-E2CD-48F4-8A04-A62162ED009B}">
      <dgm:prSet/>
      <dgm:spPr/>
      <dgm:t>
        <a:bodyPr/>
        <a:lstStyle/>
        <a:p>
          <a:endParaRPr lang="en-PH"/>
        </a:p>
      </dgm:t>
    </dgm:pt>
    <dgm:pt modelId="{C5502FBC-0814-41AF-AD96-C2322FD4D02B}" type="sibTrans" cxnId="{DEE2ABEB-E2CD-48F4-8A04-A62162ED009B}">
      <dgm:prSet/>
      <dgm:spPr/>
      <dgm:t>
        <a:bodyPr/>
        <a:lstStyle/>
        <a:p>
          <a:endParaRPr lang="en-PH"/>
        </a:p>
      </dgm:t>
    </dgm:pt>
    <dgm:pt modelId="{979B3534-8C7D-4FA5-802B-B102FBEE30B2}">
      <dgm:prSet phldrT="[Text]"/>
      <dgm:spPr/>
      <dgm:t>
        <a:bodyPr/>
        <a:lstStyle/>
        <a:p>
          <a:r>
            <a:rPr lang="en-PH" dirty="0" smtClean="0"/>
            <a:t>Work experience</a:t>
          </a:r>
          <a:endParaRPr lang="en-PH" dirty="0"/>
        </a:p>
      </dgm:t>
    </dgm:pt>
    <dgm:pt modelId="{C87EA9DB-BC34-4E7A-AFCD-220D9F39EE9C}" type="parTrans" cxnId="{221FE37C-B3F7-4EB8-8923-C8F4E290465B}">
      <dgm:prSet/>
      <dgm:spPr/>
      <dgm:t>
        <a:bodyPr/>
        <a:lstStyle/>
        <a:p>
          <a:endParaRPr lang="en-PH"/>
        </a:p>
      </dgm:t>
    </dgm:pt>
    <dgm:pt modelId="{0D00A8AA-E48D-41E8-9FA0-719152164ABC}" type="sibTrans" cxnId="{221FE37C-B3F7-4EB8-8923-C8F4E290465B}">
      <dgm:prSet/>
      <dgm:spPr/>
      <dgm:t>
        <a:bodyPr/>
        <a:lstStyle/>
        <a:p>
          <a:endParaRPr lang="en-PH"/>
        </a:p>
      </dgm:t>
    </dgm:pt>
    <dgm:pt modelId="{FEA8769D-E4C5-470D-A449-3D1D8CE097B0}">
      <dgm:prSet phldrT="[Text]"/>
      <dgm:spPr/>
      <dgm:t>
        <a:bodyPr/>
        <a:lstStyle/>
        <a:p>
          <a:r>
            <a:rPr lang="en-PH" dirty="0" smtClean="0"/>
            <a:t>Lifelong learning</a:t>
          </a:r>
          <a:endParaRPr lang="en-PH" dirty="0"/>
        </a:p>
      </dgm:t>
    </dgm:pt>
    <dgm:pt modelId="{F6D6C9D4-9AE0-4D44-9F2D-D425898BB35F}" type="parTrans" cxnId="{936D9AD7-A192-4FF1-8310-E6F9F71E2D5E}">
      <dgm:prSet/>
      <dgm:spPr/>
      <dgm:t>
        <a:bodyPr/>
        <a:lstStyle/>
        <a:p>
          <a:endParaRPr lang="en-PH"/>
        </a:p>
      </dgm:t>
    </dgm:pt>
    <dgm:pt modelId="{A529352D-94FA-4896-8C92-337F6482CCC9}" type="sibTrans" cxnId="{936D9AD7-A192-4FF1-8310-E6F9F71E2D5E}">
      <dgm:prSet/>
      <dgm:spPr/>
      <dgm:t>
        <a:bodyPr/>
        <a:lstStyle/>
        <a:p>
          <a:endParaRPr lang="en-PH"/>
        </a:p>
      </dgm:t>
    </dgm:pt>
    <dgm:pt modelId="{D478EDBE-C1A9-4EF8-B6D7-05ED8B635C49}" type="pres">
      <dgm:prSet presAssocID="{C3781CA8-C681-434F-BC2F-0C094B72F1C6}" presName="Name0" presStyleCnt="0">
        <dgm:presLayoutVars>
          <dgm:dir/>
          <dgm:resizeHandles val="exact"/>
        </dgm:presLayoutVars>
      </dgm:prSet>
      <dgm:spPr/>
      <dgm:t>
        <a:bodyPr/>
        <a:lstStyle/>
        <a:p>
          <a:endParaRPr lang="en-PH"/>
        </a:p>
      </dgm:t>
    </dgm:pt>
    <dgm:pt modelId="{271E5F4B-C20F-4EBC-B37C-8589026FDF45}" type="pres">
      <dgm:prSet presAssocID="{736E5145-D69D-47C5-8CBD-5D08C5DF1A9D}" presName="node" presStyleLbl="node1" presStyleIdx="0" presStyleCnt="6">
        <dgm:presLayoutVars>
          <dgm:bulletEnabled val="1"/>
        </dgm:presLayoutVars>
      </dgm:prSet>
      <dgm:spPr/>
      <dgm:t>
        <a:bodyPr/>
        <a:lstStyle/>
        <a:p>
          <a:endParaRPr lang="en-PH"/>
        </a:p>
      </dgm:t>
    </dgm:pt>
    <dgm:pt modelId="{C42D779C-A031-49F4-A1C7-4227C59EA231}" type="pres">
      <dgm:prSet presAssocID="{39732910-067C-4F20-BF1E-E7AC0E265D48}" presName="sibTrans" presStyleLbl="sibTrans1D1" presStyleIdx="0" presStyleCnt="5"/>
      <dgm:spPr/>
      <dgm:t>
        <a:bodyPr/>
        <a:lstStyle/>
        <a:p>
          <a:endParaRPr lang="en-PH"/>
        </a:p>
      </dgm:t>
    </dgm:pt>
    <dgm:pt modelId="{182F59B5-CC5E-4A6E-8437-A293F0DC69AB}" type="pres">
      <dgm:prSet presAssocID="{39732910-067C-4F20-BF1E-E7AC0E265D48}" presName="connectorText" presStyleLbl="sibTrans1D1" presStyleIdx="0" presStyleCnt="5"/>
      <dgm:spPr/>
      <dgm:t>
        <a:bodyPr/>
        <a:lstStyle/>
        <a:p>
          <a:endParaRPr lang="en-PH"/>
        </a:p>
      </dgm:t>
    </dgm:pt>
    <dgm:pt modelId="{033F9FC2-2C5D-4234-8FB1-EB7D479661CF}" type="pres">
      <dgm:prSet presAssocID="{24FC7B48-4494-4726-B91F-0A32001DBCA4}" presName="node" presStyleLbl="node1" presStyleIdx="1" presStyleCnt="6">
        <dgm:presLayoutVars>
          <dgm:bulletEnabled val="1"/>
        </dgm:presLayoutVars>
      </dgm:prSet>
      <dgm:spPr/>
      <dgm:t>
        <a:bodyPr/>
        <a:lstStyle/>
        <a:p>
          <a:endParaRPr lang="en-PH"/>
        </a:p>
      </dgm:t>
    </dgm:pt>
    <dgm:pt modelId="{61D8B60D-0079-4A26-9F15-3886B635F128}" type="pres">
      <dgm:prSet presAssocID="{04BC69E4-AC5B-4712-9284-9B9752E1F9FE}" presName="sibTrans" presStyleLbl="sibTrans1D1" presStyleIdx="1" presStyleCnt="5"/>
      <dgm:spPr/>
      <dgm:t>
        <a:bodyPr/>
        <a:lstStyle/>
        <a:p>
          <a:endParaRPr lang="en-PH"/>
        </a:p>
      </dgm:t>
    </dgm:pt>
    <dgm:pt modelId="{7E6BE672-1409-4FCC-808C-174227D499A5}" type="pres">
      <dgm:prSet presAssocID="{04BC69E4-AC5B-4712-9284-9B9752E1F9FE}" presName="connectorText" presStyleLbl="sibTrans1D1" presStyleIdx="1" presStyleCnt="5"/>
      <dgm:spPr/>
      <dgm:t>
        <a:bodyPr/>
        <a:lstStyle/>
        <a:p>
          <a:endParaRPr lang="en-PH"/>
        </a:p>
      </dgm:t>
    </dgm:pt>
    <dgm:pt modelId="{987DFD78-CC07-4A1E-93C2-F36FF5768F72}" type="pres">
      <dgm:prSet presAssocID="{38DD7BAB-A386-4CBC-AFB8-A29B705FA9D9}" presName="node" presStyleLbl="node1" presStyleIdx="2" presStyleCnt="6">
        <dgm:presLayoutVars>
          <dgm:bulletEnabled val="1"/>
        </dgm:presLayoutVars>
      </dgm:prSet>
      <dgm:spPr/>
      <dgm:t>
        <a:bodyPr/>
        <a:lstStyle/>
        <a:p>
          <a:endParaRPr lang="en-PH"/>
        </a:p>
      </dgm:t>
    </dgm:pt>
    <dgm:pt modelId="{20C9CBF5-B743-4AC6-A679-AF29264C198D}" type="pres">
      <dgm:prSet presAssocID="{A4F06D72-BFCE-4C02-AA72-9A732CC47ADB}" presName="sibTrans" presStyleLbl="sibTrans1D1" presStyleIdx="2" presStyleCnt="5"/>
      <dgm:spPr/>
      <dgm:t>
        <a:bodyPr/>
        <a:lstStyle/>
        <a:p>
          <a:endParaRPr lang="en-PH"/>
        </a:p>
      </dgm:t>
    </dgm:pt>
    <dgm:pt modelId="{90A7A828-9DA8-47F6-80A8-0886A6C3853F}" type="pres">
      <dgm:prSet presAssocID="{A4F06D72-BFCE-4C02-AA72-9A732CC47ADB}" presName="connectorText" presStyleLbl="sibTrans1D1" presStyleIdx="2" presStyleCnt="5"/>
      <dgm:spPr/>
      <dgm:t>
        <a:bodyPr/>
        <a:lstStyle/>
        <a:p>
          <a:endParaRPr lang="en-PH"/>
        </a:p>
      </dgm:t>
    </dgm:pt>
    <dgm:pt modelId="{0745110F-B509-4D17-BE3A-84A25727DC76}" type="pres">
      <dgm:prSet presAssocID="{BBF5E331-2AF4-45AB-B678-7B1FAD6095E9}" presName="node" presStyleLbl="node1" presStyleIdx="3" presStyleCnt="6">
        <dgm:presLayoutVars>
          <dgm:bulletEnabled val="1"/>
        </dgm:presLayoutVars>
      </dgm:prSet>
      <dgm:spPr/>
      <dgm:t>
        <a:bodyPr/>
        <a:lstStyle/>
        <a:p>
          <a:endParaRPr lang="en-PH"/>
        </a:p>
      </dgm:t>
    </dgm:pt>
    <dgm:pt modelId="{5C26284C-9099-48AF-B84A-7C74CC475F49}" type="pres">
      <dgm:prSet presAssocID="{C5502FBC-0814-41AF-AD96-C2322FD4D02B}" presName="sibTrans" presStyleLbl="sibTrans1D1" presStyleIdx="3" presStyleCnt="5"/>
      <dgm:spPr/>
      <dgm:t>
        <a:bodyPr/>
        <a:lstStyle/>
        <a:p>
          <a:endParaRPr lang="en-PH"/>
        </a:p>
      </dgm:t>
    </dgm:pt>
    <dgm:pt modelId="{7C42BF55-AB54-4D13-9E93-B51446446A51}" type="pres">
      <dgm:prSet presAssocID="{C5502FBC-0814-41AF-AD96-C2322FD4D02B}" presName="connectorText" presStyleLbl="sibTrans1D1" presStyleIdx="3" presStyleCnt="5"/>
      <dgm:spPr/>
      <dgm:t>
        <a:bodyPr/>
        <a:lstStyle/>
        <a:p>
          <a:endParaRPr lang="en-PH"/>
        </a:p>
      </dgm:t>
    </dgm:pt>
    <dgm:pt modelId="{E4A1A1E5-92EF-436B-86C4-027662295540}" type="pres">
      <dgm:prSet presAssocID="{979B3534-8C7D-4FA5-802B-B102FBEE30B2}" presName="node" presStyleLbl="node1" presStyleIdx="4" presStyleCnt="6">
        <dgm:presLayoutVars>
          <dgm:bulletEnabled val="1"/>
        </dgm:presLayoutVars>
      </dgm:prSet>
      <dgm:spPr/>
      <dgm:t>
        <a:bodyPr/>
        <a:lstStyle/>
        <a:p>
          <a:endParaRPr lang="en-PH"/>
        </a:p>
      </dgm:t>
    </dgm:pt>
    <dgm:pt modelId="{F20C7A0B-04B8-4FA6-989B-E7AC5897DB84}" type="pres">
      <dgm:prSet presAssocID="{0D00A8AA-E48D-41E8-9FA0-719152164ABC}" presName="sibTrans" presStyleLbl="sibTrans1D1" presStyleIdx="4" presStyleCnt="5"/>
      <dgm:spPr/>
      <dgm:t>
        <a:bodyPr/>
        <a:lstStyle/>
        <a:p>
          <a:endParaRPr lang="en-PH"/>
        </a:p>
      </dgm:t>
    </dgm:pt>
    <dgm:pt modelId="{91514D65-2B3A-470A-9565-C99D8C9ACF5C}" type="pres">
      <dgm:prSet presAssocID="{0D00A8AA-E48D-41E8-9FA0-719152164ABC}" presName="connectorText" presStyleLbl="sibTrans1D1" presStyleIdx="4" presStyleCnt="5"/>
      <dgm:spPr/>
      <dgm:t>
        <a:bodyPr/>
        <a:lstStyle/>
        <a:p>
          <a:endParaRPr lang="en-PH"/>
        </a:p>
      </dgm:t>
    </dgm:pt>
    <dgm:pt modelId="{9152BA63-0B04-499E-9388-822B0D5A27D5}" type="pres">
      <dgm:prSet presAssocID="{FEA8769D-E4C5-470D-A449-3D1D8CE097B0}" presName="node" presStyleLbl="node1" presStyleIdx="5" presStyleCnt="6">
        <dgm:presLayoutVars>
          <dgm:bulletEnabled val="1"/>
        </dgm:presLayoutVars>
      </dgm:prSet>
      <dgm:spPr/>
      <dgm:t>
        <a:bodyPr/>
        <a:lstStyle/>
        <a:p>
          <a:endParaRPr lang="en-PH"/>
        </a:p>
      </dgm:t>
    </dgm:pt>
  </dgm:ptLst>
  <dgm:cxnLst>
    <dgm:cxn modelId="{F11015E6-A675-4202-B11C-40C040962787}" type="presOf" srcId="{0D00A8AA-E48D-41E8-9FA0-719152164ABC}" destId="{F20C7A0B-04B8-4FA6-989B-E7AC5897DB84}" srcOrd="0" destOrd="0" presId="urn:microsoft.com/office/officeart/2005/8/layout/bProcess3"/>
    <dgm:cxn modelId="{C44ED80D-CA20-49A3-B65F-6F4C6345AC12}" srcId="{C3781CA8-C681-434F-BC2F-0C094B72F1C6}" destId="{38DD7BAB-A386-4CBC-AFB8-A29B705FA9D9}" srcOrd="2" destOrd="0" parTransId="{0B56FED5-A847-4312-879F-16C5F7A99BCB}" sibTransId="{A4F06D72-BFCE-4C02-AA72-9A732CC47ADB}"/>
    <dgm:cxn modelId="{F5609015-EF7C-478B-B676-04BC4F61691C}" type="presOf" srcId="{A4F06D72-BFCE-4C02-AA72-9A732CC47ADB}" destId="{90A7A828-9DA8-47F6-80A8-0886A6C3853F}" srcOrd="1" destOrd="0" presId="urn:microsoft.com/office/officeart/2005/8/layout/bProcess3"/>
    <dgm:cxn modelId="{500E4528-A572-46E0-AC2C-D77367DA1133}" type="presOf" srcId="{04BC69E4-AC5B-4712-9284-9B9752E1F9FE}" destId="{7E6BE672-1409-4FCC-808C-174227D499A5}" srcOrd="1" destOrd="0" presId="urn:microsoft.com/office/officeart/2005/8/layout/bProcess3"/>
    <dgm:cxn modelId="{DEE2ABEB-E2CD-48F4-8A04-A62162ED009B}" srcId="{C3781CA8-C681-434F-BC2F-0C094B72F1C6}" destId="{BBF5E331-2AF4-45AB-B678-7B1FAD6095E9}" srcOrd="3" destOrd="0" parTransId="{939EF69B-FBE4-4561-A81C-243CA1050BA5}" sibTransId="{C5502FBC-0814-41AF-AD96-C2322FD4D02B}"/>
    <dgm:cxn modelId="{C958AD15-4829-49AD-A9F5-3371D1B03EDF}" type="presOf" srcId="{C5502FBC-0814-41AF-AD96-C2322FD4D02B}" destId="{5C26284C-9099-48AF-B84A-7C74CC475F49}" srcOrd="0" destOrd="0" presId="urn:microsoft.com/office/officeart/2005/8/layout/bProcess3"/>
    <dgm:cxn modelId="{E5F12CC3-884D-4A3E-AE68-691A2C1AB540}" type="presOf" srcId="{24FC7B48-4494-4726-B91F-0A32001DBCA4}" destId="{033F9FC2-2C5D-4234-8FB1-EB7D479661CF}" srcOrd="0" destOrd="0" presId="urn:microsoft.com/office/officeart/2005/8/layout/bProcess3"/>
    <dgm:cxn modelId="{D924CA75-8EC7-4AC0-9A2A-611365353902}" type="presOf" srcId="{BBF5E331-2AF4-45AB-B678-7B1FAD6095E9}" destId="{0745110F-B509-4D17-BE3A-84A25727DC76}" srcOrd="0" destOrd="0" presId="urn:microsoft.com/office/officeart/2005/8/layout/bProcess3"/>
    <dgm:cxn modelId="{5249F890-93B9-46C4-96C6-A2F2CFCE7961}" type="presOf" srcId="{39732910-067C-4F20-BF1E-E7AC0E265D48}" destId="{C42D779C-A031-49F4-A1C7-4227C59EA231}" srcOrd="0" destOrd="0" presId="urn:microsoft.com/office/officeart/2005/8/layout/bProcess3"/>
    <dgm:cxn modelId="{255FF523-C9F8-4C94-9A39-34FF704B6432}" type="presOf" srcId="{736E5145-D69D-47C5-8CBD-5D08C5DF1A9D}" destId="{271E5F4B-C20F-4EBC-B37C-8589026FDF45}" srcOrd="0" destOrd="0" presId="urn:microsoft.com/office/officeart/2005/8/layout/bProcess3"/>
    <dgm:cxn modelId="{48564020-ECB4-4B4E-80E8-32B87ADA41D6}" srcId="{C3781CA8-C681-434F-BC2F-0C094B72F1C6}" destId="{24FC7B48-4494-4726-B91F-0A32001DBCA4}" srcOrd="1" destOrd="0" parTransId="{B3B6C0AD-BB14-4F66-A10F-F7CAFABECCD9}" sibTransId="{04BC69E4-AC5B-4712-9284-9B9752E1F9FE}"/>
    <dgm:cxn modelId="{5D9F93CC-C606-4290-A65E-3C9EE094C4A0}" type="presOf" srcId="{979B3534-8C7D-4FA5-802B-B102FBEE30B2}" destId="{E4A1A1E5-92EF-436B-86C4-027662295540}" srcOrd="0" destOrd="0" presId="urn:microsoft.com/office/officeart/2005/8/layout/bProcess3"/>
    <dgm:cxn modelId="{75DC7966-A95D-4421-AC34-B14D660BAC51}" type="presOf" srcId="{FEA8769D-E4C5-470D-A449-3D1D8CE097B0}" destId="{9152BA63-0B04-499E-9388-822B0D5A27D5}" srcOrd="0" destOrd="0" presId="urn:microsoft.com/office/officeart/2005/8/layout/bProcess3"/>
    <dgm:cxn modelId="{71EA7431-9478-4E48-9D92-2D4B4470F3D4}" type="presOf" srcId="{C3781CA8-C681-434F-BC2F-0C094B72F1C6}" destId="{D478EDBE-C1A9-4EF8-B6D7-05ED8B635C49}" srcOrd="0" destOrd="0" presId="urn:microsoft.com/office/officeart/2005/8/layout/bProcess3"/>
    <dgm:cxn modelId="{4668CF70-25D7-4E22-8AF0-4D45D9224DC6}" type="presOf" srcId="{38DD7BAB-A386-4CBC-AFB8-A29B705FA9D9}" destId="{987DFD78-CC07-4A1E-93C2-F36FF5768F72}" srcOrd="0" destOrd="0" presId="urn:microsoft.com/office/officeart/2005/8/layout/bProcess3"/>
    <dgm:cxn modelId="{936D9AD7-A192-4FF1-8310-E6F9F71E2D5E}" srcId="{C3781CA8-C681-434F-BC2F-0C094B72F1C6}" destId="{FEA8769D-E4C5-470D-A449-3D1D8CE097B0}" srcOrd="5" destOrd="0" parTransId="{F6D6C9D4-9AE0-4D44-9F2D-D425898BB35F}" sibTransId="{A529352D-94FA-4896-8C92-337F6482CCC9}"/>
    <dgm:cxn modelId="{B069A02E-BBC5-4020-A0E0-25C827EF97AE}" type="presOf" srcId="{04BC69E4-AC5B-4712-9284-9B9752E1F9FE}" destId="{61D8B60D-0079-4A26-9F15-3886B635F128}" srcOrd="0" destOrd="0" presId="urn:microsoft.com/office/officeart/2005/8/layout/bProcess3"/>
    <dgm:cxn modelId="{B08A16F4-0080-4153-B72E-65C78D4487CB}" type="presOf" srcId="{C5502FBC-0814-41AF-AD96-C2322FD4D02B}" destId="{7C42BF55-AB54-4D13-9E93-B51446446A51}" srcOrd="1" destOrd="0" presId="urn:microsoft.com/office/officeart/2005/8/layout/bProcess3"/>
    <dgm:cxn modelId="{E6406813-DB96-4BC1-A15C-5B9EE815D597}" type="presOf" srcId="{39732910-067C-4F20-BF1E-E7AC0E265D48}" destId="{182F59B5-CC5E-4A6E-8437-A293F0DC69AB}" srcOrd="1" destOrd="0" presId="urn:microsoft.com/office/officeart/2005/8/layout/bProcess3"/>
    <dgm:cxn modelId="{221FE37C-B3F7-4EB8-8923-C8F4E290465B}" srcId="{C3781CA8-C681-434F-BC2F-0C094B72F1C6}" destId="{979B3534-8C7D-4FA5-802B-B102FBEE30B2}" srcOrd="4" destOrd="0" parTransId="{C87EA9DB-BC34-4E7A-AFCD-220D9F39EE9C}" sibTransId="{0D00A8AA-E48D-41E8-9FA0-719152164ABC}"/>
    <dgm:cxn modelId="{B6D0367D-AF86-4D11-87D0-1B7B664523AD}" srcId="{C3781CA8-C681-434F-BC2F-0C094B72F1C6}" destId="{736E5145-D69D-47C5-8CBD-5D08C5DF1A9D}" srcOrd="0" destOrd="0" parTransId="{2E434A83-6CB4-4822-9231-5A455F4D35AC}" sibTransId="{39732910-067C-4F20-BF1E-E7AC0E265D48}"/>
    <dgm:cxn modelId="{39AFB3C4-6A7A-44DD-97AF-CF39B8BD259F}" type="presOf" srcId="{A4F06D72-BFCE-4C02-AA72-9A732CC47ADB}" destId="{20C9CBF5-B743-4AC6-A679-AF29264C198D}" srcOrd="0" destOrd="0" presId="urn:microsoft.com/office/officeart/2005/8/layout/bProcess3"/>
    <dgm:cxn modelId="{FC638C5D-5F6C-4922-9B80-0B13D4E004FF}" type="presOf" srcId="{0D00A8AA-E48D-41E8-9FA0-719152164ABC}" destId="{91514D65-2B3A-470A-9565-C99D8C9ACF5C}" srcOrd="1" destOrd="0" presId="urn:microsoft.com/office/officeart/2005/8/layout/bProcess3"/>
    <dgm:cxn modelId="{826B9BAE-63A5-41BA-A670-8367ADD26865}" type="presParOf" srcId="{D478EDBE-C1A9-4EF8-B6D7-05ED8B635C49}" destId="{271E5F4B-C20F-4EBC-B37C-8589026FDF45}" srcOrd="0" destOrd="0" presId="urn:microsoft.com/office/officeart/2005/8/layout/bProcess3"/>
    <dgm:cxn modelId="{0F7BA55F-2DF8-4E72-AA7A-1A1ACDAC8035}" type="presParOf" srcId="{D478EDBE-C1A9-4EF8-B6D7-05ED8B635C49}" destId="{C42D779C-A031-49F4-A1C7-4227C59EA231}" srcOrd="1" destOrd="0" presId="urn:microsoft.com/office/officeart/2005/8/layout/bProcess3"/>
    <dgm:cxn modelId="{9E8DECEF-D147-4FCC-90CF-C7D10C2F7814}" type="presParOf" srcId="{C42D779C-A031-49F4-A1C7-4227C59EA231}" destId="{182F59B5-CC5E-4A6E-8437-A293F0DC69AB}" srcOrd="0" destOrd="0" presId="urn:microsoft.com/office/officeart/2005/8/layout/bProcess3"/>
    <dgm:cxn modelId="{0C322E68-E857-4991-9E6E-E9B776966D2D}" type="presParOf" srcId="{D478EDBE-C1A9-4EF8-B6D7-05ED8B635C49}" destId="{033F9FC2-2C5D-4234-8FB1-EB7D479661CF}" srcOrd="2" destOrd="0" presId="urn:microsoft.com/office/officeart/2005/8/layout/bProcess3"/>
    <dgm:cxn modelId="{640E5128-B202-4466-965F-37D8D953050B}" type="presParOf" srcId="{D478EDBE-C1A9-4EF8-B6D7-05ED8B635C49}" destId="{61D8B60D-0079-4A26-9F15-3886B635F128}" srcOrd="3" destOrd="0" presId="urn:microsoft.com/office/officeart/2005/8/layout/bProcess3"/>
    <dgm:cxn modelId="{E6A120C6-7E0D-4F0D-83D1-1BBB78106F69}" type="presParOf" srcId="{61D8B60D-0079-4A26-9F15-3886B635F128}" destId="{7E6BE672-1409-4FCC-808C-174227D499A5}" srcOrd="0" destOrd="0" presId="urn:microsoft.com/office/officeart/2005/8/layout/bProcess3"/>
    <dgm:cxn modelId="{5D2A0AC1-55B1-49BB-A48A-3C45E64AFA9C}" type="presParOf" srcId="{D478EDBE-C1A9-4EF8-B6D7-05ED8B635C49}" destId="{987DFD78-CC07-4A1E-93C2-F36FF5768F72}" srcOrd="4" destOrd="0" presId="urn:microsoft.com/office/officeart/2005/8/layout/bProcess3"/>
    <dgm:cxn modelId="{FA3ED37C-B2EE-47CC-AFDD-92AD5D3BF4B5}" type="presParOf" srcId="{D478EDBE-C1A9-4EF8-B6D7-05ED8B635C49}" destId="{20C9CBF5-B743-4AC6-A679-AF29264C198D}" srcOrd="5" destOrd="0" presId="urn:microsoft.com/office/officeart/2005/8/layout/bProcess3"/>
    <dgm:cxn modelId="{3BFAE592-0A65-4514-83A8-DD881B59A7A7}" type="presParOf" srcId="{20C9CBF5-B743-4AC6-A679-AF29264C198D}" destId="{90A7A828-9DA8-47F6-80A8-0886A6C3853F}" srcOrd="0" destOrd="0" presId="urn:microsoft.com/office/officeart/2005/8/layout/bProcess3"/>
    <dgm:cxn modelId="{094CFA5A-2659-4494-B336-104EB6DC50F3}" type="presParOf" srcId="{D478EDBE-C1A9-4EF8-B6D7-05ED8B635C49}" destId="{0745110F-B509-4D17-BE3A-84A25727DC76}" srcOrd="6" destOrd="0" presId="urn:microsoft.com/office/officeart/2005/8/layout/bProcess3"/>
    <dgm:cxn modelId="{3257A1EF-601B-42B7-AFCF-F375D78B97B2}" type="presParOf" srcId="{D478EDBE-C1A9-4EF8-B6D7-05ED8B635C49}" destId="{5C26284C-9099-48AF-B84A-7C74CC475F49}" srcOrd="7" destOrd="0" presId="urn:microsoft.com/office/officeart/2005/8/layout/bProcess3"/>
    <dgm:cxn modelId="{DF7D9BFC-4B05-4330-9258-DDF955A995B2}" type="presParOf" srcId="{5C26284C-9099-48AF-B84A-7C74CC475F49}" destId="{7C42BF55-AB54-4D13-9E93-B51446446A51}" srcOrd="0" destOrd="0" presId="urn:microsoft.com/office/officeart/2005/8/layout/bProcess3"/>
    <dgm:cxn modelId="{8AB540C7-E59E-4720-8215-50CEBFE7F0CC}" type="presParOf" srcId="{D478EDBE-C1A9-4EF8-B6D7-05ED8B635C49}" destId="{E4A1A1E5-92EF-436B-86C4-027662295540}" srcOrd="8" destOrd="0" presId="urn:microsoft.com/office/officeart/2005/8/layout/bProcess3"/>
    <dgm:cxn modelId="{AA016A62-7BD7-4CEA-BBB2-B7233396D035}" type="presParOf" srcId="{D478EDBE-C1A9-4EF8-B6D7-05ED8B635C49}" destId="{F20C7A0B-04B8-4FA6-989B-E7AC5897DB84}" srcOrd="9" destOrd="0" presId="urn:microsoft.com/office/officeart/2005/8/layout/bProcess3"/>
    <dgm:cxn modelId="{35F223EE-4364-4E38-960D-0842DEB3168F}" type="presParOf" srcId="{F20C7A0B-04B8-4FA6-989B-E7AC5897DB84}" destId="{91514D65-2B3A-470A-9565-C99D8C9ACF5C}" srcOrd="0" destOrd="0" presId="urn:microsoft.com/office/officeart/2005/8/layout/bProcess3"/>
    <dgm:cxn modelId="{E1E634BC-E567-4840-BB2D-50CD4F0ABF9C}" type="presParOf" srcId="{D478EDBE-C1A9-4EF8-B6D7-05ED8B635C49}" destId="{9152BA63-0B04-499E-9388-822B0D5A27D5}"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D67FCA6-D95D-4F0F-9D91-DF63FD9DE377}" type="doc">
      <dgm:prSet loTypeId="urn:microsoft.com/office/officeart/2005/8/layout/default#1" loCatId="list" qsTypeId="urn:microsoft.com/office/officeart/2005/8/quickstyle/simple1#7" qsCatId="simple" csTypeId="urn:microsoft.com/office/officeart/2005/8/colors/accent1_2#7" csCatId="accent1" phldr="1"/>
      <dgm:spPr/>
      <dgm:t>
        <a:bodyPr/>
        <a:lstStyle/>
        <a:p>
          <a:endParaRPr lang="en-PH"/>
        </a:p>
      </dgm:t>
    </dgm:pt>
    <dgm:pt modelId="{4B5FBC31-8ACA-4D78-A33F-48E84BC9B5A0}">
      <dgm:prSet phldrT="[Text]"/>
      <dgm:spPr/>
      <dgm:t>
        <a:bodyPr/>
        <a:lstStyle/>
        <a:p>
          <a:r>
            <a:rPr lang="en-PH" dirty="0" smtClean="0"/>
            <a:t>Nat</a:t>
          </a:r>
          <a:r>
            <a:rPr lang="en-PH" b="1" dirty="0" smtClean="0"/>
            <a:t>ional standards </a:t>
          </a:r>
          <a:r>
            <a:rPr lang="en-PH" dirty="0" smtClean="0"/>
            <a:t>and levels for </a:t>
          </a:r>
          <a:r>
            <a:rPr lang="en-PH" b="1" dirty="0" smtClean="0"/>
            <a:t>outcomes</a:t>
          </a:r>
          <a:r>
            <a:rPr lang="en-PH" dirty="0" smtClean="0"/>
            <a:t> of education, training</a:t>
          </a:r>
          <a:endParaRPr lang="en-PH" dirty="0"/>
        </a:p>
      </dgm:t>
    </dgm:pt>
    <dgm:pt modelId="{0B46727B-86E1-45E9-8403-5EDAE6757C57}" type="parTrans" cxnId="{536A40E8-52DF-4278-9085-DE477402B51B}">
      <dgm:prSet/>
      <dgm:spPr/>
      <dgm:t>
        <a:bodyPr/>
        <a:lstStyle/>
        <a:p>
          <a:endParaRPr lang="en-PH"/>
        </a:p>
      </dgm:t>
    </dgm:pt>
    <dgm:pt modelId="{489F01FF-1137-42FA-BA68-BC0BB0692806}" type="sibTrans" cxnId="{536A40E8-52DF-4278-9085-DE477402B51B}">
      <dgm:prSet/>
      <dgm:spPr/>
      <dgm:t>
        <a:bodyPr/>
        <a:lstStyle/>
        <a:p>
          <a:endParaRPr lang="en-PH"/>
        </a:p>
      </dgm:t>
    </dgm:pt>
    <dgm:pt modelId="{ACC6536C-F6B5-4080-AD0B-CE322AEAB89F}">
      <dgm:prSet phldrT="[Text]"/>
      <dgm:spPr/>
      <dgm:t>
        <a:bodyPr/>
        <a:lstStyle/>
        <a:p>
          <a:r>
            <a:rPr lang="en-PH" dirty="0" smtClean="0"/>
            <a:t>National regulatory and </a:t>
          </a:r>
          <a:r>
            <a:rPr lang="en-PH" b="1" dirty="0" smtClean="0"/>
            <a:t>quality assurance mechanisms</a:t>
          </a:r>
          <a:endParaRPr lang="en-PH" b="1" dirty="0"/>
        </a:p>
      </dgm:t>
    </dgm:pt>
    <dgm:pt modelId="{0F152C65-5A22-4987-B1B9-D70FDB906DB3}" type="parTrans" cxnId="{0125463A-32E0-421C-870B-1FAD024FD382}">
      <dgm:prSet/>
      <dgm:spPr/>
      <dgm:t>
        <a:bodyPr/>
        <a:lstStyle/>
        <a:p>
          <a:endParaRPr lang="en-PH"/>
        </a:p>
      </dgm:t>
    </dgm:pt>
    <dgm:pt modelId="{77D07FEC-C209-4AC5-89F2-B57306A99D68}" type="sibTrans" cxnId="{0125463A-32E0-421C-870B-1FAD024FD382}">
      <dgm:prSet/>
      <dgm:spPr/>
      <dgm:t>
        <a:bodyPr/>
        <a:lstStyle/>
        <a:p>
          <a:endParaRPr lang="en-PH"/>
        </a:p>
      </dgm:t>
    </dgm:pt>
    <dgm:pt modelId="{DC5710E9-5687-448A-9036-A14BC3CC0C19}">
      <dgm:prSet phldrT="[Text]"/>
      <dgm:spPr/>
      <dgm:t>
        <a:bodyPr/>
        <a:lstStyle/>
        <a:p>
          <a:r>
            <a:rPr lang="en-PH" b="1" dirty="0" smtClean="0"/>
            <a:t>Pathways and equivalencies </a:t>
          </a:r>
          <a:r>
            <a:rPr lang="en-PH" dirty="0" smtClean="0"/>
            <a:t>for access to qualifications</a:t>
          </a:r>
          <a:endParaRPr lang="en-PH" dirty="0"/>
        </a:p>
      </dgm:t>
    </dgm:pt>
    <dgm:pt modelId="{360A9109-9217-4293-8615-AD5E0B91DA3C}" type="parTrans" cxnId="{CFEA9F32-D44A-46DD-A897-D208D5F4B6F0}">
      <dgm:prSet/>
      <dgm:spPr/>
      <dgm:t>
        <a:bodyPr/>
        <a:lstStyle/>
        <a:p>
          <a:endParaRPr lang="en-PH"/>
        </a:p>
      </dgm:t>
    </dgm:pt>
    <dgm:pt modelId="{414C4FAB-B57E-42B9-84C7-9F071E5BCEF6}" type="sibTrans" cxnId="{CFEA9F32-D44A-46DD-A897-D208D5F4B6F0}">
      <dgm:prSet/>
      <dgm:spPr/>
      <dgm:t>
        <a:bodyPr/>
        <a:lstStyle/>
        <a:p>
          <a:endParaRPr lang="en-PH"/>
        </a:p>
      </dgm:t>
    </dgm:pt>
    <dgm:pt modelId="{271FAC3D-FABF-46E8-9F9B-29B9A94244FD}">
      <dgm:prSet phldrT="[Text]"/>
      <dgm:spPr/>
      <dgm:t>
        <a:bodyPr/>
        <a:lstStyle/>
        <a:p>
          <a:r>
            <a:rPr lang="en-PH" dirty="0" smtClean="0"/>
            <a:t>Individual </a:t>
          </a:r>
          <a:r>
            <a:rPr lang="en-PH" b="1" dirty="0" smtClean="0"/>
            <a:t>lifelong</a:t>
          </a:r>
          <a:r>
            <a:rPr lang="en-PH" dirty="0" smtClean="0"/>
            <a:t> </a:t>
          </a:r>
          <a:r>
            <a:rPr lang="en-PH" b="1" dirty="0" smtClean="0"/>
            <a:t>learning</a:t>
          </a:r>
          <a:r>
            <a:rPr lang="en-PH" dirty="0" smtClean="0"/>
            <a:t> goals for progress through education and training</a:t>
          </a:r>
          <a:endParaRPr lang="en-PH" dirty="0"/>
        </a:p>
      </dgm:t>
    </dgm:pt>
    <dgm:pt modelId="{F2EFDD13-030C-479A-BCDD-1AA4B9B8D849}" type="parTrans" cxnId="{A0D282AF-4E00-42A3-8C05-6D414770A15F}">
      <dgm:prSet/>
      <dgm:spPr/>
      <dgm:t>
        <a:bodyPr/>
        <a:lstStyle/>
        <a:p>
          <a:endParaRPr lang="en-PH"/>
        </a:p>
      </dgm:t>
    </dgm:pt>
    <dgm:pt modelId="{CC43EED2-EB20-4692-903E-37DC1373724C}" type="sibTrans" cxnId="{A0D282AF-4E00-42A3-8C05-6D414770A15F}">
      <dgm:prSet/>
      <dgm:spPr/>
      <dgm:t>
        <a:bodyPr/>
        <a:lstStyle/>
        <a:p>
          <a:endParaRPr lang="en-PH"/>
        </a:p>
      </dgm:t>
    </dgm:pt>
    <dgm:pt modelId="{A752F14C-6E5D-4902-B7E2-CF24E83065E7}">
      <dgm:prSet phldrT="[Text]"/>
      <dgm:spPr/>
      <dgm:t>
        <a:bodyPr/>
        <a:lstStyle/>
        <a:p>
          <a:r>
            <a:rPr lang="en-PH" b="1" dirty="0" smtClean="0"/>
            <a:t>Alignment</a:t>
          </a:r>
          <a:r>
            <a:rPr lang="en-PH" dirty="0" smtClean="0"/>
            <a:t> with international qualifications frameworks</a:t>
          </a:r>
          <a:endParaRPr lang="en-PH" dirty="0"/>
        </a:p>
      </dgm:t>
    </dgm:pt>
    <dgm:pt modelId="{2C4E61D4-329C-41FA-8884-9B16FE2A6CC8}" type="parTrans" cxnId="{8B6B1866-7591-4CBC-80B7-0ECDE0CE6D6B}">
      <dgm:prSet/>
      <dgm:spPr/>
      <dgm:t>
        <a:bodyPr/>
        <a:lstStyle/>
        <a:p>
          <a:endParaRPr lang="en-PH"/>
        </a:p>
      </dgm:t>
    </dgm:pt>
    <dgm:pt modelId="{F93C9B34-223E-48F0-B592-1094E36B1A27}" type="sibTrans" cxnId="{8B6B1866-7591-4CBC-80B7-0ECDE0CE6D6B}">
      <dgm:prSet/>
      <dgm:spPr/>
      <dgm:t>
        <a:bodyPr/>
        <a:lstStyle/>
        <a:p>
          <a:endParaRPr lang="en-PH"/>
        </a:p>
      </dgm:t>
    </dgm:pt>
    <dgm:pt modelId="{3A5D1D6E-B0C1-4E69-B3E0-469A115B4AFA}" type="pres">
      <dgm:prSet presAssocID="{6D67FCA6-D95D-4F0F-9D91-DF63FD9DE377}" presName="diagram" presStyleCnt="0">
        <dgm:presLayoutVars>
          <dgm:dir/>
          <dgm:resizeHandles val="exact"/>
        </dgm:presLayoutVars>
      </dgm:prSet>
      <dgm:spPr/>
      <dgm:t>
        <a:bodyPr/>
        <a:lstStyle/>
        <a:p>
          <a:endParaRPr lang="en-PH"/>
        </a:p>
      </dgm:t>
    </dgm:pt>
    <dgm:pt modelId="{8782526C-A052-489F-9C43-DA271D92FAE2}" type="pres">
      <dgm:prSet presAssocID="{4B5FBC31-8ACA-4D78-A33F-48E84BC9B5A0}" presName="node" presStyleLbl="node1" presStyleIdx="0" presStyleCnt="5">
        <dgm:presLayoutVars>
          <dgm:bulletEnabled val="1"/>
        </dgm:presLayoutVars>
      </dgm:prSet>
      <dgm:spPr/>
      <dgm:t>
        <a:bodyPr/>
        <a:lstStyle/>
        <a:p>
          <a:endParaRPr lang="en-PH"/>
        </a:p>
      </dgm:t>
    </dgm:pt>
    <dgm:pt modelId="{50A092FE-2421-4C69-A0F4-CA01B21F6B8E}" type="pres">
      <dgm:prSet presAssocID="{489F01FF-1137-42FA-BA68-BC0BB0692806}" presName="sibTrans" presStyleCnt="0"/>
      <dgm:spPr/>
    </dgm:pt>
    <dgm:pt modelId="{0FE45F36-D12A-4A09-B515-D4A0B12413E5}" type="pres">
      <dgm:prSet presAssocID="{ACC6536C-F6B5-4080-AD0B-CE322AEAB89F}" presName="node" presStyleLbl="node1" presStyleIdx="1" presStyleCnt="5">
        <dgm:presLayoutVars>
          <dgm:bulletEnabled val="1"/>
        </dgm:presLayoutVars>
      </dgm:prSet>
      <dgm:spPr/>
      <dgm:t>
        <a:bodyPr/>
        <a:lstStyle/>
        <a:p>
          <a:endParaRPr lang="en-PH"/>
        </a:p>
      </dgm:t>
    </dgm:pt>
    <dgm:pt modelId="{E3FF86D4-EA1F-425E-A610-BFC43D716AB2}" type="pres">
      <dgm:prSet presAssocID="{77D07FEC-C209-4AC5-89F2-B57306A99D68}" presName="sibTrans" presStyleCnt="0"/>
      <dgm:spPr/>
    </dgm:pt>
    <dgm:pt modelId="{69D8535A-1F2E-4722-B922-35AC5BE58436}" type="pres">
      <dgm:prSet presAssocID="{DC5710E9-5687-448A-9036-A14BC3CC0C19}" presName="node" presStyleLbl="node1" presStyleIdx="2" presStyleCnt="5">
        <dgm:presLayoutVars>
          <dgm:bulletEnabled val="1"/>
        </dgm:presLayoutVars>
      </dgm:prSet>
      <dgm:spPr/>
      <dgm:t>
        <a:bodyPr/>
        <a:lstStyle/>
        <a:p>
          <a:endParaRPr lang="en-PH"/>
        </a:p>
      </dgm:t>
    </dgm:pt>
    <dgm:pt modelId="{ADF1F70D-5008-49C2-BB88-BD2D605BB5FF}" type="pres">
      <dgm:prSet presAssocID="{414C4FAB-B57E-42B9-84C7-9F071E5BCEF6}" presName="sibTrans" presStyleCnt="0"/>
      <dgm:spPr/>
    </dgm:pt>
    <dgm:pt modelId="{0FD5F643-28FA-4A4B-B6CC-F76B3E9D1F60}" type="pres">
      <dgm:prSet presAssocID="{271FAC3D-FABF-46E8-9F9B-29B9A94244FD}" presName="node" presStyleLbl="node1" presStyleIdx="3" presStyleCnt="5">
        <dgm:presLayoutVars>
          <dgm:bulletEnabled val="1"/>
        </dgm:presLayoutVars>
      </dgm:prSet>
      <dgm:spPr/>
      <dgm:t>
        <a:bodyPr/>
        <a:lstStyle/>
        <a:p>
          <a:endParaRPr lang="en-PH"/>
        </a:p>
      </dgm:t>
    </dgm:pt>
    <dgm:pt modelId="{C248B7CF-E014-4129-A392-A6D31503A22E}" type="pres">
      <dgm:prSet presAssocID="{CC43EED2-EB20-4692-903E-37DC1373724C}" presName="sibTrans" presStyleCnt="0"/>
      <dgm:spPr/>
    </dgm:pt>
    <dgm:pt modelId="{2B0A106F-B2E1-44AC-955C-909A904F29F2}" type="pres">
      <dgm:prSet presAssocID="{A752F14C-6E5D-4902-B7E2-CF24E83065E7}" presName="node" presStyleLbl="node1" presStyleIdx="4" presStyleCnt="5">
        <dgm:presLayoutVars>
          <dgm:bulletEnabled val="1"/>
        </dgm:presLayoutVars>
      </dgm:prSet>
      <dgm:spPr/>
      <dgm:t>
        <a:bodyPr/>
        <a:lstStyle/>
        <a:p>
          <a:endParaRPr lang="en-PH"/>
        </a:p>
      </dgm:t>
    </dgm:pt>
  </dgm:ptLst>
  <dgm:cxnLst>
    <dgm:cxn modelId="{CFEA9F32-D44A-46DD-A897-D208D5F4B6F0}" srcId="{6D67FCA6-D95D-4F0F-9D91-DF63FD9DE377}" destId="{DC5710E9-5687-448A-9036-A14BC3CC0C19}" srcOrd="2" destOrd="0" parTransId="{360A9109-9217-4293-8615-AD5E0B91DA3C}" sibTransId="{414C4FAB-B57E-42B9-84C7-9F071E5BCEF6}"/>
    <dgm:cxn modelId="{DF79D5DF-E265-4CE9-B9B6-4B11F4819BC7}" type="presOf" srcId="{4B5FBC31-8ACA-4D78-A33F-48E84BC9B5A0}" destId="{8782526C-A052-489F-9C43-DA271D92FAE2}" srcOrd="0" destOrd="0" presId="urn:microsoft.com/office/officeart/2005/8/layout/default#1"/>
    <dgm:cxn modelId="{B96B5417-58BE-4590-935F-4CF076B94B8D}" type="presOf" srcId="{ACC6536C-F6B5-4080-AD0B-CE322AEAB89F}" destId="{0FE45F36-D12A-4A09-B515-D4A0B12413E5}" srcOrd="0" destOrd="0" presId="urn:microsoft.com/office/officeart/2005/8/layout/default#1"/>
    <dgm:cxn modelId="{C324C7E7-BC1D-463D-BC28-8C893A96F480}" type="presOf" srcId="{DC5710E9-5687-448A-9036-A14BC3CC0C19}" destId="{69D8535A-1F2E-4722-B922-35AC5BE58436}" srcOrd="0" destOrd="0" presId="urn:microsoft.com/office/officeart/2005/8/layout/default#1"/>
    <dgm:cxn modelId="{8B6B1866-7591-4CBC-80B7-0ECDE0CE6D6B}" srcId="{6D67FCA6-D95D-4F0F-9D91-DF63FD9DE377}" destId="{A752F14C-6E5D-4902-B7E2-CF24E83065E7}" srcOrd="4" destOrd="0" parTransId="{2C4E61D4-329C-41FA-8884-9B16FE2A6CC8}" sibTransId="{F93C9B34-223E-48F0-B592-1094E36B1A27}"/>
    <dgm:cxn modelId="{0125463A-32E0-421C-870B-1FAD024FD382}" srcId="{6D67FCA6-D95D-4F0F-9D91-DF63FD9DE377}" destId="{ACC6536C-F6B5-4080-AD0B-CE322AEAB89F}" srcOrd="1" destOrd="0" parTransId="{0F152C65-5A22-4987-B1B9-D70FDB906DB3}" sibTransId="{77D07FEC-C209-4AC5-89F2-B57306A99D68}"/>
    <dgm:cxn modelId="{ABF46CC4-0223-4445-817D-3647FFCE51F7}" type="presOf" srcId="{6D67FCA6-D95D-4F0F-9D91-DF63FD9DE377}" destId="{3A5D1D6E-B0C1-4E69-B3E0-469A115B4AFA}" srcOrd="0" destOrd="0" presId="urn:microsoft.com/office/officeart/2005/8/layout/default#1"/>
    <dgm:cxn modelId="{1A5CABF5-773D-4273-A415-958559DB80F0}" type="presOf" srcId="{271FAC3D-FABF-46E8-9F9B-29B9A94244FD}" destId="{0FD5F643-28FA-4A4B-B6CC-F76B3E9D1F60}" srcOrd="0" destOrd="0" presId="urn:microsoft.com/office/officeart/2005/8/layout/default#1"/>
    <dgm:cxn modelId="{D2615042-576F-4597-A9CF-006896FF6884}" type="presOf" srcId="{A752F14C-6E5D-4902-B7E2-CF24E83065E7}" destId="{2B0A106F-B2E1-44AC-955C-909A904F29F2}" srcOrd="0" destOrd="0" presId="urn:microsoft.com/office/officeart/2005/8/layout/default#1"/>
    <dgm:cxn modelId="{A0D282AF-4E00-42A3-8C05-6D414770A15F}" srcId="{6D67FCA6-D95D-4F0F-9D91-DF63FD9DE377}" destId="{271FAC3D-FABF-46E8-9F9B-29B9A94244FD}" srcOrd="3" destOrd="0" parTransId="{F2EFDD13-030C-479A-BCDD-1AA4B9B8D849}" sibTransId="{CC43EED2-EB20-4692-903E-37DC1373724C}"/>
    <dgm:cxn modelId="{536A40E8-52DF-4278-9085-DE477402B51B}" srcId="{6D67FCA6-D95D-4F0F-9D91-DF63FD9DE377}" destId="{4B5FBC31-8ACA-4D78-A33F-48E84BC9B5A0}" srcOrd="0" destOrd="0" parTransId="{0B46727B-86E1-45E9-8403-5EDAE6757C57}" sibTransId="{489F01FF-1137-42FA-BA68-BC0BB0692806}"/>
    <dgm:cxn modelId="{CEEAF4BC-E5E3-4801-A88A-2592D347326F}" type="presParOf" srcId="{3A5D1D6E-B0C1-4E69-B3E0-469A115B4AFA}" destId="{8782526C-A052-489F-9C43-DA271D92FAE2}" srcOrd="0" destOrd="0" presId="urn:microsoft.com/office/officeart/2005/8/layout/default#1"/>
    <dgm:cxn modelId="{9462C691-D838-4A5B-8420-005DC1CF6B5C}" type="presParOf" srcId="{3A5D1D6E-B0C1-4E69-B3E0-469A115B4AFA}" destId="{50A092FE-2421-4C69-A0F4-CA01B21F6B8E}" srcOrd="1" destOrd="0" presId="urn:microsoft.com/office/officeart/2005/8/layout/default#1"/>
    <dgm:cxn modelId="{09DDB408-C7E2-4F46-972C-09F61B80C40A}" type="presParOf" srcId="{3A5D1D6E-B0C1-4E69-B3E0-469A115B4AFA}" destId="{0FE45F36-D12A-4A09-B515-D4A0B12413E5}" srcOrd="2" destOrd="0" presId="urn:microsoft.com/office/officeart/2005/8/layout/default#1"/>
    <dgm:cxn modelId="{F7323864-6984-4FF5-9CF6-AB5F4518F073}" type="presParOf" srcId="{3A5D1D6E-B0C1-4E69-B3E0-469A115B4AFA}" destId="{E3FF86D4-EA1F-425E-A610-BFC43D716AB2}" srcOrd="3" destOrd="0" presId="urn:microsoft.com/office/officeart/2005/8/layout/default#1"/>
    <dgm:cxn modelId="{15D29AB4-652C-44E0-9754-CBAE4DDD6E19}" type="presParOf" srcId="{3A5D1D6E-B0C1-4E69-B3E0-469A115B4AFA}" destId="{69D8535A-1F2E-4722-B922-35AC5BE58436}" srcOrd="4" destOrd="0" presId="urn:microsoft.com/office/officeart/2005/8/layout/default#1"/>
    <dgm:cxn modelId="{D6D41CB4-0830-460E-948B-B0A3CBDA31A4}" type="presParOf" srcId="{3A5D1D6E-B0C1-4E69-B3E0-469A115B4AFA}" destId="{ADF1F70D-5008-49C2-BB88-BD2D605BB5FF}" srcOrd="5" destOrd="0" presId="urn:microsoft.com/office/officeart/2005/8/layout/default#1"/>
    <dgm:cxn modelId="{299BF476-E720-4FEB-86E5-1D83B8A4CA79}" type="presParOf" srcId="{3A5D1D6E-B0C1-4E69-B3E0-469A115B4AFA}" destId="{0FD5F643-28FA-4A4B-B6CC-F76B3E9D1F60}" srcOrd="6" destOrd="0" presId="urn:microsoft.com/office/officeart/2005/8/layout/default#1"/>
    <dgm:cxn modelId="{0242F3B2-EFFE-4CC4-9563-6CCDFB1E0306}" type="presParOf" srcId="{3A5D1D6E-B0C1-4E69-B3E0-469A115B4AFA}" destId="{C248B7CF-E014-4129-A392-A6D31503A22E}" srcOrd="7" destOrd="0" presId="urn:microsoft.com/office/officeart/2005/8/layout/default#1"/>
    <dgm:cxn modelId="{6871F612-E11C-47DD-A7F2-39935C6B9ECF}" type="presParOf" srcId="{3A5D1D6E-B0C1-4E69-B3E0-469A115B4AFA}" destId="{2B0A106F-B2E1-44AC-955C-909A904F29F2}" srcOrd="8"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1A44F4F-A083-48A1-A3C4-4482092A6371}" type="doc">
      <dgm:prSet loTypeId="urn:microsoft.com/office/officeart/2005/8/layout/cycle5" loCatId="cycle" qsTypeId="urn:microsoft.com/office/officeart/2005/8/quickstyle/simple1#14" qsCatId="simple" csTypeId="urn:microsoft.com/office/officeart/2005/8/colors/accent1_2#14" csCatId="accent1" phldr="1"/>
      <dgm:spPr/>
      <dgm:t>
        <a:bodyPr/>
        <a:lstStyle/>
        <a:p>
          <a:endParaRPr lang="en-PH"/>
        </a:p>
      </dgm:t>
    </dgm:pt>
    <dgm:pt modelId="{0258BB53-0464-48E3-90FB-BB26E244EBA9}">
      <dgm:prSet phldrT="[Text]" custT="1"/>
      <dgm:spPr/>
      <dgm:t>
        <a:bodyPr/>
        <a:lstStyle/>
        <a:p>
          <a:r>
            <a:rPr lang="en-PH" sz="1800" b="1" dirty="0" smtClean="0">
              <a:solidFill>
                <a:schemeClr val="tx1"/>
              </a:solidFill>
            </a:rPr>
            <a:t>Qualifications Register</a:t>
          </a:r>
        </a:p>
        <a:p>
          <a:r>
            <a:rPr lang="en-PH" sz="1800" b="1" dirty="0" smtClean="0">
              <a:solidFill>
                <a:schemeClr val="tx1"/>
              </a:solidFill>
            </a:rPr>
            <a:t>(TESDA)</a:t>
          </a:r>
          <a:endParaRPr lang="en-PH" sz="1800" b="1" dirty="0">
            <a:solidFill>
              <a:schemeClr val="tx1"/>
            </a:solidFill>
          </a:endParaRPr>
        </a:p>
      </dgm:t>
    </dgm:pt>
    <dgm:pt modelId="{785EBDCD-6F15-49AE-B123-564499F6098A}" type="parTrans" cxnId="{3B2B13DC-FBD3-41F0-A3DB-2049ECFC58E1}">
      <dgm:prSet/>
      <dgm:spPr/>
      <dgm:t>
        <a:bodyPr/>
        <a:lstStyle/>
        <a:p>
          <a:endParaRPr lang="en-PH"/>
        </a:p>
      </dgm:t>
    </dgm:pt>
    <dgm:pt modelId="{E1DE1F06-90DC-469A-A081-827CD3B47307}" type="sibTrans" cxnId="{3B2B13DC-FBD3-41F0-A3DB-2049ECFC58E1}">
      <dgm:prSet/>
      <dgm:spPr/>
      <dgm:t>
        <a:bodyPr/>
        <a:lstStyle/>
        <a:p>
          <a:endParaRPr lang="en-PH"/>
        </a:p>
      </dgm:t>
    </dgm:pt>
    <dgm:pt modelId="{F0DE03F7-D249-4526-83D8-5DDEDCB736C4}">
      <dgm:prSet phldrT="[Text]" custT="1"/>
      <dgm:spPr/>
      <dgm:t>
        <a:bodyPr/>
        <a:lstStyle/>
        <a:p>
          <a:r>
            <a:rPr lang="en-PH" sz="1800" b="1" dirty="0" smtClean="0">
              <a:solidFill>
                <a:schemeClr val="tx1"/>
              </a:solidFill>
            </a:rPr>
            <a:t>Pathways and Equivalencies</a:t>
          </a:r>
        </a:p>
        <a:p>
          <a:r>
            <a:rPr lang="en-PH" sz="1800" b="1" dirty="0" smtClean="0">
              <a:solidFill>
                <a:schemeClr val="tx1"/>
              </a:solidFill>
            </a:rPr>
            <a:t>(CHED)</a:t>
          </a:r>
          <a:endParaRPr lang="en-PH" sz="1800" b="1" dirty="0">
            <a:solidFill>
              <a:schemeClr val="tx1"/>
            </a:solidFill>
          </a:endParaRPr>
        </a:p>
      </dgm:t>
    </dgm:pt>
    <dgm:pt modelId="{6397901E-1BB4-4638-AB01-2AABADA37A3A}" type="parTrans" cxnId="{EC957243-7B2C-44BC-BBC7-5C07239DF6FE}">
      <dgm:prSet/>
      <dgm:spPr/>
      <dgm:t>
        <a:bodyPr/>
        <a:lstStyle/>
        <a:p>
          <a:endParaRPr lang="en-PH"/>
        </a:p>
      </dgm:t>
    </dgm:pt>
    <dgm:pt modelId="{D933AFF6-E5BA-459B-8456-94D8C657809D}" type="sibTrans" cxnId="{EC957243-7B2C-44BC-BBC7-5C07239DF6FE}">
      <dgm:prSet/>
      <dgm:spPr/>
      <dgm:t>
        <a:bodyPr/>
        <a:lstStyle/>
        <a:p>
          <a:endParaRPr lang="en-PH"/>
        </a:p>
      </dgm:t>
    </dgm:pt>
    <dgm:pt modelId="{542CF62F-107B-4519-8590-58B4D5300EA8}">
      <dgm:prSet phldrT="[Text]" custT="1"/>
      <dgm:spPr/>
      <dgm:t>
        <a:bodyPr/>
        <a:lstStyle/>
        <a:p>
          <a:r>
            <a:rPr lang="en-PH" sz="1800" b="1" dirty="0" smtClean="0">
              <a:solidFill>
                <a:schemeClr val="tx1"/>
              </a:solidFill>
            </a:rPr>
            <a:t>International Alignment</a:t>
          </a:r>
        </a:p>
        <a:p>
          <a:r>
            <a:rPr lang="en-PH" sz="1800" b="1" dirty="0" smtClean="0">
              <a:solidFill>
                <a:schemeClr val="tx1"/>
              </a:solidFill>
            </a:rPr>
            <a:t>(PRC)</a:t>
          </a:r>
          <a:endParaRPr lang="en-PH" sz="1800" b="1" dirty="0">
            <a:solidFill>
              <a:schemeClr val="tx1"/>
            </a:solidFill>
          </a:endParaRPr>
        </a:p>
      </dgm:t>
    </dgm:pt>
    <dgm:pt modelId="{6F9265A4-54D3-4180-9836-90AAFCB5BB90}" type="parTrans" cxnId="{575425C5-7E3C-4BEA-A633-7B3FC63FC7B2}">
      <dgm:prSet/>
      <dgm:spPr/>
      <dgm:t>
        <a:bodyPr/>
        <a:lstStyle/>
        <a:p>
          <a:endParaRPr lang="en-PH"/>
        </a:p>
      </dgm:t>
    </dgm:pt>
    <dgm:pt modelId="{E2B274D0-614E-46E3-849A-6E1798605E96}" type="sibTrans" cxnId="{575425C5-7E3C-4BEA-A633-7B3FC63FC7B2}">
      <dgm:prSet/>
      <dgm:spPr/>
      <dgm:t>
        <a:bodyPr/>
        <a:lstStyle/>
        <a:p>
          <a:endParaRPr lang="en-PH"/>
        </a:p>
      </dgm:t>
    </dgm:pt>
    <dgm:pt modelId="{178C33D2-852B-4BD2-AE13-2C4F7CE9CF1C}">
      <dgm:prSet phldrT="[Text]" custT="1"/>
      <dgm:spPr/>
      <dgm:t>
        <a:bodyPr/>
        <a:lstStyle/>
        <a:p>
          <a:r>
            <a:rPr lang="en-PH" sz="1800" b="1" dirty="0" smtClean="0">
              <a:solidFill>
                <a:schemeClr val="tx1"/>
              </a:solidFill>
            </a:rPr>
            <a:t>Information and Guidelines</a:t>
          </a:r>
        </a:p>
        <a:p>
          <a:r>
            <a:rPr lang="en-PH" sz="1800" b="1" dirty="0" smtClean="0">
              <a:solidFill>
                <a:schemeClr val="tx1"/>
              </a:solidFill>
            </a:rPr>
            <a:t>(DEPED)</a:t>
          </a:r>
          <a:endParaRPr lang="en-PH" sz="1800" b="1" dirty="0">
            <a:solidFill>
              <a:schemeClr val="tx1"/>
            </a:solidFill>
          </a:endParaRPr>
        </a:p>
      </dgm:t>
    </dgm:pt>
    <dgm:pt modelId="{63BC9EDC-964A-43D8-B434-FCFA7F18A4CF}" type="parTrans" cxnId="{638ED634-CCAF-497E-9D83-B6CE064CA5D3}">
      <dgm:prSet/>
      <dgm:spPr/>
      <dgm:t>
        <a:bodyPr/>
        <a:lstStyle/>
        <a:p>
          <a:endParaRPr lang="en-PH"/>
        </a:p>
      </dgm:t>
    </dgm:pt>
    <dgm:pt modelId="{80BE1400-AA8A-4340-96CD-C7745E2EC24C}" type="sibTrans" cxnId="{638ED634-CCAF-497E-9D83-B6CE064CA5D3}">
      <dgm:prSet/>
      <dgm:spPr/>
      <dgm:t>
        <a:bodyPr/>
        <a:lstStyle/>
        <a:p>
          <a:endParaRPr lang="en-PH"/>
        </a:p>
      </dgm:t>
    </dgm:pt>
    <dgm:pt modelId="{570B6298-35AF-4042-91F4-43313E494B03}">
      <dgm:prSet phldrT="[Text]" custT="1"/>
      <dgm:spPr/>
      <dgm:t>
        <a:bodyPr/>
        <a:lstStyle/>
        <a:p>
          <a:r>
            <a:rPr lang="en-PH" sz="1800" b="1" dirty="0" smtClean="0">
              <a:solidFill>
                <a:schemeClr val="tx1"/>
              </a:solidFill>
            </a:rPr>
            <a:t>Quality Assurance</a:t>
          </a:r>
        </a:p>
        <a:p>
          <a:r>
            <a:rPr lang="en-PH" sz="1800" b="1" dirty="0" smtClean="0">
              <a:solidFill>
                <a:schemeClr val="tx1"/>
              </a:solidFill>
            </a:rPr>
            <a:t>(CHED)</a:t>
          </a:r>
          <a:endParaRPr lang="en-PH" sz="1800" b="1" dirty="0">
            <a:solidFill>
              <a:schemeClr val="tx1"/>
            </a:solidFill>
          </a:endParaRPr>
        </a:p>
      </dgm:t>
    </dgm:pt>
    <dgm:pt modelId="{2A46E81A-4588-42CE-BA10-DB38B2902511}" type="parTrans" cxnId="{EAD4B31B-A5D9-48DF-AA4B-3ADA60451ED1}">
      <dgm:prSet/>
      <dgm:spPr/>
      <dgm:t>
        <a:bodyPr/>
        <a:lstStyle/>
        <a:p>
          <a:endParaRPr lang="en-PH"/>
        </a:p>
      </dgm:t>
    </dgm:pt>
    <dgm:pt modelId="{5757CA1A-93C8-4705-9A5C-2D4798833313}" type="sibTrans" cxnId="{EAD4B31B-A5D9-48DF-AA4B-3ADA60451ED1}">
      <dgm:prSet/>
      <dgm:spPr/>
      <dgm:t>
        <a:bodyPr/>
        <a:lstStyle/>
        <a:p>
          <a:endParaRPr lang="en-PH"/>
        </a:p>
      </dgm:t>
    </dgm:pt>
    <dgm:pt modelId="{D11780A7-7231-4869-8D17-39CB8763F32B}" type="pres">
      <dgm:prSet presAssocID="{C1A44F4F-A083-48A1-A3C4-4482092A6371}" presName="cycle" presStyleCnt="0">
        <dgm:presLayoutVars>
          <dgm:dir/>
          <dgm:resizeHandles val="exact"/>
        </dgm:presLayoutVars>
      </dgm:prSet>
      <dgm:spPr/>
      <dgm:t>
        <a:bodyPr/>
        <a:lstStyle/>
        <a:p>
          <a:endParaRPr lang="en-PH"/>
        </a:p>
      </dgm:t>
    </dgm:pt>
    <dgm:pt modelId="{FAABD740-8B52-423D-A561-3C497C37EA29}" type="pres">
      <dgm:prSet presAssocID="{0258BB53-0464-48E3-90FB-BB26E244EBA9}" presName="node" presStyleLbl="node1" presStyleIdx="0" presStyleCnt="5" custScaleX="123003" custScaleY="120553">
        <dgm:presLayoutVars>
          <dgm:bulletEnabled val="1"/>
        </dgm:presLayoutVars>
      </dgm:prSet>
      <dgm:spPr/>
      <dgm:t>
        <a:bodyPr/>
        <a:lstStyle/>
        <a:p>
          <a:endParaRPr lang="en-PH"/>
        </a:p>
      </dgm:t>
    </dgm:pt>
    <dgm:pt modelId="{D324BEB6-173F-4344-8574-F23953228859}" type="pres">
      <dgm:prSet presAssocID="{0258BB53-0464-48E3-90FB-BB26E244EBA9}" presName="spNode" presStyleCnt="0"/>
      <dgm:spPr/>
    </dgm:pt>
    <dgm:pt modelId="{C3B70F66-6A4F-491E-A654-786103E2283D}" type="pres">
      <dgm:prSet presAssocID="{E1DE1F06-90DC-469A-A081-827CD3B47307}" presName="sibTrans" presStyleLbl="sibTrans1D1" presStyleIdx="0" presStyleCnt="5"/>
      <dgm:spPr/>
      <dgm:t>
        <a:bodyPr/>
        <a:lstStyle/>
        <a:p>
          <a:endParaRPr lang="en-PH"/>
        </a:p>
      </dgm:t>
    </dgm:pt>
    <dgm:pt modelId="{0FC6E61F-3D49-4867-ACB4-004DBE492AA1}" type="pres">
      <dgm:prSet presAssocID="{F0DE03F7-D249-4526-83D8-5DDEDCB736C4}" presName="node" presStyleLbl="node1" presStyleIdx="1" presStyleCnt="5" custScaleX="124355" custScaleY="124394">
        <dgm:presLayoutVars>
          <dgm:bulletEnabled val="1"/>
        </dgm:presLayoutVars>
      </dgm:prSet>
      <dgm:spPr/>
      <dgm:t>
        <a:bodyPr/>
        <a:lstStyle/>
        <a:p>
          <a:endParaRPr lang="en-PH"/>
        </a:p>
      </dgm:t>
    </dgm:pt>
    <dgm:pt modelId="{7D698D4C-69A2-4C38-A9A8-DA94906A950A}" type="pres">
      <dgm:prSet presAssocID="{F0DE03F7-D249-4526-83D8-5DDEDCB736C4}" presName="spNode" presStyleCnt="0"/>
      <dgm:spPr/>
    </dgm:pt>
    <dgm:pt modelId="{4D0A8FF1-F0AC-4B97-BDC2-8A34474AA8D2}" type="pres">
      <dgm:prSet presAssocID="{D933AFF6-E5BA-459B-8456-94D8C657809D}" presName="sibTrans" presStyleLbl="sibTrans1D1" presStyleIdx="1" presStyleCnt="5"/>
      <dgm:spPr/>
      <dgm:t>
        <a:bodyPr/>
        <a:lstStyle/>
        <a:p>
          <a:endParaRPr lang="en-PH"/>
        </a:p>
      </dgm:t>
    </dgm:pt>
    <dgm:pt modelId="{6546FDFC-1CDC-4C61-B504-D55C456AA9E8}" type="pres">
      <dgm:prSet presAssocID="{542CF62F-107B-4519-8590-58B4D5300EA8}" presName="node" presStyleLbl="node1" presStyleIdx="2" presStyleCnt="5" custScaleX="125809" custScaleY="122557">
        <dgm:presLayoutVars>
          <dgm:bulletEnabled val="1"/>
        </dgm:presLayoutVars>
      </dgm:prSet>
      <dgm:spPr/>
      <dgm:t>
        <a:bodyPr/>
        <a:lstStyle/>
        <a:p>
          <a:endParaRPr lang="en-PH"/>
        </a:p>
      </dgm:t>
    </dgm:pt>
    <dgm:pt modelId="{389EB59D-81ED-40AB-ADF2-08B8A285D8CD}" type="pres">
      <dgm:prSet presAssocID="{542CF62F-107B-4519-8590-58B4D5300EA8}" presName="spNode" presStyleCnt="0"/>
      <dgm:spPr/>
    </dgm:pt>
    <dgm:pt modelId="{6B1DDA77-E251-4723-9867-57FAC89504C4}" type="pres">
      <dgm:prSet presAssocID="{E2B274D0-614E-46E3-849A-6E1798605E96}" presName="sibTrans" presStyleLbl="sibTrans1D1" presStyleIdx="2" presStyleCnt="5"/>
      <dgm:spPr/>
      <dgm:t>
        <a:bodyPr/>
        <a:lstStyle/>
        <a:p>
          <a:endParaRPr lang="en-PH"/>
        </a:p>
      </dgm:t>
    </dgm:pt>
    <dgm:pt modelId="{F720469C-BE77-4C1F-A7A1-D43A72CBDE38}" type="pres">
      <dgm:prSet presAssocID="{178C33D2-852B-4BD2-AE13-2C4F7CE9CF1C}" presName="node" presStyleLbl="node1" presStyleIdx="3" presStyleCnt="5" custScaleX="122125" custScaleY="124715">
        <dgm:presLayoutVars>
          <dgm:bulletEnabled val="1"/>
        </dgm:presLayoutVars>
      </dgm:prSet>
      <dgm:spPr/>
      <dgm:t>
        <a:bodyPr/>
        <a:lstStyle/>
        <a:p>
          <a:endParaRPr lang="en-PH"/>
        </a:p>
      </dgm:t>
    </dgm:pt>
    <dgm:pt modelId="{16F0E792-3C1E-400A-8B0A-5EF11AE76DA7}" type="pres">
      <dgm:prSet presAssocID="{178C33D2-852B-4BD2-AE13-2C4F7CE9CF1C}" presName="spNode" presStyleCnt="0"/>
      <dgm:spPr/>
    </dgm:pt>
    <dgm:pt modelId="{37BA25F3-B76F-4B06-954A-8097D183705D}" type="pres">
      <dgm:prSet presAssocID="{80BE1400-AA8A-4340-96CD-C7745E2EC24C}" presName="sibTrans" presStyleLbl="sibTrans1D1" presStyleIdx="3" presStyleCnt="5"/>
      <dgm:spPr/>
      <dgm:t>
        <a:bodyPr/>
        <a:lstStyle/>
        <a:p>
          <a:endParaRPr lang="en-PH"/>
        </a:p>
      </dgm:t>
    </dgm:pt>
    <dgm:pt modelId="{028F1BDA-65D6-4F82-A4F9-2C56F5EC33B9}" type="pres">
      <dgm:prSet presAssocID="{570B6298-35AF-4042-91F4-43313E494B03}" presName="node" presStyleLbl="node1" presStyleIdx="4" presStyleCnt="5" custScaleX="115256" custScaleY="124394" custRadScaleRad="98886" custRadScaleInc="-6193">
        <dgm:presLayoutVars>
          <dgm:bulletEnabled val="1"/>
        </dgm:presLayoutVars>
      </dgm:prSet>
      <dgm:spPr/>
      <dgm:t>
        <a:bodyPr/>
        <a:lstStyle/>
        <a:p>
          <a:endParaRPr lang="en-PH"/>
        </a:p>
      </dgm:t>
    </dgm:pt>
    <dgm:pt modelId="{D1E0F841-500D-4A6C-BBFE-7BFD3DA0D522}" type="pres">
      <dgm:prSet presAssocID="{570B6298-35AF-4042-91F4-43313E494B03}" presName="spNode" presStyleCnt="0"/>
      <dgm:spPr/>
    </dgm:pt>
    <dgm:pt modelId="{292E9DA7-FFE7-4959-A3FC-20796B9C0D5E}" type="pres">
      <dgm:prSet presAssocID="{5757CA1A-93C8-4705-9A5C-2D4798833313}" presName="sibTrans" presStyleLbl="sibTrans1D1" presStyleIdx="4" presStyleCnt="5"/>
      <dgm:spPr/>
      <dgm:t>
        <a:bodyPr/>
        <a:lstStyle/>
        <a:p>
          <a:endParaRPr lang="en-PH"/>
        </a:p>
      </dgm:t>
    </dgm:pt>
  </dgm:ptLst>
  <dgm:cxnLst>
    <dgm:cxn modelId="{638ED634-CCAF-497E-9D83-B6CE064CA5D3}" srcId="{C1A44F4F-A083-48A1-A3C4-4482092A6371}" destId="{178C33D2-852B-4BD2-AE13-2C4F7CE9CF1C}" srcOrd="3" destOrd="0" parTransId="{63BC9EDC-964A-43D8-B434-FCFA7F18A4CF}" sibTransId="{80BE1400-AA8A-4340-96CD-C7745E2EC24C}"/>
    <dgm:cxn modelId="{7D83CBF4-CF23-4DC2-BBB7-3ACF0EBBE54B}" type="presOf" srcId="{D933AFF6-E5BA-459B-8456-94D8C657809D}" destId="{4D0A8FF1-F0AC-4B97-BDC2-8A34474AA8D2}" srcOrd="0" destOrd="0" presId="urn:microsoft.com/office/officeart/2005/8/layout/cycle5"/>
    <dgm:cxn modelId="{EC957243-7B2C-44BC-BBC7-5C07239DF6FE}" srcId="{C1A44F4F-A083-48A1-A3C4-4482092A6371}" destId="{F0DE03F7-D249-4526-83D8-5DDEDCB736C4}" srcOrd="1" destOrd="0" parTransId="{6397901E-1BB4-4638-AB01-2AABADA37A3A}" sibTransId="{D933AFF6-E5BA-459B-8456-94D8C657809D}"/>
    <dgm:cxn modelId="{3B2B13DC-FBD3-41F0-A3DB-2049ECFC58E1}" srcId="{C1A44F4F-A083-48A1-A3C4-4482092A6371}" destId="{0258BB53-0464-48E3-90FB-BB26E244EBA9}" srcOrd="0" destOrd="0" parTransId="{785EBDCD-6F15-49AE-B123-564499F6098A}" sibTransId="{E1DE1F06-90DC-469A-A081-827CD3B47307}"/>
    <dgm:cxn modelId="{3FE0E018-1E2F-452C-86B6-710BA9B48B28}" type="presOf" srcId="{542CF62F-107B-4519-8590-58B4D5300EA8}" destId="{6546FDFC-1CDC-4C61-B504-D55C456AA9E8}" srcOrd="0" destOrd="0" presId="urn:microsoft.com/office/officeart/2005/8/layout/cycle5"/>
    <dgm:cxn modelId="{41473914-81F5-4CEA-8A6F-4254235A972D}" type="presOf" srcId="{E2B274D0-614E-46E3-849A-6E1798605E96}" destId="{6B1DDA77-E251-4723-9867-57FAC89504C4}" srcOrd="0" destOrd="0" presId="urn:microsoft.com/office/officeart/2005/8/layout/cycle5"/>
    <dgm:cxn modelId="{1171CB69-E55D-46ED-802A-D36208CB4D00}" type="presOf" srcId="{0258BB53-0464-48E3-90FB-BB26E244EBA9}" destId="{FAABD740-8B52-423D-A561-3C497C37EA29}" srcOrd="0" destOrd="0" presId="urn:microsoft.com/office/officeart/2005/8/layout/cycle5"/>
    <dgm:cxn modelId="{EAD4B31B-A5D9-48DF-AA4B-3ADA60451ED1}" srcId="{C1A44F4F-A083-48A1-A3C4-4482092A6371}" destId="{570B6298-35AF-4042-91F4-43313E494B03}" srcOrd="4" destOrd="0" parTransId="{2A46E81A-4588-42CE-BA10-DB38B2902511}" sibTransId="{5757CA1A-93C8-4705-9A5C-2D4798833313}"/>
    <dgm:cxn modelId="{575425C5-7E3C-4BEA-A633-7B3FC63FC7B2}" srcId="{C1A44F4F-A083-48A1-A3C4-4482092A6371}" destId="{542CF62F-107B-4519-8590-58B4D5300EA8}" srcOrd="2" destOrd="0" parTransId="{6F9265A4-54D3-4180-9836-90AAFCB5BB90}" sibTransId="{E2B274D0-614E-46E3-849A-6E1798605E96}"/>
    <dgm:cxn modelId="{891714A4-F2E5-4C43-9399-441728A30585}" type="presOf" srcId="{E1DE1F06-90DC-469A-A081-827CD3B47307}" destId="{C3B70F66-6A4F-491E-A654-786103E2283D}" srcOrd="0" destOrd="0" presId="urn:microsoft.com/office/officeart/2005/8/layout/cycle5"/>
    <dgm:cxn modelId="{491D449A-2FD6-4AE1-AA6A-DB19DBDBB593}" type="presOf" srcId="{C1A44F4F-A083-48A1-A3C4-4482092A6371}" destId="{D11780A7-7231-4869-8D17-39CB8763F32B}" srcOrd="0" destOrd="0" presId="urn:microsoft.com/office/officeart/2005/8/layout/cycle5"/>
    <dgm:cxn modelId="{1F5A0912-B603-4BE2-BFFF-D18010ADC0FC}" type="presOf" srcId="{178C33D2-852B-4BD2-AE13-2C4F7CE9CF1C}" destId="{F720469C-BE77-4C1F-A7A1-D43A72CBDE38}" srcOrd="0" destOrd="0" presId="urn:microsoft.com/office/officeart/2005/8/layout/cycle5"/>
    <dgm:cxn modelId="{1C0512E0-1321-4219-9606-7783371FFF28}" type="presOf" srcId="{F0DE03F7-D249-4526-83D8-5DDEDCB736C4}" destId="{0FC6E61F-3D49-4867-ACB4-004DBE492AA1}" srcOrd="0" destOrd="0" presId="urn:microsoft.com/office/officeart/2005/8/layout/cycle5"/>
    <dgm:cxn modelId="{16363636-E89D-419A-98A5-10453E7F4E69}" type="presOf" srcId="{5757CA1A-93C8-4705-9A5C-2D4798833313}" destId="{292E9DA7-FFE7-4959-A3FC-20796B9C0D5E}" srcOrd="0" destOrd="0" presId="urn:microsoft.com/office/officeart/2005/8/layout/cycle5"/>
    <dgm:cxn modelId="{2C4F80C4-D767-4340-9057-F1487048D0BE}" type="presOf" srcId="{80BE1400-AA8A-4340-96CD-C7745E2EC24C}" destId="{37BA25F3-B76F-4B06-954A-8097D183705D}" srcOrd="0" destOrd="0" presId="urn:microsoft.com/office/officeart/2005/8/layout/cycle5"/>
    <dgm:cxn modelId="{3CF3C56D-C456-4C87-9699-9A9C22A20004}" type="presOf" srcId="{570B6298-35AF-4042-91F4-43313E494B03}" destId="{028F1BDA-65D6-4F82-A4F9-2C56F5EC33B9}" srcOrd="0" destOrd="0" presId="urn:microsoft.com/office/officeart/2005/8/layout/cycle5"/>
    <dgm:cxn modelId="{1CA0CD69-423A-434D-9782-7B49541CBC69}" type="presParOf" srcId="{D11780A7-7231-4869-8D17-39CB8763F32B}" destId="{FAABD740-8B52-423D-A561-3C497C37EA29}" srcOrd="0" destOrd="0" presId="urn:microsoft.com/office/officeart/2005/8/layout/cycle5"/>
    <dgm:cxn modelId="{D3BF1B33-46DC-45AF-9F51-01E99AADCEFB}" type="presParOf" srcId="{D11780A7-7231-4869-8D17-39CB8763F32B}" destId="{D324BEB6-173F-4344-8574-F23953228859}" srcOrd="1" destOrd="0" presId="urn:microsoft.com/office/officeart/2005/8/layout/cycle5"/>
    <dgm:cxn modelId="{0719FC0E-08D9-406D-8C3A-B884F0FEF46B}" type="presParOf" srcId="{D11780A7-7231-4869-8D17-39CB8763F32B}" destId="{C3B70F66-6A4F-491E-A654-786103E2283D}" srcOrd="2" destOrd="0" presId="urn:microsoft.com/office/officeart/2005/8/layout/cycle5"/>
    <dgm:cxn modelId="{8B7FDDC3-3270-4B68-820F-91A45899CAD9}" type="presParOf" srcId="{D11780A7-7231-4869-8D17-39CB8763F32B}" destId="{0FC6E61F-3D49-4867-ACB4-004DBE492AA1}" srcOrd="3" destOrd="0" presId="urn:microsoft.com/office/officeart/2005/8/layout/cycle5"/>
    <dgm:cxn modelId="{73D67805-39F6-41AB-9896-CF43F57AFA53}" type="presParOf" srcId="{D11780A7-7231-4869-8D17-39CB8763F32B}" destId="{7D698D4C-69A2-4C38-A9A8-DA94906A950A}" srcOrd="4" destOrd="0" presId="urn:microsoft.com/office/officeart/2005/8/layout/cycle5"/>
    <dgm:cxn modelId="{5E417526-45A2-426C-8838-CBC6794C53E8}" type="presParOf" srcId="{D11780A7-7231-4869-8D17-39CB8763F32B}" destId="{4D0A8FF1-F0AC-4B97-BDC2-8A34474AA8D2}" srcOrd="5" destOrd="0" presId="urn:microsoft.com/office/officeart/2005/8/layout/cycle5"/>
    <dgm:cxn modelId="{3C6F3AFC-01C9-4A2D-81CD-066C0B239E56}" type="presParOf" srcId="{D11780A7-7231-4869-8D17-39CB8763F32B}" destId="{6546FDFC-1CDC-4C61-B504-D55C456AA9E8}" srcOrd="6" destOrd="0" presId="urn:microsoft.com/office/officeart/2005/8/layout/cycle5"/>
    <dgm:cxn modelId="{6D613087-D130-4C52-8527-D65715A8AB09}" type="presParOf" srcId="{D11780A7-7231-4869-8D17-39CB8763F32B}" destId="{389EB59D-81ED-40AB-ADF2-08B8A285D8CD}" srcOrd="7" destOrd="0" presId="urn:microsoft.com/office/officeart/2005/8/layout/cycle5"/>
    <dgm:cxn modelId="{E87FF908-6D99-46FE-BAD0-AE40EAE1EBED}" type="presParOf" srcId="{D11780A7-7231-4869-8D17-39CB8763F32B}" destId="{6B1DDA77-E251-4723-9867-57FAC89504C4}" srcOrd="8" destOrd="0" presId="urn:microsoft.com/office/officeart/2005/8/layout/cycle5"/>
    <dgm:cxn modelId="{88D4D8A5-A86E-4F60-9C48-EFD9E155A08A}" type="presParOf" srcId="{D11780A7-7231-4869-8D17-39CB8763F32B}" destId="{F720469C-BE77-4C1F-A7A1-D43A72CBDE38}" srcOrd="9" destOrd="0" presId="urn:microsoft.com/office/officeart/2005/8/layout/cycle5"/>
    <dgm:cxn modelId="{0EA97956-C78A-4317-9CB3-C67245B0128E}" type="presParOf" srcId="{D11780A7-7231-4869-8D17-39CB8763F32B}" destId="{16F0E792-3C1E-400A-8B0A-5EF11AE76DA7}" srcOrd="10" destOrd="0" presId="urn:microsoft.com/office/officeart/2005/8/layout/cycle5"/>
    <dgm:cxn modelId="{344FFB60-31D0-4EA7-8FAE-1E04C0DEB5CA}" type="presParOf" srcId="{D11780A7-7231-4869-8D17-39CB8763F32B}" destId="{37BA25F3-B76F-4B06-954A-8097D183705D}" srcOrd="11" destOrd="0" presId="urn:microsoft.com/office/officeart/2005/8/layout/cycle5"/>
    <dgm:cxn modelId="{CB79B6C7-E680-410B-9C74-7AB2DD05CB5F}" type="presParOf" srcId="{D11780A7-7231-4869-8D17-39CB8763F32B}" destId="{028F1BDA-65D6-4F82-A4F9-2C56F5EC33B9}" srcOrd="12" destOrd="0" presId="urn:microsoft.com/office/officeart/2005/8/layout/cycle5"/>
    <dgm:cxn modelId="{F0F0219F-9D42-4A86-9AFF-433B1F967989}" type="presParOf" srcId="{D11780A7-7231-4869-8D17-39CB8763F32B}" destId="{D1E0F841-500D-4A6C-BBFE-7BFD3DA0D522}" srcOrd="13" destOrd="0" presId="urn:microsoft.com/office/officeart/2005/8/layout/cycle5"/>
    <dgm:cxn modelId="{9D0A4758-2D18-4446-ABE1-D1B262873313}" type="presParOf" srcId="{D11780A7-7231-4869-8D17-39CB8763F32B}" destId="{292E9DA7-FFE7-4959-A3FC-20796B9C0D5E}"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6C459-51BA-4360-9273-A3D927B5F977}">
      <dsp:nvSpPr>
        <dsp:cNvPr id="0" name=""/>
        <dsp:cNvSpPr/>
      </dsp:nvSpPr>
      <dsp:spPr>
        <a:xfrm>
          <a:off x="3421" y="541389"/>
          <a:ext cx="2628007" cy="1051202"/>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27940" rIns="0" bIns="27940" numCol="1" spcCol="1270" anchor="ctr" anchorCtr="0">
          <a:noAutofit/>
        </a:bodyPr>
        <a:lstStyle/>
        <a:p>
          <a:pPr lvl="0" algn="ctr" defTabSz="1955800">
            <a:lnSpc>
              <a:spcPct val="90000"/>
            </a:lnSpc>
            <a:spcBef>
              <a:spcPct val="0"/>
            </a:spcBef>
            <a:spcAft>
              <a:spcPct val="35000"/>
            </a:spcAft>
          </a:pPr>
          <a:r>
            <a:rPr lang="en-PH" sz="4400" kern="1200" dirty="0" smtClean="0"/>
            <a:t>1998</a:t>
          </a:r>
          <a:endParaRPr lang="en-PH" sz="4400" kern="1200" dirty="0"/>
        </a:p>
      </dsp:txBody>
      <dsp:txXfrm>
        <a:off x="529022" y="541389"/>
        <a:ext cx="1576805" cy="1051202"/>
      </dsp:txXfrm>
    </dsp:sp>
    <dsp:sp modelId="{9107E1A6-F095-4195-9995-87EC49F67AD0}">
      <dsp:nvSpPr>
        <dsp:cNvPr id="0" name=""/>
        <dsp:cNvSpPr/>
      </dsp:nvSpPr>
      <dsp:spPr>
        <a:xfrm>
          <a:off x="2289787" y="630742"/>
          <a:ext cx="5080601" cy="872498"/>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16510" rIns="0" bIns="16510" numCol="1" spcCol="1270" anchor="ctr" anchorCtr="0">
          <a:noAutofit/>
        </a:bodyPr>
        <a:lstStyle/>
        <a:p>
          <a:pPr lvl="0" algn="ctr" defTabSz="1155700">
            <a:lnSpc>
              <a:spcPct val="90000"/>
            </a:lnSpc>
            <a:spcBef>
              <a:spcPct val="0"/>
            </a:spcBef>
            <a:spcAft>
              <a:spcPct val="35000"/>
            </a:spcAft>
          </a:pPr>
          <a:r>
            <a:rPr lang="en-PH" sz="2600" kern="1200" dirty="0" smtClean="0"/>
            <a:t>Started with TVET Sector</a:t>
          </a:r>
          <a:endParaRPr lang="en-PH" sz="2600" kern="1200" dirty="0"/>
        </a:p>
      </dsp:txBody>
      <dsp:txXfrm>
        <a:off x="2726036" y="630742"/>
        <a:ext cx="4208103" cy="872498"/>
      </dsp:txXfrm>
    </dsp:sp>
    <dsp:sp modelId="{E8342053-A7EA-4D79-BA1A-90827F426DAF}">
      <dsp:nvSpPr>
        <dsp:cNvPr id="0" name=""/>
        <dsp:cNvSpPr/>
      </dsp:nvSpPr>
      <dsp:spPr>
        <a:xfrm>
          <a:off x="3421" y="1739761"/>
          <a:ext cx="2628007" cy="1051202"/>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27940" rIns="0" bIns="27940" numCol="1" spcCol="1270" anchor="ctr" anchorCtr="0">
          <a:noAutofit/>
        </a:bodyPr>
        <a:lstStyle/>
        <a:p>
          <a:pPr lvl="0" algn="ctr" defTabSz="1955800">
            <a:lnSpc>
              <a:spcPct val="90000"/>
            </a:lnSpc>
            <a:spcBef>
              <a:spcPct val="0"/>
            </a:spcBef>
            <a:spcAft>
              <a:spcPct val="35000"/>
            </a:spcAft>
          </a:pPr>
          <a:r>
            <a:rPr lang="en-PH" sz="4400" kern="1200" dirty="0" smtClean="0"/>
            <a:t>2003</a:t>
          </a:r>
          <a:endParaRPr lang="en-PH" sz="4400" kern="1200" dirty="0"/>
        </a:p>
      </dsp:txBody>
      <dsp:txXfrm>
        <a:off x="529022" y="1739761"/>
        <a:ext cx="1576805" cy="1051202"/>
      </dsp:txXfrm>
    </dsp:sp>
    <dsp:sp modelId="{1FA26ECF-2B9E-4091-91A6-6DDD9E58B302}">
      <dsp:nvSpPr>
        <dsp:cNvPr id="0" name=""/>
        <dsp:cNvSpPr/>
      </dsp:nvSpPr>
      <dsp:spPr>
        <a:xfrm>
          <a:off x="2289787" y="1829113"/>
          <a:ext cx="5936391" cy="872498"/>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16510" rIns="0" bIns="16510" numCol="1" spcCol="1270" anchor="ctr" anchorCtr="0">
          <a:noAutofit/>
        </a:bodyPr>
        <a:lstStyle/>
        <a:p>
          <a:pPr lvl="0" algn="ctr" defTabSz="1155700">
            <a:lnSpc>
              <a:spcPct val="90000"/>
            </a:lnSpc>
            <a:spcBef>
              <a:spcPct val="0"/>
            </a:spcBef>
            <a:spcAft>
              <a:spcPct val="35000"/>
            </a:spcAft>
          </a:pPr>
          <a:r>
            <a:rPr lang="en-PH" sz="2600" kern="1200" dirty="0" smtClean="0"/>
            <a:t>Philippine TVET Qualifications Framework (PTQF)</a:t>
          </a:r>
          <a:endParaRPr lang="en-PH" sz="2600" kern="1200" dirty="0"/>
        </a:p>
      </dsp:txBody>
      <dsp:txXfrm>
        <a:off x="2726036" y="1829113"/>
        <a:ext cx="5063893" cy="872498"/>
      </dsp:txXfrm>
    </dsp:sp>
    <dsp:sp modelId="{4279B133-E6AE-42FA-B503-C088CD314C31}">
      <dsp:nvSpPr>
        <dsp:cNvPr id="0" name=""/>
        <dsp:cNvSpPr/>
      </dsp:nvSpPr>
      <dsp:spPr>
        <a:xfrm>
          <a:off x="3421" y="2938132"/>
          <a:ext cx="2628007" cy="1051202"/>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27940" rIns="0" bIns="27940" numCol="1" spcCol="1270" anchor="ctr" anchorCtr="0">
          <a:noAutofit/>
        </a:bodyPr>
        <a:lstStyle/>
        <a:p>
          <a:pPr lvl="0" algn="ctr" defTabSz="1955800">
            <a:lnSpc>
              <a:spcPct val="90000"/>
            </a:lnSpc>
            <a:spcBef>
              <a:spcPct val="0"/>
            </a:spcBef>
            <a:spcAft>
              <a:spcPct val="35000"/>
            </a:spcAft>
          </a:pPr>
          <a:r>
            <a:rPr lang="en-PH" sz="4400" kern="1200" dirty="0" smtClean="0"/>
            <a:t>2004</a:t>
          </a:r>
          <a:endParaRPr lang="en-PH" sz="4400" kern="1200" dirty="0"/>
        </a:p>
      </dsp:txBody>
      <dsp:txXfrm>
        <a:off x="529022" y="2938132"/>
        <a:ext cx="1576805" cy="1051202"/>
      </dsp:txXfrm>
    </dsp:sp>
    <dsp:sp modelId="{0D47EE78-6373-4224-9F4E-E7193F7F577E}">
      <dsp:nvSpPr>
        <dsp:cNvPr id="0" name=""/>
        <dsp:cNvSpPr/>
      </dsp:nvSpPr>
      <dsp:spPr>
        <a:xfrm>
          <a:off x="2289787" y="3027484"/>
          <a:ext cx="5126385" cy="872498"/>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16510" rIns="0" bIns="16510" numCol="1" spcCol="1270" anchor="ctr" anchorCtr="0">
          <a:noAutofit/>
        </a:bodyPr>
        <a:lstStyle/>
        <a:p>
          <a:pPr lvl="0" algn="ctr" defTabSz="1155700">
            <a:lnSpc>
              <a:spcPct val="90000"/>
            </a:lnSpc>
            <a:spcBef>
              <a:spcPct val="0"/>
            </a:spcBef>
            <a:spcAft>
              <a:spcPct val="35000"/>
            </a:spcAft>
          </a:pPr>
          <a:r>
            <a:rPr lang="en-PH" sz="2600" kern="1200" dirty="0" smtClean="0"/>
            <a:t>Presidential Executive Order promoting expansion of QF</a:t>
          </a:r>
          <a:endParaRPr lang="en-PH" sz="2600" kern="1200" dirty="0"/>
        </a:p>
      </dsp:txBody>
      <dsp:txXfrm>
        <a:off x="2726036" y="3027484"/>
        <a:ext cx="4253887" cy="8724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1D0ADB-DE53-4A6D-B8A3-5853A4ED72D6}">
      <dsp:nvSpPr>
        <dsp:cNvPr id="0" name=""/>
        <dsp:cNvSpPr/>
      </dsp:nvSpPr>
      <dsp:spPr>
        <a:xfrm>
          <a:off x="2411" y="1677878"/>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n-PH" sz="2100" kern="1200" dirty="0" smtClean="0"/>
            <a:t>National Policy</a:t>
          </a:r>
          <a:endParaRPr lang="en-PH" sz="2100" kern="1200" dirty="0"/>
        </a:p>
      </dsp:txBody>
      <dsp:txXfrm>
        <a:off x="589895" y="1677878"/>
        <a:ext cx="1762452" cy="1174968"/>
      </dsp:txXfrm>
    </dsp:sp>
    <dsp:sp modelId="{EA086736-EE35-4F6E-AE50-AAB686BDD2E2}">
      <dsp:nvSpPr>
        <dsp:cNvPr id="0" name=""/>
        <dsp:cNvSpPr/>
      </dsp:nvSpPr>
      <dsp:spPr>
        <a:xfrm>
          <a:off x="2646089" y="1677878"/>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n-PH" sz="2100" kern="1200" dirty="0" smtClean="0"/>
            <a:t>Levels of educational qualifications</a:t>
          </a:r>
          <a:endParaRPr lang="en-PH" sz="2100" kern="1200" dirty="0"/>
        </a:p>
      </dsp:txBody>
      <dsp:txXfrm>
        <a:off x="3233573" y="1677878"/>
        <a:ext cx="1762452" cy="1174968"/>
      </dsp:txXfrm>
    </dsp:sp>
    <dsp:sp modelId="{9AB87439-A455-4A38-971A-523091A4D595}">
      <dsp:nvSpPr>
        <dsp:cNvPr id="0" name=""/>
        <dsp:cNvSpPr/>
      </dsp:nvSpPr>
      <dsp:spPr>
        <a:xfrm>
          <a:off x="5289768" y="1677878"/>
          <a:ext cx="2937420" cy="117496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n-PH" sz="2100" kern="1200" dirty="0" smtClean="0"/>
            <a:t>Standards for qualification outcomes</a:t>
          </a:r>
          <a:endParaRPr lang="en-PH" sz="2100" kern="1200" dirty="0"/>
        </a:p>
      </dsp:txBody>
      <dsp:txXfrm>
        <a:off x="5877252" y="1677878"/>
        <a:ext cx="1762452" cy="11749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59A08C-C48E-4FC0-8020-573DF7967F6A}">
      <dsp:nvSpPr>
        <dsp:cNvPr id="0" name=""/>
        <dsp:cNvSpPr/>
      </dsp:nvSpPr>
      <dsp:spPr>
        <a:xfrm>
          <a:off x="0" y="464019"/>
          <a:ext cx="6096000" cy="781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999C22-92E5-4ED2-A0F7-68658A02E914}">
      <dsp:nvSpPr>
        <dsp:cNvPr id="0" name=""/>
        <dsp:cNvSpPr/>
      </dsp:nvSpPr>
      <dsp:spPr>
        <a:xfrm>
          <a:off x="304800" y="6459"/>
          <a:ext cx="4267200" cy="915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377950">
            <a:lnSpc>
              <a:spcPct val="90000"/>
            </a:lnSpc>
            <a:spcBef>
              <a:spcPct val="0"/>
            </a:spcBef>
            <a:spcAft>
              <a:spcPct val="35000"/>
            </a:spcAft>
          </a:pPr>
          <a:r>
            <a:rPr lang="en-PH" sz="3100" kern="1200" dirty="0" smtClean="0">
              <a:solidFill>
                <a:schemeClr val="tx1"/>
              </a:solidFill>
            </a:rPr>
            <a:t>Basic Education</a:t>
          </a:r>
          <a:endParaRPr lang="en-PH" sz="3100" kern="1200" dirty="0">
            <a:solidFill>
              <a:schemeClr val="tx1"/>
            </a:solidFill>
          </a:endParaRPr>
        </a:p>
      </dsp:txBody>
      <dsp:txXfrm>
        <a:off x="349472" y="51131"/>
        <a:ext cx="4177856" cy="825776"/>
      </dsp:txXfrm>
    </dsp:sp>
    <dsp:sp modelId="{77C9E184-30C4-4E53-ADC8-6A138D8A3523}">
      <dsp:nvSpPr>
        <dsp:cNvPr id="0" name=""/>
        <dsp:cNvSpPr/>
      </dsp:nvSpPr>
      <dsp:spPr>
        <a:xfrm>
          <a:off x="0" y="1870179"/>
          <a:ext cx="6096000" cy="781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841634-93B4-49C6-9C87-6D7719A68AC6}">
      <dsp:nvSpPr>
        <dsp:cNvPr id="0" name=""/>
        <dsp:cNvSpPr/>
      </dsp:nvSpPr>
      <dsp:spPr>
        <a:xfrm>
          <a:off x="304800" y="1412619"/>
          <a:ext cx="4267200" cy="915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377950">
            <a:lnSpc>
              <a:spcPct val="90000"/>
            </a:lnSpc>
            <a:spcBef>
              <a:spcPct val="0"/>
            </a:spcBef>
            <a:spcAft>
              <a:spcPct val="35000"/>
            </a:spcAft>
          </a:pPr>
          <a:r>
            <a:rPr lang="en-PH" sz="3100" kern="1200" dirty="0" smtClean="0">
              <a:solidFill>
                <a:schemeClr val="tx1"/>
              </a:solidFill>
            </a:rPr>
            <a:t>Technical and Vocational Education</a:t>
          </a:r>
          <a:endParaRPr lang="en-PH" sz="3100" kern="1200" dirty="0">
            <a:solidFill>
              <a:schemeClr val="tx1"/>
            </a:solidFill>
          </a:endParaRPr>
        </a:p>
      </dsp:txBody>
      <dsp:txXfrm>
        <a:off x="349472" y="1457291"/>
        <a:ext cx="4177856" cy="825776"/>
      </dsp:txXfrm>
    </dsp:sp>
    <dsp:sp modelId="{90DA1B54-3226-4C28-829C-091C8A295760}">
      <dsp:nvSpPr>
        <dsp:cNvPr id="0" name=""/>
        <dsp:cNvSpPr/>
      </dsp:nvSpPr>
      <dsp:spPr>
        <a:xfrm>
          <a:off x="0" y="3276340"/>
          <a:ext cx="6096000" cy="781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E9AF2E-9918-40FA-BFCB-9C6A31004A11}">
      <dsp:nvSpPr>
        <dsp:cNvPr id="0" name=""/>
        <dsp:cNvSpPr/>
      </dsp:nvSpPr>
      <dsp:spPr>
        <a:xfrm>
          <a:off x="304800" y="2818780"/>
          <a:ext cx="4267200" cy="915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377950">
            <a:lnSpc>
              <a:spcPct val="90000"/>
            </a:lnSpc>
            <a:spcBef>
              <a:spcPct val="0"/>
            </a:spcBef>
            <a:spcAft>
              <a:spcPct val="35000"/>
            </a:spcAft>
          </a:pPr>
          <a:r>
            <a:rPr lang="en-PH" sz="3100" kern="1200" dirty="0" smtClean="0">
              <a:solidFill>
                <a:schemeClr val="tx1"/>
              </a:solidFill>
            </a:rPr>
            <a:t>Higher Education</a:t>
          </a:r>
          <a:endParaRPr lang="en-PH" sz="3100" kern="1200" dirty="0">
            <a:solidFill>
              <a:schemeClr val="tx1"/>
            </a:solidFill>
          </a:endParaRPr>
        </a:p>
      </dsp:txBody>
      <dsp:txXfrm>
        <a:off x="349472" y="2863452"/>
        <a:ext cx="4177856" cy="8257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D779C-A031-49F4-A1C7-4227C59EA231}">
      <dsp:nvSpPr>
        <dsp:cNvPr id="0" name=""/>
        <dsp:cNvSpPr/>
      </dsp:nvSpPr>
      <dsp:spPr>
        <a:xfrm>
          <a:off x="2379359" y="1234079"/>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2623511" y="1277068"/>
        <a:ext cx="27310" cy="5462"/>
      </dsp:txXfrm>
    </dsp:sp>
    <dsp:sp modelId="{271E5F4B-C20F-4EBC-B37C-8589026FDF45}">
      <dsp:nvSpPr>
        <dsp:cNvPr id="0" name=""/>
        <dsp:cNvSpPr/>
      </dsp:nvSpPr>
      <dsp:spPr>
        <a:xfrm>
          <a:off x="6308" y="567344"/>
          <a:ext cx="2374850" cy="14249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PH" sz="2500" b="1" kern="1200" dirty="0" smtClean="0"/>
            <a:t>All institutions and systems</a:t>
          </a:r>
          <a:endParaRPr lang="en-PH" sz="2500" b="1" kern="1200" dirty="0"/>
        </a:p>
      </dsp:txBody>
      <dsp:txXfrm>
        <a:off x="6308" y="567344"/>
        <a:ext cx="2374850" cy="1424910"/>
      </dsp:txXfrm>
    </dsp:sp>
    <dsp:sp modelId="{61D8B60D-0079-4A26-9F15-3886B635F128}">
      <dsp:nvSpPr>
        <dsp:cNvPr id="0" name=""/>
        <dsp:cNvSpPr/>
      </dsp:nvSpPr>
      <dsp:spPr>
        <a:xfrm>
          <a:off x="5300425" y="1234079"/>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5544577" y="1277068"/>
        <a:ext cx="27310" cy="5462"/>
      </dsp:txXfrm>
    </dsp:sp>
    <dsp:sp modelId="{033F9FC2-2C5D-4234-8FB1-EB7D479661CF}">
      <dsp:nvSpPr>
        <dsp:cNvPr id="0" name=""/>
        <dsp:cNvSpPr/>
      </dsp:nvSpPr>
      <dsp:spPr>
        <a:xfrm>
          <a:off x="2927374" y="567344"/>
          <a:ext cx="2374850" cy="14249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PH" sz="2500" kern="1200" dirty="0" smtClean="0"/>
            <a:t>Training</a:t>
          </a:r>
          <a:endParaRPr lang="en-PH" sz="2500" kern="1200" dirty="0"/>
        </a:p>
      </dsp:txBody>
      <dsp:txXfrm>
        <a:off x="2927374" y="567344"/>
        <a:ext cx="2374850" cy="1424910"/>
      </dsp:txXfrm>
    </dsp:sp>
    <dsp:sp modelId="{20C9CBF5-B743-4AC6-A679-AF29264C198D}">
      <dsp:nvSpPr>
        <dsp:cNvPr id="0" name=""/>
        <dsp:cNvSpPr/>
      </dsp:nvSpPr>
      <dsp:spPr>
        <a:xfrm>
          <a:off x="1193734" y="1990454"/>
          <a:ext cx="5842131" cy="515615"/>
        </a:xfrm>
        <a:custGeom>
          <a:avLst/>
          <a:gdLst/>
          <a:ahLst/>
          <a:cxnLst/>
          <a:rect l="0" t="0" r="0" b="0"/>
          <a:pathLst>
            <a:path>
              <a:moveTo>
                <a:pt x="5842131" y="0"/>
              </a:moveTo>
              <a:lnTo>
                <a:pt x="5842131" y="274907"/>
              </a:lnTo>
              <a:lnTo>
                <a:pt x="0" y="274907"/>
              </a:lnTo>
              <a:lnTo>
                <a:pt x="0" y="51561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3968109" y="2245531"/>
        <a:ext cx="293380" cy="5462"/>
      </dsp:txXfrm>
    </dsp:sp>
    <dsp:sp modelId="{987DFD78-CC07-4A1E-93C2-F36FF5768F72}">
      <dsp:nvSpPr>
        <dsp:cNvPr id="0" name=""/>
        <dsp:cNvSpPr/>
      </dsp:nvSpPr>
      <dsp:spPr>
        <a:xfrm>
          <a:off x="5848440" y="567344"/>
          <a:ext cx="2374850" cy="14249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PH" sz="2500" kern="1200" dirty="0" smtClean="0"/>
            <a:t>Specialization</a:t>
          </a:r>
          <a:endParaRPr lang="en-PH" sz="2500" kern="1200" dirty="0"/>
        </a:p>
      </dsp:txBody>
      <dsp:txXfrm>
        <a:off x="5848440" y="567344"/>
        <a:ext cx="2374850" cy="1424910"/>
      </dsp:txXfrm>
    </dsp:sp>
    <dsp:sp modelId="{5C26284C-9099-48AF-B84A-7C74CC475F49}">
      <dsp:nvSpPr>
        <dsp:cNvPr id="0" name=""/>
        <dsp:cNvSpPr/>
      </dsp:nvSpPr>
      <dsp:spPr>
        <a:xfrm>
          <a:off x="2379359" y="3205205"/>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2623511" y="3248194"/>
        <a:ext cx="27310" cy="5462"/>
      </dsp:txXfrm>
    </dsp:sp>
    <dsp:sp modelId="{0745110F-B509-4D17-BE3A-84A25727DC76}">
      <dsp:nvSpPr>
        <dsp:cNvPr id="0" name=""/>
        <dsp:cNvSpPr/>
      </dsp:nvSpPr>
      <dsp:spPr>
        <a:xfrm>
          <a:off x="6308" y="2538470"/>
          <a:ext cx="2374850" cy="14249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PH" sz="2500" kern="1200" dirty="0" smtClean="0"/>
            <a:t>Skills and competencies</a:t>
          </a:r>
          <a:endParaRPr lang="en-PH" sz="2500" kern="1200" dirty="0"/>
        </a:p>
      </dsp:txBody>
      <dsp:txXfrm>
        <a:off x="6308" y="2538470"/>
        <a:ext cx="2374850" cy="1424910"/>
      </dsp:txXfrm>
    </dsp:sp>
    <dsp:sp modelId="{F20C7A0B-04B8-4FA6-989B-E7AC5897DB84}">
      <dsp:nvSpPr>
        <dsp:cNvPr id="0" name=""/>
        <dsp:cNvSpPr/>
      </dsp:nvSpPr>
      <dsp:spPr>
        <a:xfrm>
          <a:off x="5300425" y="3205205"/>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5544577" y="3248194"/>
        <a:ext cx="27310" cy="5462"/>
      </dsp:txXfrm>
    </dsp:sp>
    <dsp:sp modelId="{E4A1A1E5-92EF-436B-86C4-027662295540}">
      <dsp:nvSpPr>
        <dsp:cNvPr id="0" name=""/>
        <dsp:cNvSpPr/>
      </dsp:nvSpPr>
      <dsp:spPr>
        <a:xfrm>
          <a:off x="2927374" y="2538470"/>
          <a:ext cx="2374850" cy="14249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PH" sz="2500" kern="1200" dirty="0" smtClean="0"/>
            <a:t>Work experience</a:t>
          </a:r>
          <a:endParaRPr lang="en-PH" sz="2500" kern="1200" dirty="0"/>
        </a:p>
      </dsp:txBody>
      <dsp:txXfrm>
        <a:off x="2927374" y="2538470"/>
        <a:ext cx="2374850" cy="1424910"/>
      </dsp:txXfrm>
    </dsp:sp>
    <dsp:sp modelId="{9152BA63-0B04-499E-9388-822B0D5A27D5}">
      <dsp:nvSpPr>
        <dsp:cNvPr id="0" name=""/>
        <dsp:cNvSpPr/>
      </dsp:nvSpPr>
      <dsp:spPr>
        <a:xfrm>
          <a:off x="5848440" y="2538470"/>
          <a:ext cx="2374850" cy="14249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PH" sz="2500" kern="1200" dirty="0" smtClean="0"/>
            <a:t>Lifelong learning</a:t>
          </a:r>
          <a:endParaRPr lang="en-PH" sz="2500" kern="1200" dirty="0"/>
        </a:p>
      </dsp:txBody>
      <dsp:txXfrm>
        <a:off x="5848440" y="2538470"/>
        <a:ext cx="2374850" cy="142491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2526C-A052-489F-9C43-DA271D92FAE2}">
      <dsp:nvSpPr>
        <dsp:cNvPr id="0" name=""/>
        <dsp:cNvSpPr/>
      </dsp:nvSpPr>
      <dsp:spPr>
        <a:xfrm>
          <a:off x="0" y="593724"/>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PH" sz="2100" kern="1200" dirty="0" smtClean="0"/>
            <a:t>Nat</a:t>
          </a:r>
          <a:r>
            <a:rPr lang="en-PH" sz="2100" b="1" kern="1200" dirty="0" smtClean="0"/>
            <a:t>ional standards </a:t>
          </a:r>
          <a:r>
            <a:rPr lang="en-PH" sz="2100" kern="1200" dirty="0" smtClean="0"/>
            <a:t>and levels for </a:t>
          </a:r>
          <a:r>
            <a:rPr lang="en-PH" sz="2100" b="1" kern="1200" dirty="0" smtClean="0"/>
            <a:t>outcomes</a:t>
          </a:r>
          <a:r>
            <a:rPr lang="en-PH" sz="2100" kern="1200" dirty="0" smtClean="0"/>
            <a:t> of education, training</a:t>
          </a:r>
          <a:endParaRPr lang="en-PH" sz="2100" kern="1200" dirty="0"/>
        </a:p>
      </dsp:txBody>
      <dsp:txXfrm>
        <a:off x="0" y="593724"/>
        <a:ext cx="2571749" cy="1543050"/>
      </dsp:txXfrm>
    </dsp:sp>
    <dsp:sp modelId="{0FE45F36-D12A-4A09-B515-D4A0B12413E5}">
      <dsp:nvSpPr>
        <dsp:cNvPr id="0" name=""/>
        <dsp:cNvSpPr/>
      </dsp:nvSpPr>
      <dsp:spPr>
        <a:xfrm>
          <a:off x="2828925" y="593724"/>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PH" sz="2100" kern="1200" dirty="0" smtClean="0"/>
            <a:t>National regulatory and </a:t>
          </a:r>
          <a:r>
            <a:rPr lang="en-PH" sz="2100" b="1" kern="1200" dirty="0" smtClean="0"/>
            <a:t>quality assurance mechanisms</a:t>
          </a:r>
          <a:endParaRPr lang="en-PH" sz="2100" b="1" kern="1200" dirty="0"/>
        </a:p>
      </dsp:txBody>
      <dsp:txXfrm>
        <a:off x="2828925" y="593724"/>
        <a:ext cx="2571749" cy="1543050"/>
      </dsp:txXfrm>
    </dsp:sp>
    <dsp:sp modelId="{69D8535A-1F2E-4722-B922-35AC5BE58436}">
      <dsp:nvSpPr>
        <dsp:cNvPr id="0" name=""/>
        <dsp:cNvSpPr/>
      </dsp:nvSpPr>
      <dsp:spPr>
        <a:xfrm>
          <a:off x="5657849" y="593724"/>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PH" sz="2100" b="1" kern="1200" dirty="0" smtClean="0"/>
            <a:t>Pathways and equivalencies </a:t>
          </a:r>
          <a:r>
            <a:rPr lang="en-PH" sz="2100" kern="1200" dirty="0" smtClean="0"/>
            <a:t>for access to qualifications</a:t>
          </a:r>
          <a:endParaRPr lang="en-PH" sz="2100" kern="1200" dirty="0"/>
        </a:p>
      </dsp:txBody>
      <dsp:txXfrm>
        <a:off x="5657849" y="593724"/>
        <a:ext cx="2571749" cy="1543050"/>
      </dsp:txXfrm>
    </dsp:sp>
    <dsp:sp modelId="{0FD5F643-28FA-4A4B-B6CC-F76B3E9D1F60}">
      <dsp:nvSpPr>
        <dsp:cNvPr id="0" name=""/>
        <dsp:cNvSpPr/>
      </dsp:nvSpPr>
      <dsp:spPr>
        <a:xfrm>
          <a:off x="1414462" y="2393949"/>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PH" sz="2100" kern="1200" dirty="0" smtClean="0"/>
            <a:t>Individual </a:t>
          </a:r>
          <a:r>
            <a:rPr lang="en-PH" sz="2100" b="1" kern="1200" dirty="0" smtClean="0"/>
            <a:t>lifelong</a:t>
          </a:r>
          <a:r>
            <a:rPr lang="en-PH" sz="2100" kern="1200" dirty="0" smtClean="0"/>
            <a:t> </a:t>
          </a:r>
          <a:r>
            <a:rPr lang="en-PH" sz="2100" b="1" kern="1200" dirty="0" smtClean="0"/>
            <a:t>learning</a:t>
          </a:r>
          <a:r>
            <a:rPr lang="en-PH" sz="2100" kern="1200" dirty="0" smtClean="0"/>
            <a:t> goals for progress through education and training</a:t>
          </a:r>
          <a:endParaRPr lang="en-PH" sz="2100" kern="1200" dirty="0"/>
        </a:p>
      </dsp:txBody>
      <dsp:txXfrm>
        <a:off x="1414462" y="2393949"/>
        <a:ext cx="2571749" cy="1543050"/>
      </dsp:txXfrm>
    </dsp:sp>
    <dsp:sp modelId="{2B0A106F-B2E1-44AC-955C-909A904F29F2}">
      <dsp:nvSpPr>
        <dsp:cNvPr id="0" name=""/>
        <dsp:cNvSpPr/>
      </dsp:nvSpPr>
      <dsp:spPr>
        <a:xfrm>
          <a:off x="4243387" y="2393949"/>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PH" sz="2100" b="1" kern="1200" dirty="0" smtClean="0"/>
            <a:t>Alignment</a:t>
          </a:r>
          <a:r>
            <a:rPr lang="en-PH" sz="2100" kern="1200" dirty="0" smtClean="0"/>
            <a:t> with international qualifications frameworks</a:t>
          </a:r>
          <a:endParaRPr lang="en-PH" sz="2100" kern="1200" dirty="0"/>
        </a:p>
      </dsp:txBody>
      <dsp:txXfrm>
        <a:off x="4243387" y="2393949"/>
        <a:ext cx="2571749" cy="15430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BD740-8B52-423D-A561-3C497C37EA29}">
      <dsp:nvSpPr>
        <dsp:cNvPr id="0" name=""/>
        <dsp:cNvSpPr/>
      </dsp:nvSpPr>
      <dsp:spPr>
        <a:xfrm>
          <a:off x="3166579" y="-76062"/>
          <a:ext cx="1828799" cy="116504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PH" sz="1800" b="1" kern="1200" dirty="0" smtClean="0">
              <a:solidFill>
                <a:schemeClr val="tx1"/>
              </a:solidFill>
            </a:rPr>
            <a:t>Qualifications Register</a:t>
          </a:r>
        </a:p>
        <a:p>
          <a:pPr lvl="0" algn="ctr" defTabSz="800100">
            <a:lnSpc>
              <a:spcPct val="90000"/>
            </a:lnSpc>
            <a:spcBef>
              <a:spcPct val="0"/>
            </a:spcBef>
            <a:spcAft>
              <a:spcPct val="35000"/>
            </a:spcAft>
          </a:pPr>
          <a:r>
            <a:rPr lang="en-PH" sz="1800" b="1" kern="1200" dirty="0" smtClean="0">
              <a:solidFill>
                <a:schemeClr val="tx1"/>
              </a:solidFill>
            </a:rPr>
            <a:t>(TESDA)</a:t>
          </a:r>
          <a:endParaRPr lang="en-PH" sz="1800" b="1" kern="1200" dirty="0">
            <a:solidFill>
              <a:schemeClr val="tx1"/>
            </a:solidFill>
          </a:endParaRPr>
        </a:p>
      </dsp:txBody>
      <dsp:txXfrm>
        <a:off x="3223452" y="-19189"/>
        <a:ext cx="1715053" cy="1051296"/>
      </dsp:txXfrm>
    </dsp:sp>
    <dsp:sp modelId="{C3B70F66-6A4F-491E-A654-786103E2283D}">
      <dsp:nvSpPr>
        <dsp:cNvPr id="0" name=""/>
        <dsp:cNvSpPr/>
      </dsp:nvSpPr>
      <dsp:spPr>
        <a:xfrm>
          <a:off x="2147499" y="506458"/>
          <a:ext cx="3866958" cy="3866958"/>
        </a:xfrm>
        <a:custGeom>
          <a:avLst/>
          <a:gdLst/>
          <a:ahLst/>
          <a:cxnLst/>
          <a:rect l="0" t="0" r="0" b="0"/>
          <a:pathLst>
            <a:path>
              <a:moveTo>
                <a:pt x="2983277" y="309821"/>
              </a:moveTo>
              <a:arcTo wR="1933479" hR="1933479" stAng="18173115" swAng="84872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FC6E61F-3D49-4867-ACB4-004DBE492AA1}">
      <dsp:nvSpPr>
        <dsp:cNvPr id="0" name=""/>
        <dsp:cNvSpPr/>
      </dsp:nvSpPr>
      <dsp:spPr>
        <a:xfrm>
          <a:off x="4995376" y="1241378"/>
          <a:ext cx="1848901" cy="12021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PH" sz="1800" b="1" kern="1200" dirty="0" smtClean="0">
              <a:solidFill>
                <a:schemeClr val="tx1"/>
              </a:solidFill>
            </a:rPr>
            <a:t>Pathways and Equivalencies</a:t>
          </a:r>
        </a:p>
        <a:p>
          <a:pPr lvl="0" algn="ctr" defTabSz="800100">
            <a:lnSpc>
              <a:spcPct val="90000"/>
            </a:lnSpc>
            <a:spcBef>
              <a:spcPct val="0"/>
            </a:spcBef>
            <a:spcAft>
              <a:spcPct val="35000"/>
            </a:spcAft>
          </a:pPr>
          <a:r>
            <a:rPr lang="en-PH" sz="1800" b="1" kern="1200" dirty="0" smtClean="0">
              <a:solidFill>
                <a:schemeClr val="tx1"/>
              </a:solidFill>
            </a:rPr>
            <a:t>(CHED)</a:t>
          </a:r>
          <a:endParaRPr lang="en-PH" sz="1800" b="1" kern="1200" dirty="0">
            <a:solidFill>
              <a:schemeClr val="tx1"/>
            </a:solidFill>
          </a:endParaRPr>
        </a:p>
      </dsp:txBody>
      <dsp:txXfrm>
        <a:off x="5054061" y="1300063"/>
        <a:ext cx="1731531" cy="1084792"/>
      </dsp:txXfrm>
    </dsp:sp>
    <dsp:sp modelId="{4D0A8FF1-F0AC-4B97-BDC2-8A34474AA8D2}">
      <dsp:nvSpPr>
        <dsp:cNvPr id="0" name=""/>
        <dsp:cNvSpPr/>
      </dsp:nvSpPr>
      <dsp:spPr>
        <a:xfrm>
          <a:off x="2147499" y="506458"/>
          <a:ext cx="3866958" cy="3866958"/>
        </a:xfrm>
        <a:custGeom>
          <a:avLst/>
          <a:gdLst/>
          <a:ahLst/>
          <a:cxnLst/>
          <a:rect l="0" t="0" r="0" b="0"/>
          <a:pathLst>
            <a:path>
              <a:moveTo>
                <a:pt x="3856180" y="2137352"/>
              </a:moveTo>
              <a:arcTo wR="1933479" hR="1933479" stAng="363164" swAng="109091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546FDFC-1CDC-4C61-B504-D55C456AA9E8}">
      <dsp:nvSpPr>
        <dsp:cNvPr id="0" name=""/>
        <dsp:cNvSpPr/>
      </dsp:nvSpPr>
      <dsp:spPr>
        <a:xfrm>
          <a:off x="4282190" y="3411950"/>
          <a:ext cx="1870519" cy="11844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PH" sz="1800" b="1" kern="1200" dirty="0" smtClean="0">
              <a:solidFill>
                <a:schemeClr val="tx1"/>
              </a:solidFill>
            </a:rPr>
            <a:t>International Alignment</a:t>
          </a:r>
        </a:p>
        <a:p>
          <a:pPr lvl="0" algn="ctr" defTabSz="800100">
            <a:lnSpc>
              <a:spcPct val="90000"/>
            </a:lnSpc>
            <a:spcBef>
              <a:spcPct val="0"/>
            </a:spcBef>
            <a:spcAft>
              <a:spcPct val="35000"/>
            </a:spcAft>
          </a:pPr>
          <a:r>
            <a:rPr lang="en-PH" sz="1800" b="1" kern="1200" dirty="0" smtClean="0">
              <a:solidFill>
                <a:schemeClr val="tx1"/>
              </a:solidFill>
            </a:rPr>
            <a:t>(PRC)</a:t>
          </a:r>
          <a:endParaRPr lang="en-PH" sz="1800" b="1" kern="1200" dirty="0">
            <a:solidFill>
              <a:schemeClr val="tx1"/>
            </a:solidFill>
          </a:endParaRPr>
        </a:p>
      </dsp:txBody>
      <dsp:txXfrm>
        <a:off x="4340008" y="3469768"/>
        <a:ext cx="1754883" cy="1068773"/>
      </dsp:txXfrm>
    </dsp:sp>
    <dsp:sp modelId="{6B1DDA77-E251-4723-9867-57FAC89504C4}">
      <dsp:nvSpPr>
        <dsp:cNvPr id="0" name=""/>
        <dsp:cNvSpPr/>
      </dsp:nvSpPr>
      <dsp:spPr>
        <a:xfrm>
          <a:off x="2147499" y="506458"/>
          <a:ext cx="3866958" cy="3866958"/>
        </a:xfrm>
        <a:custGeom>
          <a:avLst/>
          <a:gdLst/>
          <a:ahLst/>
          <a:cxnLst/>
          <a:rect l="0" t="0" r="0" b="0"/>
          <a:pathLst>
            <a:path>
              <a:moveTo>
                <a:pt x="2049022" y="3863503"/>
              </a:moveTo>
              <a:arcTo wR="1933479" hR="1933479" stAng="5194441" swAng="46011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720469C-BE77-4C1F-A7A1-D43A72CBDE38}">
      <dsp:nvSpPr>
        <dsp:cNvPr id="0" name=""/>
        <dsp:cNvSpPr/>
      </dsp:nvSpPr>
      <dsp:spPr>
        <a:xfrm>
          <a:off x="2036635" y="3401522"/>
          <a:ext cx="1815745" cy="12052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PH" sz="1800" b="1" kern="1200" dirty="0" smtClean="0">
              <a:solidFill>
                <a:schemeClr val="tx1"/>
              </a:solidFill>
            </a:rPr>
            <a:t>Information and Guidelines</a:t>
          </a:r>
        </a:p>
        <a:p>
          <a:pPr lvl="0" algn="ctr" defTabSz="800100">
            <a:lnSpc>
              <a:spcPct val="90000"/>
            </a:lnSpc>
            <a:spcBef>
              <a:spcPct val="0"/>
            </a:spcBef>
            <a:spcAft>
              <a:spcPct val="35000"/>
            </a:spcAft>
          </a:pPr>
          <a:r>
            <a:rPr lang="en-PH" sz="1800" b="1" kern="1200" dirty="0" smtClean="0">
              <a:solidFill>
                <a:schemeClr val="tx1"/>
              </a:solidFill>
            </a:rPr>
            <a:t>(DEPED)</a:t>
          </a:r>
          <a:endParaRPr lang="en-PH" sz="1800" b="1" kern="1200" dirty="0">
            <a:solidFill>
              <a:schemeClr val="tx1"/>
            </a:solidFill>
          </a:endParaRPr>
        </a:p>
      </dsp:txBody>
      <dsp:txXfrm>
        <a:off x="2095471" y="3460358"/>
        <a:ext cx="1698073" cy="1087593"/>
      </dsp:txXfrm>
    </dsp:sp>
    <dsp:sp modelId="{37BA25F3-B76F-4B06-954A-8097D183705D}">
      <dsp:nvSpPr>
        <dsp:cNvPr id="0" name=""/>
        <dsp:cNvSpPr/>
      </dsp:nvSpPr>
      <dsp:spPr>
        <a:xfrm>
          <a:off x="2169827" y="546499"/>
          <a:ext cx="3866958" cy="3866958"/>
        </a:xfrm>
        <a:custGeom>
          <a:avLst/>
          <a:gdLst/>
          <a:ahLst/>
          <a:cxnLst/>
          <a:rect l="0" t="0" r="0" b="0"/>
          <a:pathLst>
            <a:path>
              <a:moveTo>
                <a:pt x="152801" y="2686823"/>
              </a:moveTo>
              <a:arcTo wR="1933479" hR="1933479" stAng="9424106" swAng="101261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28F1BDA-65D6-4F82-A4F9-2C56F5EC33B9}">
      <dsp:nvSpPr>
        <dsp:cNvPr id="0" name=""/>
        <dsp:cNvSpPr/>
      </dsp:nvSpPr>
      <dsp:spPr>
        <a:xfrm>
          <a:off x="1391093" y="1295398"/>
          <a:ext cx="1713618" cy="12021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PH" sz="1800" b="1" kern="1200" dirty="0" smtClean="0">
              <a:solidFill>
                <a:schemeClr val="tx1"/>
              </a:solidFill>
            </a:rPr>
            <a:t>Quality Assurance</a:t>
          </a:r>
        </a:p>
        <a:p>
          <a:pPr lvl="0" algn="ctr" defTabSz="800100">
            <a:lnSpc>
              <a:spcPct val="90000"/>
            </a:lnSpc>
            <a:spcBef>
              <a:spcPct val="0"/>
            </a:spcBef>
            <a:spcAft>
              <a:spcPct val="35000"/>
            </a:spcAft>
          </a:pPr>
          <a:r>
            <a:rPr lang="en-PH" sz="1800" b="1" kern="1200" dirty="0" smtClean="0">
              <a:solidFill>
                <a:schemeClr val="tx1"/>
              </a:solidFill>
            </a:rPr>
            <a:t>(CHED)</a:t>
          </a:r>
          <a:endParaRPr lang="en-PH" sz="1800" b="1" kern="1200" dirty="0">
            <a:solidFill>
              <a:schemeClr val="tx1"/>
            </a:solidFill>
          </a:endParaRPr>
        </a:p>
      </dsp:txBody>
      <dsp:txXfrm>
        <a:off x="1449778" y="1354083"/>
        <a:ext cx="1596248" cy="1084792"/>
      </dsp:txXfrm>
    </dsp:sp>
    <dsp:sp modelId="{292E9DA7-FFE7-4959-A3FC-20796B9C0D5E}">
      <dsp:nvSpPr>
        <dsp:cNvPr id="0" name=""/>
        <dsp:cNvSpPr/>
      </dsp:nvSpPr>
      <dsp:spPr>
        <a:xfrm>
          <a:off x="2192185" y="481707"/>
          <a:ext cx="3866958" cy="3866958"/>
        </a:xfrm>
        <a:custGeom>
          <a:avLst/>
          <a:gdLst/>
          <a:ahLst/>
          <a:cxnLst/>
          <a:rect l="0" t="0" r="0" b="0"/>
          <a:pathLst>
            <a:path>
              <a:moveTo>
                <a:pt x="459452" y="682245"/>
              </a:moveTo>
              <a:arcTo wR="1933479" hR="1933479" stAng="13219583" swAng="90000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8/layout/PictureLineup">
  <dgm:title val=""/>
  <dgm:desc val=""/>
  <dgm:catLst>
    <dgm:cat type="picture" pri="19000"/>
    <dgm:cat type="pictureconvert" pri="19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3" destOrd="0"/>
        <dgm:cxn modelId="42" srcId="30" destId="41" srcOrd="0" destOrd="0"/>
      </dgm:cxnLst>
      <dgm:bg/>
      <dgm:whole/>
    </dgm:dataModel>
  </dgm:clrData>
  <dgm:layoutNode name="Name0">
    <dgm:varLst>
      <dgm:chMax/>
      <dgm:chPref/>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op="equ" val="65"/>
      <dgm:constr type="primFontSz" for="des" forName="Parent" refType="primFontSz" refFor="des" refForName="Parent" op="lte"/>
      <dgm:constr type="w" for="ch" forName="composite" refType="w"/>
      <dgm:constr type="h" for="ch" forName="composite" refType="h"/>
      <dgm:constr type="sp" refType="w" refFor="ch" refForName="composite" op="equ" fact="0"/>
      <dgm:constr type="w" for="ch" forName="sibTrans" refType="w" refFor="ch" refForName="composite" op="equ" fact="0.0001"/>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h" fact="0.5"/>
              <dgm:constr type="h" for="ch" forName="Image" refType="w"/>
              <dgm:constr type="l" for="ch" forName="Accent" refType="w" fact="0"/>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if>
          <dgm:else name="Name6">
            <dgm:constrLst>
              <dgm:constr type="l" for="ch" forName="Image" refType="w" fact="0"/>
              <dgm:constr type="t" for="ch" forName="Image" refType="h" fact="0"/>
              <dgm:constr type="w" for="ch" forName="Image" refType="h" fact="0.5"/>
              <dgm:constr type="h" for="ch" forName="Image" refType="w"/>
              <dgm:constr type="r" for="ch" forName="Accent" refType="w"/>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else>
        </dgm:choose>
        <dgm:layoutNode name="Image" styleLbl="alignNode1">
          <dgm:alg type="sp"/>
          <dgm:shape xmlns:r="http://schemas.openxmlformats.org/officeDocument/2006/relationships" type="rect" r:blip="" blipPhldr="1">
            <dgm:adjLst/>
          </dgm:shape>
          <dgm:presOf/>
        </dgm:layoutNode>
        <dgm:layoutNode name="Accent" styleLbl="parChTrans1D1">
          <dgm:alg type="sp"/>
          <dgm:shape xmlns:r="http://schemas.openxmlformats.org/officeDocument/2006/relationships" type="line" r:blip="">
            <dgm:adjLst/>
          </dgm:shape>
          <dgm:presOf/>
        </dgm:layoutNode>
        <dgm:layoutNode name="Paren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788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27BC5537-75A5-441F-A9F8-A1A92B6E545A}" type="slidenum">
              <a:rPr lang="en-US"/>
              <a:pPr>
                <a:defRPr/>
              </a:pPr>
              <a:t>‹#›</a:t>
            </a:fld>
            <a:endParaRPr lang="en-US"/>
          </a:p>
        </p:txBody>
      </p:sp>
    </p:spTree>
    <p:extLst>
      <p:ext uri="{BB962C8B-B14F-4D97-AF65-F5344CB8AC3E}">
        <p14:creationId xmlns:p14="http://schemas.microsoft.com/office/powerpoint/2010/main" val="40807504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B6D600B-22B6-4089-8ED3-A56FD1A0A72E}" type="slidenum">
              <a:rPr lang="en-US" smtClean="0"/>
              <a:pPr/>
              <a:t>8</a:t>
            </a:fld>
            <a:endParaRPr lang="en-US" smtClean="0"/>
          </a:p>
        </p:txBody>
      </p:sp>
      <p:sp>
        <p:nvSpPr>
          <p:cNvPr id="79875" name="Slide Image Placeholder 1"/>
          <p:cNvSpPr>
            <a:spLocks noGrp="1" noRot="1" noChangeAspect="1" noTextEdit="1"/>
          </p:cNvSpPr>
          <p:nvPr>
            <p:ph type="sldImg"/>
          </p:nvPr>
        </p:nvSpPr>
        <p:spPr>
          <a:ln/>
        </p:spPr>
      </p:sp>
      <p:sp>
        <p:nvSpPr>
          <p:cNvPr id="79876" name="Notes Placeholder 2"/>
          <p:cNvSpPr>
            <a:spLocks noGrp="1"/>
          </p:cNvSpPr>
          <p:nvPr>
            <p:ph type="body" idx="1"/>
          </p:nvPr>
        </p:nvSpPr>
        <p:spPr>
          <a:noFill/>
          <a:ln/>
        </p:spPr>
        <p:txBody>
          <a:bodyPr lIns="93177" tIns="46589" rIns="93177" bIns="46589"/>
          <a:lstStyle/>
          <a:p>
            <a:pPr eaLnBrk="1" hangingPunct="1">
              <a:lnSpc>
                <a:spcPct val="80000"/>
              </a:lnSpc>
              <a:spcBef>
                <a:spcPct val="0"/>
              </a:spcBef>
            </a:pPr>
            <a:r>
              <a:rPr lang="en-US" sz="900" smtClean="0"/>
              <a:t> </a:t>
            </a:r>
          </a:p>
          <a:p>
            <a:pPr eaLnBrk="1" hangingPunct="1">
              <a:lnSpc>
                <a:spcPct val="80000"/>
              </a:lnSpc>
              <a:spcBef>
                <a:spcPct val="0"/>
              </a:spcBef>
            </a:pPr>
            <a:r>
              <a:rPr lang="en-US" sz="900" b="1" smtClean="0"/>
              <a:t>Overview on ASEAN. </a:t>
            </a:r>
            <a:r>
              <a:rPr lang="en-US" sz="900" smtClean="0"/>
              <a:t>Established in 1967, the Association of Southeast Asian Nations (ASEAN) is composed of 10 member states: Brunei Darussalam, Cambodia, Indonesia, Laos, Malaysia, Myanmar, Philippines, Singapore, Thailand, and Vietnam. It formally came to being in 2007, with the adoption of the ASEAN Charter at the 13</a:t>
            </a:r>
            <a:r>
              <a:rPr lang="en-US" sz="900" baseline="30000" smtClean="0"/>
              <a:t>th</a:t>
            </a:r>
            <a:r>
              <a:rPr lang="en-US" sz="900" smtClean="0"/>
              <a:t> ASEAN Summit held in Singapore. Prior to that, in 2003, members agreed to pursue deeper and broader cooperation through community building with the adoption of the Declaration of ASEAN Concord, also known as Bali Concord II, at the 9</a:t>
            </a:r>
            <a:r>
              <a:rPr lang="en-US" sz="900" baseline="30000" smtClean="0"/>
              <a:t>th</a:t>
            </a:r>
            <a:r>
              <a:rPr lang="en-US" sz="900" smtClean="0"/>
              <a:t> ASEAN Summit in Bali, Indonesia. The concord envisions the establishment of an ASEAN Community by 2020 with three pillars: ASEAN Economic Community, ASEAN Socio-Cultural Community and ASEAN Political-Security Community. Meeting in Cebu in 2007, the members decided to accelerate community building by moving inception from 2020 to 2015. To fast track the integration, members adopted blueprints containing action areas and goals—the ASEAN Economic Community (AEC) Blueprint in 2007, and the ASEAN Political-Security Community Blueprint and the ASEAN Socio-Cultural Community Blueprint in 2009. These blueprints were consolidated into the Roadmap for ASEAN Community, 2009-2015. </a:t>
            </a:r>
          </a:p>
          <a:p>
            <a:pPr eaLnBrk="1" hangingPunct="1">
              <a:lnSpc>
                <a:spcPct val="80000"/>
              </a:lnSpc>
              <a:spcBef>
                <a:spcPct val="0"/>
              </a:spcBef>
            </a:pPr>
            <a:r>
              <a:rPr lang="en-US" sz="900" smtClean="0"/>
              <a:t> </a:t>
            </a:r>
          </a:p>
          <a:p>
            <a:pPr eaLnBrk="1" hangingPunct="1">
              <a:lnSpc>
                <a:spcPct val="80000"/>
              </a:lnSpc>
              <a:spcBef>
                <a:spcPct val="0"/>
              </a:spcBef>
            </a:pPr>
            <a:r>
              <a:rPr lang="en-US" sz="900" smtClean="0"/>
              <a:t> </a:t>
            </a:r>
          </a:p>
          <a:p>
            <a:pPr eaLnBrk="1" hangingPunct="1">
              <a:lnSpc>
                <a:spcPct val="80000"/>
              </a:lnSpc>
              <a:spcBef>
                <a:spcPct val="0"/>
              </a:spcBef>
            </a:pPr>
            <a:r>
              <a:rPr lang="en-US" sz="900" b="1" smtClean="0"/>
              <a:t>ASEAN economic community building. </a:t>
            </a:r>
            <a:r>
              <a:rPr lang="en-US" sz="900" smtClean="0"/>
              <a:t>The ASEAN Charter explicitly includes economic community building as one of the purposes of the organization: </a:t>
            </a:r>
          </a:p>
          <a:p>
            <a:pPr eaLnBrk="1" hangingPunct="1">
              <a:lnSpc>
                <a:spcPct val="80000"/>
              </a:lnSpc>
              <a:spcBef>
                <a:spcPct val="0"/>
              </a:spcBef>
            </a:pPr>
            <a:r>
              <a:rPr lang="en-US" sz="900" smtClean="0"/>
              <a:t> </a:t>
            </a:r>
          </a:p>
          <a:p>
            <a:pPr eaLnBrk="1" hangingPunct="1">
              <a:lnSpc>
                <a:spcPct val="80000"/>
              </a:lnSpc>
              <a:spcBef>
                <a:spcPct val="0"/>
              </a:spcBef>
            </a:pPr>
            <a:r>
              <a:rPr lang="en-US" sz="900" i="1" smtClean="0"/>
              <a:t>To create a single market and production base which is stable, prosperous, highly competitive and economically integrated with effective facilitation for trade and investment in which there is free flow of goods, services and investment; facilitated movement of business persons, professionals, talents and labor; and freer flow of capital. </a:t>
            </a:r>
            <a:endParaRPr lang="en-US" sz="900" smtClean="0"/>
          </a:p>
          <a:p>
            <a:pPr eaLnBrk="1" hangingPunct="1">
              <a:lnSpc>
                <a:spcPct val="80000"/>
              </a:lnSpc>
              <a:spcBef>
                <a:spcPct val="0"/>
              </a:spcBef>
            </a:pPr>
            <a:r>
              <a:rPr lang="en-US" sz="900" smtClean="0"/>
              <a:t> </a:t>
            </a:r>
          </a:p>
          <a:p>
            <a:pPr eaLnBrk="1" hangingPunct="1">
              <a:lnSpc>
                <a:spcPct val="80000"/>
              </a:lnSpc>
              <a:spcBef>
                <a:spcPct val="0"/>
              </a:spcBef>
            </a:pPr>
            <a:r>
              <a:rPr lang="en-US" sz="900" smtClean="0"/>
              <a:t>The AEC Blueprint embodies the collective commitments, including targets and timelines, of the ASEAN members for deeper and broader economic integration, with the following attributes: a) a single market and production base, b) a highly competitive economic region, c) a region of equitable economic development, and d) a region fully integrated into the global economy.  </a:t>
            </a:r>
          </a:p>
          <a:p>
            <a:pPr eaLnBrk="1" hangingPunct="1">
              <a:lnSpc>
                <a:spcPct val="80000"/>
              </a:lnSpc>
              <a:spcBef>
                <a:spcPct val="0"/>
              </a:spcBef>
            </a:pPr>
            <a:r>
              <a:rPr lang="en-US" sz="900" smtClean="0"/>
              <a:t> </a:t>
            </a:r>
          </a:p>
          <a:p>
            <a:pPr eaLnBrk="1" hangingPunct="1">
              <a:lnSpc>
                <a:spcPct val="80000"/>
              </a:lnSpc>
              <a:spcBef>
                <a:spcPct val="0"/>
              </a:spcBef>
            </a:pPr>
            <a:r>
              <a:rPr lang="en-US" sz="900" smtClean="0"/>
              <a:t>The AEC Blueprint specifically provides that the “ASEAN single market and production base shall comprise five core elements: (i) free flow of goods; (ii) free flow of services; (iii) free flow of investment; (iv) freer flow of capital; and (v) free flow of skilled labor.  Box 1 shows the commitments and targets for free flow of services and free flow of skilled labor.</a:t>
            </a:r>
          </a:p>
          <a:p>
            <a:pPr eaLnBrk="1" hangingPunct="1">
              <a:lnSpc>
                <a:spcPct val="80000"/>
              </a:lnSpc>
              <a:spcBef>
                <a:spcPct val="0"/>
              </a:spcBef>
            </a:pPr>
            <a:endParaRPr lang="en-US" sz="900" smtClean="0"/>
          </a:p>
          <a:p>
            <a:pPr eaLnBrk="1" hangingPunct="1">
              <a:lnSpc>
                <a:spcPct val="80000"/>
              </a:lnSpc>
              <a:spcBef>
                <a:spcPct val="0"/>
              </a:spcBef>
            </a:pPr>
            <a:r>
              <a:rPr lang="en-US" sz="900" smtClean="0"/>
              <a:t>National implementation of the AEC Blueprint is monitored and evaluated through an indicator system denoted as “Scorecard.”</a:t>
            </a:r>
          </a:p>
          <a:p>
            <a:pPr eaLnBrk="1" hangingPunct="1">
              <a:lnSpc>
                <a:spcPct val="80000"/>
              </a:lnSpc>
              <a:spcBef>
                <a:spcPct val="0"/>
              </a:spcBef>
            </a:pPr>
            <a:endParaRPr lang="en-US" sz="900" smtClean="0"/>
          </a:p>
          <a:p>
            <a:pPr eaLnBrk="1" hangingPunct="1">
              <a:lnSpc>
                <a:spcPct val="80000"/>
              </a:lnSpc>
              <a:spcBef>
                <a:spcPct val="0"/>
              </a:spcBef>
            </a:pPr>
            <a:r>
              <a:rPr lang="en-US" sz="900" smtClean="0"/>
              <a:t> </a:t>
            </a:r>
          </a:p>
          <a:p>
            <a:pPr eaLnBrk="1" hangingPunct="1">
              <a:lnSpc>
                <a:spcPct val="80000"/>
              </a:lnSpc>
              <a:spcBef>
                <a:spcPct val="0"/>
              </a:spcBef>
            </a:pPr>
            <a:endParaRPr lang="en-US" sz="900" smtClean="0"/>
          </a:p>
        </p:txBody>
      </p:sp>
      <p:sp>
        <p:nvSpPr>
          <p:cNvPr id="7987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lIns="93177" tIns="46589" rIns="93177" bIns="46589" anchor="b"/>
          <a:lstStyle/>
          <a:p>
            <a:pPr algn="r" eaLnBrk="1" hangingPunct="1"/>
            <a:fld id="{6E653BAB-489F-4B12-90A9-8EB2DDBB277E}" type="slidenum">
              <a:rPr lang="en-PH" sz="1200">
                <a:latin typeface="Calibri" pitchFamily="34" charset="0"/>
              </a:rPr>
              <a:pPr algn="r" eaLnBrk="1" hangingPunct="1"/>
              <a:t>8</a:t>
            </a:fld>
            <a:endParaRPr lang="en-PH" sz="120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p:spPr>
        <p:txBody>
          <a:bodyPr/>
          <a:lstStyle/>
          <a:p>
            <a:r>
              <a:rPr lang="en-US" smtClean="0">
                <a:ea typeface="ＭＳ Ｐゴシック" pitchFamily="34" charset="-128"/>
              </a:rPr>
              <a:t>(Slide 33) The key features, structure and principles of the AQRF were finalized during the Meeting/Workshop of the AQRF Task Force in Kuala Lumpur held only this November 2013.</a:t>
            </a:r>
          </a:p>
          <a:p>
            <a:r>
              <a:rPr lang="en-US" smtClean="0">
                <a:ea typeface="ＭＳ Ｐゴシック" pitchFamily="34" charset="-128"/>
              </a:rPr>
              <a:t> </a:t>
            </a:r>
          </a:p>
          <a:p>
            <a:r>
              <a:rPr lang="en-US" smtClean="0">
                <a:ea typeface="ＭＳ Ｐゴシック" pitchFamily="34" charset="-128"/>
              </a:rPr>
              <a:t>In May 2010, Manila: the 1st ASEAN Australia-New Zealand Free Trade Arrangement or AANZFTA  Joint Committee Meeting considered the draft of the concept proposal for the ASEAN Qualifications Reference Framework.</a:t>
            </a:r>
          </a:p>
          <a:p>
            <a:endParaRPr lang="en-US" smtClean="0">
              <a:ea typeface="ＭＳ Ｐゴシック" pitchFamily="34" charset="-128"/>
            </a:endParaRPr>
          </a:p>
        </p:txBody>
      </p:sp>
      <p:sp>
        <p:nvSpPr>
          <p:cNvPr id="89092" name="Slide Number Placeholder 3"/>
          <p:cNvSpPr>
            <a:spLocks noGrp="1"/>
          </p:cNvSpPr>
          <p:nvPr>
            <p:ph type="sldNum" sz="quarter" idx="5"/>
          </p:nvPr>
        </p:nvSpPr>
        <p:spPr>
          <a:noFill/>
        </p:spPr>
        <p:txBody>
          <a:bodyPr/>
          <a:lstStyle/>
          <a:p>
            <a:fld id="{46797353-924A-4936-83C2-2523734922AA}" type="slidenum">
              <a:rPr lang="en-US" smtClean="0"/>
              <a:pPr/>
              <a:t>38</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p:spPr>
        <p:txBody>
          <a:bodyPr/>
          <a:lstStyle/>
          <a:p>
            <a:r>
              <a:rPr lang="en-US" smtClean="0">
                <a:ea typeface="ＭＳ Ｐゴシック" pitchFamily="34" charset="-128"/>
              </a:rPr>
              <a:t>The AQRF enables comparisons of qualifications across countries that will:</a:t>
            </a:r>
          </a:p>
          <a:p>
            <a:pPr marL="914400" lvl="1" indent="-514350" eaLnBrk="1" hangingPunct="1">
              <a:buFont typeface="Calibri" pitchFamily="34" charset="0"/>
              <a:buAutoNum type="arabicPeriod"/>
            </a:pPr>
            <a:r>
              <a:rPr lang="en-PH" sz="2400" smtClean="0">
                <a:ea typeface="ＭＳ Ｐゴシック" pitchFamily="34" charset="-128"/>
              </a:rPr>
              <a:t>Support recognition of qualifications</a:t>
            </a:r>
          </a:p>
          <a:p>
            <a:pPr marL="914400" lvl="1" indent="-514350" eaLnBrk="1" hangingPunct="1">
              <a:buFont typeface="Calibri" pitchFamily="34" charset="0"/>
              <a:buAutoNum type="arabicPeriod"/>
            </a:pPr>
            <a:r>
              <a:rPr lang="en-AU" sz="2400" smtClean="0">
                <a:ea typeface="ＭＳ Ｐゴシック" pitchFamily="34" charset="-128"/>
              </a:rPr>
              <a:t>Encourage the development of qualifications frameworks that can </a:t>
            </a:r>
            <a:r>
              <a:rPr lang="en-PH" sz="2400" smtClean="0">
                <a:ea typeface="ＭＳ Ｐゴシック" pitchFamily="34" charset="-128"/>
              </a:rPr>
              <a:t> facilitate lifelong learning</a:t>
            </a:r>
          </a:p>
          <a:p>
            <a:pPr marL="914400" lvl="1" indent="-514350" eaLnBrk="1" hangingPunct="1">
              <a:buFont typeface="Calibri" pitchFamily="34" charset="0"/>
              <a:buAutoNum type="arabicPeriod"/>
            </a:pPr>
            <a:r>
              <a:rPr lang="en-AU" sz="2400" smtClean="0">
                <a:ea typeface="ＭＳ Ｐゴシック" pitchFamily="34" charset="-128"/>
              </a:rPr>
              <a:t>Encourage the development of national approaches to validating learning gained outside formal education</a:t>
            </a:r>
            <a:r>
              <a:rPr lang="en-US" sz="2400" smtClean="0">
                <a:ea typeface="ＭＳ Ｐゴシック" pitchFamily="34" charset="-128"/>
              </a:rPr>
              <a:t> </a:t>
            </a:r>
            <a:endParaRPr lang="en-PH" sz="2400" smtClean="0">
              <a:ea typeface="ＭＳ Ｐゴシック" pitchFamily="34" charset="-128"/>
            </a:endParaRPr>
          </a:p>
          <a:p>
            <a:pPr marL="914400" lvl="1" indent="-514350" eaLnBrk="1" hangingPunct="1">
              <a:buFont typeface="Calibri" pitchFamily="34" charset="0"/>
              <a:buAutoNum type="arabicPeriod"/>
            </a:pPr>
            <a:r>
              <a:rPr lang="en-PH" sz="2400" smtClean="0">
                <a:ea typeface="ＭＳ Ｐゴシック" pitchFamily="34" charset="-128"/>
              </a:rPr>
              <a:t>Promote and encourage education and learner mobility</a:t>
            </a:r>
          </a:p>
          <a:p>
            <a:pPr marL="914400" lvl="1" indent="-514350" eaLnBrk="1" hangingPunct="1">
              <a:buFont typeface="Calibri" pitchFamily="34" charset="0"/>
              <a:buAutoNum type="arabicPeriod"/>
            </a:pPr>
            <a:r>
              <a:rPr lang="en-PH" sz="2400" smtClean="0">
                <a:ea typeface="ＭＳ Ｐゴシック" pitchFamily="34" charset="-128"/>
              </a:rPr>
              <a:t>Promote worker mobility</a:t>
            </a:r>
          </a:p>
          <a:p>
            <a:pPr marL="914400" lvl="1" indent="-514350" eaLnBrk="1" hangingPunct="1">
              <a:buFont typeface="Calibri" pitchFamily="34" charset="0"/>
              <a:buAutoNum type="arabicPeriod"/>
            </a:pPr>
            <a:r>
              <a:rPr lang="en-AU" sz="2400" smtClean="0">
                <a:ea typeface="ＭＳ Ｐゴシック" pitchFamily="34" charset="-128"/>
              </a:rPr>
              <a:t>Lead to better understood qualifications systems</a:t>
            </a:r>
            <a:r>
              <a:rPr lang="en-AU" sz="2400" baseline="30000" smtClean="0">
                <a:ea typeface="ＭＳ Ｐゴシック" pitchFamily="34" charset="-128"/>
              </a:rPr>
              <a:t> </a:t>
            </a:r>
            <a:endParaRPr lang="en-US" sz="2400" smtClean="0">
              <a:ea typeface="ＭＳ Ｐゴシック" pitchFamily="34" charset="-128"/>
            </a:endParaRPr>
          </a:p>
          <a:p>
            <a:pPr marL="914400" lvl="1" indent="-514350" eaLnBrk="1" hangingPunct="1">
              <a:buFont typeface="Calibri" pitchFamily="34" charset="0"/>
              <a:buAutoNum type="arabicPeriod"/>
            </a:pPr>
            <a:r>
              <a:rPr lang="en-US" sz="2400" smtClean="0">
                <a:ea typeface="ＭＳ Ｐゴシック" pitchFamily="34" charset="-128"/>
              </a:rPr>
              <a:t>Promote higher quality qualifications systems</a:t>
            </a:r>
          </a:p>
          <a:p>
            <a:endParaRPr lang="en-US" smtClean="0">
              <a:ea typeface="ＭＳ Ｐゴシック" pitchFamily="34" charset="-128"/>
            </a:endParaRPr>
          </a:p>
          <a:p>
            <a:r>
              <a:rPr lang="en-US" smtClean="0">
                <a:ea typeface="ＭＳ Ｐゴシック" pitchFamily="34" charset="-128"/>
              </a:rPr>
              <a:t> </a:t>
            </a:r>
          </a:p>
        </p:txBody>
      </p:sp>
      <p:sp>
        <p:nvSpPr>
          <p:cNvPr id="90116" name="Slide Number Placeholder 3"/>
          <p:cNvSpPr>
            <a:spLocks noGrp="1"/>
          </p:cNvSpPr>
          <p:nvPr>
            <p:ph type="sldNum" sz="quarter" idx="5"/>
          </p:nvPr>
        </p:nvSpPr>
        <p:spPr>
          <a:noFill/>
        </p:spPr>
        <p:txBody>
          <a:bodyPr/>
          <a:lstStyle/>
          <a:p>
            <a:fld id="{BCB02C0B-D112-4955-B6BF-43D67DEE5E2E}" type="slidenum">
              <a:rPr lang="en-US" smtClean="0"/>
              <a:pPr/>
              <a:t>45</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endParaRPr lang="en-PH" smtClean="0">
              <a:ea typeface="ＭＳ Ｐゴシック" pitchFamily="34" charset="-128"/>
            </a:endParaRPr>
          </a:p>
        </p:txBody>
      </p:sp>
      <p:sp>
        <p:nvSpPr>
          <p:cNvPr id="91140" name="Slide Number Placeholder 3"/>
          <p:cNvSpPr>
            <a:spLocks noGrp="1"/>
          </p:cNvSpPr>
          <p:nvPr>
            <p:ph type="sldNum" sz="quarter" idx="5"/>
          </p:nvPr>
        </p:nvSpPr>
        <p:spPr>
          <a:noFill/>
        </p:spPr>
        <p:txBody>
          <a:bodyPr/>
          <a:lstStyle/>
          <a:p>
            <a:fld id="{779B3B2D-756D-46A2-88D9-99F6BD142590}" type="slidenum">
              <a:rPr lang="en-US" smtClean="0"/>
              <a:pPr/>
              <a:t>51</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endParaRPr lang="en-PH" smtClean="0">
              <a:ea typeface="ＭＳ Ｐゴシック" pitchFamily="34" charset="-128"/>
            </a:endParaRPr>
          </a:p>
        </p:txBody>
      </p:sp>
      <p:sp>
        <p:nvSpPr>
          <p:cNvPr id="92164" name="Slide Number Placeholder 3"/>
          <p:cNvSpPr>
            <a:spLocks noGrp="1"/>
          </p:cNvSpPr>
          <p:nvPr>
            <p:ph type="sldNum" sz="quarter" idx="5"/>
          </p:nvPr>
        </p:nvSpPr>
        <p:spPr>
          <a:noFill/>
        </p:spPr>
        <p:txBody>
          <a:bodyPr/>
          <a:lstStyle/>
          <a:p>
            <a:fld id="{AEA9AD2B-B78C-4A13-B528-2989908612F7}" type="slidenum">
              <a:rPr lang="en-US" smtClean="0"/>
              <a:pPr/>
              <a:t>52</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p:spPr>
        <p:txBody>
          <a:bodyPr/>
          <a:lstStyle/>
          <a:p>
            <a:endParaRPr lang="en-PH" smtClean="0">
              <a:ea typeface="ＭＳ Ｐゴシック" pitchFamily="34" charset="-128"/>
            </a:endParaRPr>
          </a:p>
        </p:txBody>
      </p:sp>
      <p:sp>
        <p:nvSpPr>
          <p:cNvPr id="93188" name="Slide Number Placeholder 3"/>
          <p:cNvSpPr>
            <a:spLocks noGrp="1"/>
          </p:cNvSpPr>
          <p:nvPr>
            <p:ph type="sldNum" sz="quarter" idx="5"/>
          </p:nvPr>
        </p:nvSpPr>
        <p:spPr>
          <a:noFill/>
        </p:spPr>
        <p:txBody>
          <a:bodyPr/>
          <a:lstStyle/>
          <a:p>
            <a:fld id="{542A5F39-B784-473B-96E8-87ED309218FD}" type="slidenum">
              <a:rPr lang="en-US" smtClean="0"/>
              <a:pPr/>
              <a:t>53</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ECABBD0-EB66-496C-8E90-6EDC59EF48A4}" type="slidenum">
              <a:rPr lang="en-US" sz="1200"/>
              <a:pPr algn="r"/>
              <a:t>58</a:t>
            </a:fld>
            <a:endParaRPr lang="en-US" sz="1200"/>
          </a:p>
        </p:txBody>
      </p:sp>
      <p:sp>
        <p:nvSpPr>
          <p:cNvPr id="94211" name="Slide Image Placeholder 1"/>
          <p:cNvSpPr>
            <a:spLocks noGrp="1" noRot="1" noChangeAspect="1" noTextEdit="1"/>
          </p:cNvSpPr>
          <p:nvPr>
            <p:ph type="sldImg"/>
          </p:nvPr>
        </p:nvSpPr>
        <p:spPr>
          <a:ln/>
        </p:spPr>
      </p:sp>
      <p:sp>
        <p:nvSpPr>
          <p:cNvPr id="94212" name="Notes Placeholder 2"/>
          <p:cNvSpPr>
            <a:spLocks noGrp="1"/>
          </p:cNvSpPr>
          <p:nvPr>
            <p:ph type="body" idx="1"/>
          </p:nvPr>
        </p:nvSpPr>
        <p:spPr>
          <a:noFill/>
          <a:ln/>
        </p:spPr>
        <p:txBody>
          <a:bodyPr/>
          <a:lstStyle/>
          <a:p>
            <a:pPr eaLnBrk="1" hangingPunct="1">
              <a:spcBef>
                <a:spcPct val="0"/>
              </a:spcBef>
            </a:pPr>
            <a:endParaRPr lang="en-US" smtClean="0">
              <a:ea typeface="ＭＳ Ｐゴシック" pitchFamily="34" charset="-128"/>
            </a:endParaRPr>
          </a:p>
        </p:txBody>
      </p:sp>
      <p:sp>
        <p:nvSpPr>
          <p:cNvPr id="9421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9D0671F-D9BC-428F-AEB8-48D64B82E00F}" type="slidenum">
              <a:rPr lang="en-US" sz="1200">
                <a:solidFill>
                  <a:srgbClr val="000000"/>
                </a:solidFill>
                <a:latin typeface="Calibri" pitchFamily="34" charset="0"/>
              </a:rPr>
              <a:pPr algn="r"/>
              <a:t>58</a:t>
            </a:fld>
            <a:endParaRPr lang="en-US" sz="1200">
              <a:solidFill>
                <a:srgbClr val="000000"/>
              </a:solidFill>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BCCF2F72-D948-434F-9A02-D269B8D94420}" type="slidenum">
              <a:rPr lang="en-US" smtClean="0"/>
              <a:pPr/>
              <a:t>12</a:t>
            </a:fld>
            <a:endParaRPr lang="en-US" smtClean="0"/>
          </a:p>
        </p:txBody>
      </p:sp>
      <p:sp>
        <p:nvSpPr>
          <p:cNvPr id="80899" name="Slide Image Placeholder 1"/>
          <p:cNvSpPr>
            <a:spLocks noGrp="1" noRot="1" noChangeAspect="1" noTextEdit="1"/>
          </p:cNvSpPr>
          <p:nvPr>
            <p:ph type="sldImg"/>
          </p:nvPr>
        </p:nvSpPr>
        <p:spPr>
          <a:ln/>
        </p:spPr>
      </p:sp>
      <p:sp>
        <p:nvSpPr>
          <p:cNvPr id="80900" name="Notes Placeholder 2"/>
          <p:cNvSpPr>
            <a:spLocks noGrp="1"/>
          </p:cNvSpPr>
          <p:nvPr>
            <p:ph type="body" idx="1"/>
          </p:nvPr>
        </p:nvSpPr>
        <p:spPr>
          <a:noFill/>
          <a:ln/>
        </p:spPr>
        <p:txBody>
          <a:bodyPr/>
          <a:lstStyle/>
          <a:p>
            <a:pPr eaLnBrk="1" hangingPunct="1">
              <a:spcBef>
                <a:spcPct val="0"/>
              </a:spcBef>
            </a:pPr>
            <a:endParaRPr lang="en-GB" smtClean="0"/>
          </a:p>
        </p:txBody>
      </p:sp>
      <p:sp>
        <p:nvSpPr>
          <p:cNvPr id="37891"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eaLnBrk="1" hangingPunct="1">
              <a:defRPr/>
            </a:pPr>
            <a:fld id="{7B51AAFD-D6A6-49F2-8E9C-B79A5A04C50D}" type="slidenum">
              <a:rPr lang="en-US" sz="1200">
                <a:latin typeface="+mn-lt"/>
              </a:rPr>
              <a:pPr algn="r" eaLnBrk="1" hangingPunct="1">
                <a:defRPr/>
              </a:pPr>
              <a:t>12</a:t>
            </a:fld>
            <a:endParaRPr lang="en-US" sz="1200">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9DE2E07F-C22E-4C0D-824E-29FB8C0631B8}" type="slidenum">
              <a:rPr lang="en-US" smtClean="0"/>
              <a:pPr/>
              <a:t>18</a:t>
            </a:fld>
            <a:endParaRPr lang="en-US" smtClean="0"/>
          </a:p>
        </p:txBody>
      </p:sp>
      <p:sp>
        <p:nvSpPr>
          <p:cNvPr id="81923" name="Rectangle 1"/>
          <p:cNvSpPr>
            <a:spLocks noGrp="1" noRot="1" noChangeAspect="1" noChangeArrowheads="1" noTextEdit="1"/>
          </p:cNvSpPr>
          <p:nvPr>
            <p:ph type="sldImg"/>
          </p:nvPr>
        </p:nvSpPr>
        <p:spPr>
          <a:ln/>
        </p:spPr>
      </p:sp>
      <p:sp>
        <p:nvSpPr>
          <p:cNvPr id="81924" name="Rectangle 2"/>
          <p:cNvSpPr>
            <a:spLocks noGrp="1" noChangeArrowheads="1"/>
          </p:cNvSpPr>
          <p:nvPr>
            <p:ph type="body" idx="1"/>
          </p:nvPr>
        </p:nvSpPr>
        <p:spPr>
          <a:xfrm>
            <a:off x="914400" y="4343400"/>
            <a:ext cx="5029200" cy="4114800"/>
          </a:xfrm>
          <a:noFill/>
          <a:ln/>
        </p:spPr>
        <p:txBody>
          <a:bodyPr/>
          <a:lstStyle/>
          <a:p>
            <a:pPr defTabSz="457200"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986FAD3C-D118-4FEB-AC1E-83DD020EECB4}" type="slidenum">
              <a:rPr lang="en-US" smtClean="0"/>
              <a:pPr/>
              <a:t>19</a:t>
            </a:fld>
            <a:endParaRPr lang="en-US" smtClean="0"/>
          </a:p>
        </p:txBody>
      </p:sp>
      <p:sp>
        <p:nvSpPr>
          <p:cNvPr id="82947" name="Slide Image Placeholder 1"/>
          <p:cNvSpPr>
            <a:spLocks noGrp="1" noRot="1" noChangeAspect="1" noTextEdit="1"/>
          </p:cNvSpPr>
          <p:nvPr>
            <p:ph type="sldImg"/>
          </p:nvPr>
        </p:nvSpPr>
        <p:spPr>
          <a:ln/>
        </p:spPr>
      </p:sp>
      <p:sp>
        <p:nvSpPr>
          <p:cNvPr id="82948" name="Notes Placeholder 2"/>
          <p:cNvSpPr>
            <a:spLocks noGrp="1"/>
          </p:cNvSpPr>
          <p:nvPr>
            <p:ph type="body" idx="1"/>
          </p:nvPr>
        </p:nvSpPr>
        <p:spPr>
          <a:noFill/>
          <a:ln/>
        </p:spPr>
        <p:txBody>
          <a:bodyPr/>
          <a:lstStyle/>
          <a:p>
            <a:pPr eaLnBrk="1" hangingPunct="1">
              <a:spcBef>
                <a:spcPct val="0"/>
              </a:spcBef>
            </a:pPr>
            <a:r>
              <a:rPr lang="en-US" smtClean="0">
                <a:cs typeface="Arial" charset="0"/>
              </a:rPr>
              <a:t>The development of the Philippine Qualifications Framework had to be done in consideration of a number of inputs in order to generate the desired outputs.</a:t>
            </a:r>
          </a:p>
          <a:p>
            <a:pPr eaLnBrk="1" hangingPunct="1">
              <a:spcBef>
                <a:spcPct val="0"/>
              </a:spcBef>
            </a:pPr>
            <a:r>
              <a:rPr lang="en-US" smtClean="0">
                <a:cs typeface="Arial" charset="0"/>
              </a:rPr>
              <a:t> </a:t>
            </a:r>
          </a:p>
          <a:p>
            <a:pPr algn="just" eaLnBrk="1" hangingPunct="1">
              <a:spcBef>
                <a:spcPct val="0"/>
              </a:spcBef>
            </a:pPr>
            <a:r>
              <a:rPr lang="en-PH" smtClean="0">
                <a:cs typeface="Arial" charset="0"/>
              </a:rPr>
              <a:t>It shall utilized extensive consultations and advocacy with stakeholders towards the successful implementation of the PQF in the country.</a:t>
            </a:r>
          </a:p>
        </p:txBody>
      </p:sp>
      <p:sp>
        <p:nvSpPr>
          <p:cNvPr id="8294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67F09813-429D-4903-9937-823F984FC31A}" type="slidenum">
              <a:rPr lang="en-US" sz="1200">
                <a:latin typeface="Calibri" pitchFamily="34" charset="0"/>
              </a:rPr>
              <a:pPr algn="r" eaLnBrk="1" hangingPunct="1"/>
              <a:t>19</a:t>
            </a:fld>
            <a:endParaRPr lang="en-US"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265ED15C-0260-4BF7-B7B0-C422F4312604}" type="slidenum">
              <a:rPr lang="en-US" smtClean="0"/>
              <a:pPr/>
              <a:t>26</a:t>
            </a:fld>
            <a:endParaRPr lang="en-US" smtClean="0"/>
          </a:p>
        </p:txBody>
      </p:sp>
      <p:sp>
        <p:nvSpPr>
          <p:cNvPr id="83971" name="Slide Image Placeholder 1"/>
          <p:cNvSpPr>
            <a:spLocks noGrp="1" noRot="1" noChangeAspect="1" noTextEdit="1"/>
          </p:cNvSpPr>
          <p:nvPr>
            <p:ph type="sldImg"/>
          </p:nvPr>
        </p:nvSpPr>
        <p:spPr>
          <a:ln/>
        </p:spPr>
      </p:sp>
      <p:sp>
        <p:nvSpPr>
          <p:cNvPr id="83972" name="Notes Placeholder 2"/>
          <p:cNvSpPr>
            <a:spLocks noGrp="1"/>
          </p:cNvSpPr>
          <p:nvPr>
            <p:ph type="body" idx="1"/>
          </p:nvPr>
        </p:nvSpPr>
        <p:spPr>
          <a:noFill/>
          <a:ln/>
        </p:spPr>
        <p:txBody>
          <a:bodyPr/>
          <a:lstStyle/>
          <a:p>
            <a:pPr eaLnBrk="1" hangingPunct="1">
              <a:spcBef>
                <a:spcPct val="0"/>
              </a:spcBef>
            </a:pPr>
            <a:endParaRPr lang="en-GB" smtClean="0"/>
          </a:p>
        </p:txBody>
      </p:sp>
      <p:sp>
        <p:nvSpPr>
          <p:cNvPr id="8397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99225689-72A1-4457-8F91-9A50418AA8B8}" type="slidenum">
              <a:rPr lang="en-US" sz="1200">
                <a:solidFill>
                  <a:srgbClr val="000000"/>
                </a:solidFill>
                <a:latin typeface="Calibri" pitchFamily="34" charset="0"/>
              </a:rPr>
              <a:pPr algn="r" eaLnBrk="1" hangingPunct="1"/>
              <a:t>26</a:t>
            </a:fld>
            <a:endParaRPr lang="en-US" sz="1200">
              <a:solidFill>
                <a:srgbClr val="000000"/>
              </a:solidFill>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B149E91C-41BD-4B5F-A6E2-AE657552CD5C}" type="slidenum">
              <a:rPr lang="en-US" smtClean="0"/>
              <a:pPr/>
              <a:t>28</a:t>
            </a:fld>
            <a:endParaRPr lang="en-US" smtClean="0"/>
          </a:p>
        </p:txBody>
      </p:sp>
      <p:sp>
        <p:nvSpPr>
          <p:cNvPr id="8499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2D74DCB0-8FD9-43B3-BC64-0A04BC033278}" type="slidenum">
              <a:rPr lang="en-US" sz="1200"/>
              <a:pPr algn="r" eaLnBrk="1" hangingPunct="1"/>
              <a:t>28</a:t>
            </a:fld>
            <a:endParaRPr lang="en-US" sz="1200"/>
          </a:p>
        </p:txBody>
      </p:sp>
      <p:sp>
        <p:nvSpPr>
          <p:cNvPr id="84996" name="Slide Image Placeholder 1"/>
          <p:cNvSpPr>
            <a:spLocks noGrp="1" noRot="1" noChangeAspect="1" noTextEdit="1"/>
          </p:cNvSpPr>
          <p:nvPr>
            <p:ph type="sldImg"/>
          </p:nvPr>
        </p:nvSpPr>
        <p:spPr>
          <a:ln/>
        </p:spPr>
      </p:sp>
      <p:sp>
        <p:nvSpPr>
          <p:cNvPr id="84997" name="Notes Placeholder 2"/>
          <p:cNvSpPr>
            <a:spLocks noGrp="1"/>
          </p:cNvSpPr>
          <p:nvPr>
            <p:ph type="body" idx="1"/>
          </p:nvPr>
        </p:nvSpPr>
        <p:spPr>
          <a:noFill/>
          <a:ln/>
        </p:spPr>
        <p:txBody>
          <a:bodyPr/>
          <a:lstStyle/>
          <a:p>
            <a:pPr eaLnBrk="1" hangingPunct="1">
              <a:spcBef>
                <a:spcPct val="0"/>
              </a:spcBef>
            </a:pPr>
            <a:endParaRPr lang="en-PH" smtClean="0"/>
          </a:p>
        </p:txBody>
      </p:sp>
      <p:sp>
        <p:nvSpPr>
          <p:cNvPr id="84998"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1956E469-21E4-4F0F-B281-47E1373113FE}" type="slidenum">
              <a:rPr lang="en-US" sz="1200">
                <a:solidFill>
                  <a:srgbClr val="000000"/>
                </a:solidFill>
                <a:latin typeface="Calibri" pitchFamily="34" charset="0"/>
              </a:rPr>
              <a:pPr algn="r" eaLnBrk="1" hangingPunct="1"/>
              <a:t>28</a:t>
            </a:fld>
            <a:endParaRPr lang="en-US" sz="1200">
              <a:solidFill>
                <a:srgbClr val="000000"/>
              </a:solidFill>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pPr eaLnBrk="1" hangingPunct="1"/>
            <a:endParaRPr lang="en-PH" smtClean="0"/>
          </a:p>
        </p:txBody>
      </p:sp>
      <p:sp>
        <p:nvSpPr>
          <p:cNvPr id="86020" name="Slide Number Placeholder 3"/>
          <p:cNvSpPr>
            <a:spLocks noGrp="1"/>
          </p:cNvSpPr>
          <p:nvPr>
            <p:ph type="sldNum" sz="quarter" idx="5"/>
          </p:nvPr>
        </p:nvSpPr>
        <p:spPr>
          <a:noFill/>
        </p:spPr>
        <p:txBody>
          <a:bodyPr/>
          <a:lstStyle/>
          <a:p>
            <a:fld id="{7BB08F7A-F3C5-4189-A853-B7986E6C8319}" type="slidenum">
              <a:rPr lang="en-US" smtClean="0"/>
              <a:pPr/>
              <a:t>29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05873F42-EDE2-496D-A2D0-5E64C50126E7}" type="slidenum">
              <a:rPr lang="en-US" smtClean="0"/>
              <a:pPr/>
              <a:t>30</a:t>
            </a:fld>
            <a:endParaRPr lang="en-US" smtClean="0"/>
          </a:p>
        </p:txBody>
      </p:sp>
      <p:sp>
        <p:nvSpPr>
          <p:cNvPr id="8704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088F1D24-5C94-49CB-B483-1128C4F40F3A}" type="slidenum">
              <a:rPr lang="en-US" sz="1200"/>
              <a:pPr algn="r" eaLnBrk="1" hangingPunct="1"/>
              <a:t>30</a:t>
            </a:fld>
            <a:endParaRPr lang="en-US" sz="1200"/>
          </a:p>
        </p:txBody>
      </p:sp>
      <p:sp>
        <p:nvSpPr>
          <p:cNvPr id="87044" name="Slide Image Placeholder 1"/>
          <p:cNvSpPr>
            <a:spLocks noGrp="1" noRot="1" noChangeAspect="1" noTextEdit="1"/>
          </p:cNvSpPr>
          <p:nvPr>
            <p:ph type="sldImg"/>
          </p:nvPr>
        </p:nvSpPr>
        <p:spPr>
          <a:ln/>
        </p:spPr>
      </p:sp>
      <p:sp>
        <p:nvSpPr>
          <p:cNvPr id="87045" name="Notes Placeholder 2"/>
          <p:cNvSpPr>
            <a:spLocks noGrp="1"/>
          </p:cNvSpPr>
          <p:nvPr>
            <p:ph type="body" idx="1"/>
          </p:nvPr>
        </p:nvSpPr>
        <p:spPr>
          <a:noFill/>
          <a:ln/>
        </p:spPr>
        <p:txBody>
          <a:bodyPr/>
          <a:lstStyle/>
          <a:p>
            <a:pPr eaLnBrk="1" hangingPunct="1">
              <a:spcBef>
                <a:spcPct val="0"/>
              </a:spcBef>
            </a:pPr>
            <a:endParaRPr lang="en-PH" smtClean="0"/>
          </a:p>
        </p:txBody>
      </p:sp>
      <p:sp>
        <p:nvSpPr>
          <p:cNvPr id="8704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C24CB125-ECE4-47A2-86AF-F1BEB1E943CB}" type="slidenum">
              <a:rPr lang="en-US" sz="1200">
                <a:latin typeface="Calibri" pitchFamily="34" charset="0"/>
              </a:rPr>
              <a:pPr algn="r" eaLnBrk="1" hangingPunct="1"/>
              <a:t>30</a:t>
            </a:fld>
            <a:endParaRPr lang="en-US"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463BA12B-AC2B-4F2C-BECC-564B118E7802}" type="slidenum">
              <a:rPr lang="en-US" smtClean="0"/>
              <a:pPr/>
              <a:t>32</a:t>
            </a:fld>
            <a:endParaRPr lang="en-US" smtClean="0"/>
          </a:p>
        </p:txBody>
      </p:sp>
      <p:sp>
        <p:nvSpPr>
          <p:cNvPr id="8806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E96B582C-192C-4D65-B2D7-DC89A0BE3192}" type="slidenum">
              <a:rPr lang="en-US" sz="1200"/>
              <a:pPr algn="r" eaLnBrk="1" hangingPunct="1"/>
              <a:t>32</a:t>
            </a:fld>
            <a:endParaRPr lang="en-US" sz="1200"/>
          </a:p>
        </p:txBody>
      </p:sp>
      <p:sp>
        <p:nvSpPr>
          <p:cNvPr id="8806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6F85ED32-519C-4D7A-A276-8C95C56EE442}" type="slidenum">
              <a:rPr lang="en-US" sz="1200">
                <a:solidFill>
                  <a:srgbClr val="000000"/>
                </a:solidFill>
                <a:latin typeface="Calibri" pitchFamily="34" charset="0"/>
              </a:rPr>
              <a:pPr algn="r" eaLnBrk="1" hangingPunct="1"/>
              <a:t>32</a:t>
            </a:fld>
            <a:endParaRPr lang="en-US" sz="1200">
              <a:solidFill>
                <a:srgbClr val="000000"/>
              </a:solidFill>
              <a:latin typeface="Calibri" pitchFamily="34" charset="0"/>
            </a:endParaRPr>
          </a:p>
        </p:txBody>
      </p:sp>
      <p:sp>
        <p:nvSpPr>
          <p:cNvPr id="88069" name="Rectangle 2"/>
          <p:cNvSpPr>
            <a:spLocks noGrp="1" noRot="1" noChangeAspect="1" noChangeArrowheads="1" noTextEdit="1"/>
          </p:cNvSpPr>
          <p:nvPr>
            <p:ph type="sldImg"/>
          </p:nvPr>
        </p:nvSpPr>
        <p:spPr>
          <a:ln/>
        </p:spPr>
      </p:sp>
      <p:sp>
        <p:nvSpPr>
          <p:cNvPr id="88070" name="Rectangle 3"/>
          <p:cNvSpPr>
            <a:spLocks noGrp="1" noChangeArrowheads="1"/>
          </p:cNvSpPr>
          <p:nvPr>
            <p:ph type="body" idx="1"/>
          </p:nvPr>
        </p:nvSpPr>
        <p:spPr>
          <a:noFill/>
          <a:ln/>
        </p:spPr>
        <p:txBody>
          <a:bodyPr/>
          <a:lstStyle/>
          <a:p>
            <a:pPr eaLnBrk="1" hangingPunct="1">
              <a:spcBef>
                <a:spcPct val="0"/>
              </a:spcBef>
            </a:pPr>
            <a:endParaRPr lang="en-NZ"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eaLnBrk="1" hangingPunct="1">
                <a:defRPr/>
              </a:pPr>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eaLnBrk="1" hangingPunct="1">
                  <a:defRPr/>
                </a:pPr>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eaLnBrk="1" hangingPunct="1">
                  <a:defRPr/>
                </a:pPr>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eaLnBrk="1" hangingPunct="1">
                  <a:defRPr/>
                </a:pPr>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eaLnBrk="1" hangingPunct="1">
                  <a:defRPr/>
                </a:pPr>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eaLnBrk="1" hangingPunct="1">
                  <a:defRPr/>
                </a:pPr>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eaLnBrk="1" hangingPunct="1">
                  <a:defRPr/>
                </a:pPr>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eaLnBrk="1" hangingPunct="1">
                  <a:defRPr/>
                </a:pPr>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eaLnBrk="1" hangingPunct="1">
                  <a:defRPr/>
                </a:pPr>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eaLnBrk="1" hangingPunct="1">
                  <a:defRPr/>
                </a:pPr>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eaLnBrk="1" hangingPunct="1">
                  <a:defRPr/>
                </a:pPr>
                <a:endParaRPr lang="en-GB" sz="2400">
                  <a:latin typeface="Times New Roman" pitchFamily="18" charset="0"/>
                </a:endParaRPr>
              </a:p>
            </p:txBody>
          </p:sp>
        </p:grpSp>
      </p:grpSp>
      <p:sp>
        <p:nvSpPr>
          <p:cNvPr id="31763"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31764"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US"/>
          </a:p>
        </p:txBody>
      </p:sp>
      <p:sp>
        <p:nvSpPr>
          <p:cNvPr id="19" name="Rectangle 17"/>
          <p:cNvSpPr>
            <a:spLocks noGrp="1" noChangeArrowheads="1"/>
          </p:cNvSpPr>
          <p:nvPr>
            <p:ph type="ftr" sz="quarter" idx="11"/>
          </p:nvPr>
        </p:nvSpPr>
        <p:spPr/>
        <p:txBody>
          <a:bodyPr/>
          <a:lstStyle>
            <a:lvl1pPr>
              <a:defRPr/>
            </a:lvl1pPr>
          </a:lstStyle>
          <a:p>
            <a:pPr>
              <a:defRPr/>
            </a:pPr>
            <a:endParaRPr lang="en-US"/>
          </a:p>
        </p:txBody>
      </p:sp>
      <p:sp>
        <p:nvSpPr>
          <p:cNvPr id="20" name="Rectangle 18"/>
          <p:cNvSpPr>
            <a:spLocks noGrp="1" noChangeArrowheads="1"/>
          </p:cNvSpPr>
          <p:nvPr>
            <p:ph type="sldNum" sz="quarter" idx="12"/>
          </p:nvPr>
        </p:nvSpPr>
        <p:spPr/>
        <p:txBody>
          <a:bodyPr/>
          <a:lstStyle>
            <a:lvl1pPr>
              <a:defRPr/>
            </a:lvl1pPr>
          </a:lstStyle>
          <a:p>
            <a:pPr>
              <a:defRPr/>
            </a:pPr>
            <a:fld id="{F3D03F0D-CA67-4C86-84E5-5CE867CD039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043B30E-5A23-4A05-9829-AA837BDEE7C7}"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PH"/>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3F436EFF-858F-4721-9AE4-A7464FF3F911}"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36745177-35A8-46B1-9D61-749DB260DF9B}"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P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D8EFE604-C625-41E4-A242-F93BACE47EF3}"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E05BDC86-19C9-4CC7-880B-37CDFE1DE3AC}"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P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7" name="Rectangle 2"/>
          <p:cNvSpPr>
            <a:spLocks noGrp="1" noChangeArrowheads="1"/>
          </p:cNvSpPr>
          <p:nvPr>
            <p:ph type="ftr" sz="quarter"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9D7F7604-D239-4A23-AF99-2FAE76B67BD2}" type="slidenum">
              <a:rPr lang="en-US"/>
              <a:pPr>
                <a:defRPr/>
              </a:pPr>
              <a:t>‹#›</a:t>
            </a:fld>
            <a:endParaRPr lang="en-US"/>
          </a:p>
        </p:txBody>
      </p:sp>
      <p:sp>
        <p:nvSpPr>
          <p:cNvPr id="9"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200FA3F9-CC2B-491E-81C0-3220D1A91B0B}" type="slidenum">
              <a:rPr lang="en-US"/>
              <a:pPr>
                <a:defRPr/>
              </a:pPr>
              <a:t>‹#›</a:t>
            </a:fld>
            <a:endParaRPr lang="en-US"/>
          </a:p>
        </p:txBody>
      </p:sp>
      <p:sp>
        <p:nvSpPr>
          <p:cNvPr id="5"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0FD86752-A63C-463F-9EBD-D39F276D4E41}" type="slidenum">
              <a:rPr lang="en-US"/>
              <a:pPr>
                <a:defRPr/>
              </a:pPr>
              <a:t>‹#›</a:t>
            </a:fld>
            <a:endParaRPr lang="en-US"/>
          </a:p>
        </p:txBody>
      </p:sp>
      <p:sp>
        <p:nvSpPr>
          <p:cNvPr id="4"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P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782DF7C3-2759-44F7-B3F5-5BF09F482508}"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P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PH"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0C57E402-6DF9-4E68-99E0-82D04E0993D4}"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30723"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pPr>
              <a:defRPr/>
            </a:pPr>
            <a:fld id="{A9938519-107E-4208-BFE4-6E1388208108}" type="slidenum">
              <a:rPr lang="en-US"/>
              <a:pPr>
                <a:defRPr/>
              </a:pPr>
              <a:t>‹#›</a:t>
            </a:fld>
            <a:endParaRPr lang="en-US"/>
          </a:p>
        </p:txBody>
      </p:sp>
      <p:grpSp>
        <p:nvGrpSpPr>
          <p:cNvPr id="1028" name="Group 4"/>
          <p:cNvGrpSpPr>
            <a:grpSpLocks/>
          </p:cNvGrpSpPr>
          <p:nvPr/>
        </p:nvGrpSpPr>
        <p:grpSpPr bwMode="auto">
          <a:xfrm>
            <a:off x="0" y="0"/>
            <a:ext cx="9144000" cy="546100"/>
            <a:chOff x="0" y="0"/>
            <a:chExt cx="5760" cy="344"/>
          </a:xfrm>
        </p:grpSpPr>
        <p:sp>
          <p:nvSpPr>
            <p:cNvPr id="30725"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lang="en-GB" sz="2400">
                <a:latin typeface="Times New Roman" pitchFamily="18" charset="0"/>
              </a:endParaRPr>
            </a:p>
          </p:txBody>
        </p:sp>
        <p:sp>
          <p:nvSpPr>
            <p:cNvPr id="30726"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eaLnBrk="1" hangingPunct="1">
                <a:defRPr/>
              </a:pPr>
              <a:endParaRPr lang="en-GB" sz="2400">
                <a:latin typeface="Times New Roman" pitchFamily="18" charset="0"/>
              </a:endParaRPr>
            </a:p>
          </p:txBody>
        </p:sp>
        <p:sp>
          <p:nvSpPr>
            <p:cNvPr id="30727"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eaLnBrk="1" hangingPunct="1">
                <a:defRPr/>
              </a:pPr>
              <a:endParaRPr lang="en-GB">
                <a:solidFill>
                  <a:schemeClr val="hlink"/>
                </a:solidFill>
              </a:endParaRPr>
            </a:p>
          </p:txBody>
        </p:sp>
        <p:sp>
          <p:nvSpPr>
            <p:cNvPr id="30728"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eaLnBrk="1" hangingPunct="1">
                <a:defRPr/>
              </a:pPr>
              <a:endParaRPr lang="en-GB">
                <a:solidFill>
                  <a:schemeClr val="hlink"/>
                </a:solidFill>
              </a:endParaRPr>
            </a:p>
          </p:txBody>
        </p:sp>
        <p:sp>
          <p:nvSpPr>
            <p:cNvPr id="30729"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eaLnBrk="1" hangingPunct="1">
                <a:defRPr/>
              </a:pPr>
              <a:endParaRPr lang="en-GB">
                <a:solidFill>
                  <a:schemeClr val="accent2"/>
                </a:solidFill>
              </a:endParaRPr>
            </a:p>
          </p:txBody>
        </p:sp>
        <p:sp>
          <p:nvSpPr>
            <p:cNvPr id="30730"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eaLnBrk="1" hangingPunct="1">
                <a:defRPr/>
              </a:pPr>
              <a:endParaRPr lang="en-GB">
                <a:solidFill>
                  <a:schemeClr val="hlink"/>
                </a:solidFill>
              </a:endParaRPr>
            </a:p>
          </p:txBody>
        </p:sp>
        <p:sp>
          <p:nvSpPr>
            <p:cNvPr id="30731"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eaLnBrk="1" hangingPunct="1">
                <a:defRPr/>
              </a:pPr>
              <a:endParaRPr lang="en-GB" sz="2400">
                <a:latin typeface="Times New Roman" pitchFamily="18" charset="0"/>
              </a:endParaRPr>
            </a:p>
          </p:txBody>
        </p:sp>
        <p:sp>
          <p:nvSpPr>
            <p:cNvPr id="30732"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eaLnBrk="1" hangingPunct="1">
                <a:defRPr/>
              </a:pPr>
              <a:endParaRPr lang="en-GB">
                <a:solidFill>
                  <a:schemeClr val="accent2"/>
                </a:solidFill>
              </a:endParaRPr>
            </a:p>
          </p:txBody>
        </p:sp>
        <p:sp>
          <p:nvSpPr>
            <p:cNvPr id="30733"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eaLnBrk="1" hangingPunct="1">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36"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746"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www.sophanseng.info/wp-content/uploads/2011/11/asean_map1.gi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ASEAN 2015: PRC PERSPECTIVE</a:t>
            </a:r>
          </a:p>
        </p:txBody>
      </p:sp>
      <p:sp>
        <p:nvSpPr>
          <p:cNvPr id="3075" name="Rectangle 3"/>
          <p:cNvSpPr>
            <a:spLocks noGrp="1" noChangeArrowheads="1"/>
          </p:cNvSpPr>
          <p:nvPr>
            <p:ph type="subTitle" idx="1"/>
          </p:nvPr>
        </p:nvSpPr>
        <p:spPr>
          <a:xfrm>
            <a:off x="152400" y="4495800"/>
            <a:ext cx="8991600" cy="1752600"/>
          </a:xfrm>
        </p:spPr>
        <p:txBody>
          <a:bodyPr/>
          <a:lstStyle/>
          <a:p>
            <a:pPr eaLnBrk="1" hangingPunct="1"/>
            <a:r>
              <a:rPr lang="en-US" sz="2500" b="1" smtClean="0"/>
              <a:t>ATTY. TERESITA R. MANZALA</a:t>
            </a:r>
          </a:p>
          <a:p>
            <a:pPr eaLnBrk="1" hangingPunct="1"/>
            <a:r>
              <a:rPr lang="en-US" sz="2000" b="1" smtClean="0"/>
              <a:t>Chairperson, Professional Regulation Commission</a:t>
            </a:r>
          </a:p>
          <a:p>
            <a:pPr eaLnBrk="1" hangingPunct="1"/>
            <a:r>
              <a:rPr lang="en-US" sz="2000" b="1" smtClean="0"/>
              <a:t>Chairperson, Task Force on ASEAN Qualifications Reference Framework</a:t>
            </a:r>
          </a:p>
        </p:txBody>
      </p:sp>
      <p:pic>
        <p:nvPicPr>
          <p:cNvPr id="3076" name="Picture 17" descr="PRC Logo"/>
          <p:cNvPicPr>
            <a:picLocks noChangeAspect="1" noChangeArrowheads="1"/>
          </p:cNvPicPr>
          <p:nvPr/>
        </p:nvPicPr>
        <p:blipFill>
          <a:blip r:embed="rId2"/>
          <a:srcRect/>
          <a:stretch>
            <a:fillRect/>
          </a:stretch>
        </p:blipFill>
        <p:spPr bwMode="auto">
          <a:xfrm>
            <a:off x="0" y="5867400"/>
            <a:ext cx="9144000"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PH" smtClean="0"/>
              <a:t>Conceptual Framework</a:t>
            </a:r>
          </a:p>
        </p:txBody>
      </p:sp>
      <p:sp>
        <p:nvSpPr>
          <p:cNvPr id="12291" name="Content Placeholder 2"/>
          <p:cNvSpPr>
            <a:spLocks noGrp="1"/>
          </p:cNvSpPr>
          <p:nvPr>
            <p:ph idx="1"/>
          </p:nvPr>
        </p:nvSpPr>
        <p:spPr>
          <a:xfrm>
            <a:off x="457200" y="1981200"/>
            <a:ext cx="8229600" cy="4419600"/>
          </a:xfrm>
        </p:spPr>
        <p:txBody>
          <a:bodyPr/>
          <a:lstStyle/>
          <a:p>
            <a:pPr marL="0" indent="0">
              <a:buFont typeface="Wingdings" pitchFamily="2" charset="2"/>
              <a:buNone/>
            </a:pPr>
            <a:endParaRPr lang="en-PH" smtClean="0"/>
          </a:p>
          <a:p>
            <a:pPr marL="0" indent="0">
              <a:buFont typeface="Wingdings" pitchFamily="2" charset="2"/>
              <a:buNone/>
            </a:pPr>
            <a:endParaRPr lang="en-PH" smtClean="0"/>
          </a:p>
          <a:p>
            <a:pPr marL="0" indent="0">
              <a:buFont typeface="Wingdings" pitchFamily="2" charset="2"/>
              <a:buNone/>
            </a:pPr>
            <a:r>
              <a:rPr lang="en-PH" sz="2500" smtClean="0"/>
              <a:t>RECOGNITION    DEVELOPMENT    HARMONIZATION</a:t>
            </a:r>
          </a:p>
          <a:p>
            <a:pPr marL="0" indent="0">
              <a:buFont typeface="Wingdings" pitchFamily="2" charset="2"/>
              <a:buNone/>
            </a:pPr>
            <a:endParaRPr lang="en-PH" sz="2800" smtClean="0"/>
          </a:p>
          <a:p>
            <a:pPr marL="0" indent="0">
              <a:buFont typeface="Wingdings" pitchFamily="2" charset="2"/>
              <a:buNone/>
            </a:pPr>
            <a:r>
              <a:rPr lang="en-PH" sz="2800" smtClean="0"/>
              <a:t>                               OF SKILLS</a:t>
            </a:r>
          </a:p>
          <a:p>
            <a:pPr marL="0" indent="0">
              <a:buFont typeface="Wingdings" pitchFamily="2" charset="2"/>
              <a:buNone/>
            </a:pPr>
            <a:endParaRPr lang="en-PH" sz="2800" smtClean="0"/>
          </a:p>
          <a:p>
            <a:pPr marL="0" indent="0">
              <a:buFont typeface="Wingdings" pitchFamily="2" charset="2"/>
              <a:buNone/>
            </a:pPr>
            <a:r>
              <a:rPr lang="en-PH" sz="2800" smtClean="0"/>
              <a:t>              </a:t>
            </a:r>
            <a:r>
              <a:rPr lang="en-PH" sz="2800" b="1" smtClean="0"/>
              <a:t>MOBILITY OF SKILLED LABOUR </a:t>
            </a:r>
          </a:p>
          <a:p>
            <a:pPr marL="0" indent="0" algn="ctr">
              <a:buFont typeface="Wingdings" pitchFamily="2" charset="2"/>
              <a:buNone/>
            </a:pPr>
            <a:r>
              <a:rPr lang="en-PH" sz="2800" b="1" smtClean="0"/>
              <a:t>(ASEAN ECONOMIC COMMUNITY 2015)</a:t>
            </a:r>
          </a:p>
        </p:txBody>
      </p:sp>
      <p:sp>
        <p:nvSpPr>
          <p:cNvPr id="5" name="Rectangle 4"/>
          <p:cNvSpPr/>
          <p:nvPr/>
        </p:nvSpPr>
        <p:spPr>
          <a:xfrm>
            <a:off x="874713" y="1905000"/>
            <a:ext cx="1752600" cy="762000"/>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400" b="1" dirty="0"/>
              <a:t>MRA</a:t>
            </a:r>
          </a:p>
        </p:txBody>
      </p:sp>
      <p:sp>
        <p:nvSpPr>
          <p:cNvPr id="6" name="Rectangle 5"/>
          <p:cNvSpPr/>
          <p:nvPr/>
        </p:nvSpPr>
        <p:spPr>
          <a:xfrm>
            <a:off x="3505200" y="1905000"/>
            <a:ext cx="1905000" cy="762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400" b="1" dirty="0"/>
              <a:t>NQF’s</a:t>
            </a:r>
          </a:p>
        </p:txBody>
      </p:sp>
      <p:sp>
        <p:nvSpPr>
          <p:cNvPr id="8" name="Rectangle 7"/>
          <p:cNvSpPr/>
          <p:nvPr/>
        </p:nvSpPr>
        <p:spPr>
          <a:xfrm>
            <a:off x="6324600" y="1909763"/>
            <a:ext cx="1905000" cy="762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400" b="1" dirty="0"/>
              <a:t>AQRF</a:t>
            </a:r>
          </a:p>
        </p:txBody>
      </p:sp>
      <p:cxnSp>
        <p:nvCxnSpPr>
          <p:cNvPr id="10" name="Straight Arrow Connector 9"/>
          <p:cNvCxnSpPr/>
          <p:nvPr/>
        </p:nvCxnSpPr>
        <p:spPr>
          <a:xfrm>
            <a:off x="1524000" y="3581400"/>
            <a:ext cx="24384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4953000" y="3581400"/>
            <a:ext cx="2514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419600" y="3581400"/>
            <a:ext cx="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Down Arrow 14"/>
          <p:cNvSpPr/>
          <p:nvPr/>
        </p:nvSpPr>
        <p:spPr>
          <a:xfrm>
            <a:off x="4343400" y="4648200"/>
            <a:ext cx="1905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PH"/>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4"/>
          <p:cNvSpPr>
            <a:spLocks noGrp="1"/>
          </p:cNvSpPr>
          <p:nvPr>
            <p:ph type="title" idx="4294967295"/>
          </p:nvPr>
        </p:nvSpPr>
        <p:spPr>
          <a:xfrm>
            <a:off x="914400" y="457200"/>
            <a:ext cx="8229600" cy="1371600"/>
          </a:xfrm>
        </p:spPr>
        <p:txBody>
          <a:bodyPr/>
          <a:lstStyle/>
          <a:p>
            <a:pPr eaLnBrk="1" hangingPunct="1"/>
            <a:r>
              <a:rPr lang="en-US" sz="4000" smtClean="0"/>
              <a:t>ASEAN Framework Agreement on Services (AFAS)</a:t>
            </a:r>
          </a:p>
        </p:txBody>
      </p:sp>
      <p:sp>
        <p:nvSpPr>
          <p:cNvPr id="13315" name="Content Placeholder 5"/>
          <p:cNvSpPr>
            <a:spLocks noGrp="1"/>
          </p:cNvSpPr>
          <p:nvPr>
            <p:ph idx="4294967295"/>
          </p:nvPr>
        </p:nvSpPr>
        <p:spPr/>
        <p:txBody>
          <a:bodyPr/>
          <a:lstStyle/>
          <a:p>
            <a:pPr algn="ctr" eaLnBrk="1" hangingPunct="1">
              <a:buFont typeface="Wingdings" pitchFamily="2" charset="2"/>
              <a:buNone/>
            </a:pPr>
            <a:r>
              <a:rPr lang="en-US" b="1" smtClean="0"/>
              <a:t>Article V : Recognition</a:t>
            </a:r>
          </a:p>
          <a:p>
            <a:pPr eaLnBrk="1" hangingPunct="1">
              <a:buFont typeface="Wingdings" pitchFamily="2" charset="2"/>
              <a:buNone/>
            </a:pPr>
            <a:endParaRPr lang="en-US" sz="2500" smtClean="0"/>
          </a:p>
          <a:p>
            <a:pPr eaLnBrk="1" hangingPunct="1">
              <a:buFont typeface="Wingdings" pitchFamily="2" charset="2"/>
              <a:buNone/>
            </a:pPr>
            <a:r>
              <a:rPr lang="en-US" smtClean="0"/>
              <a:t>	ASEAN Member States may recognize the </a:t>
            </a:r>
            <a:r>
              <a:rPr lang="en-US" smtClean="0">
                <a:solidFill>
                  <a:srgbClr val="0070C0"/>
                </a:solidFill>
              </a:rPr>
              <a:t>education</a:t>
            </a:r>
            <a:r>
              <a:rPr lang="en-US" smtClean="0"/>
              <a:t> or </a:t>
            </a:r>
            <a:r>
              <a:rPr lang="en-US" smtClean="0">
                <a:solidFill>
                  <a:srgbClr val="0070C0"/>
                </a:solidFill>
              </a:rPr>
              <a:t>experience </a:t>
            </a:r>
            <a:r>
              <a:rPr lang="en-US" smtClean="0"/>
              <a:t>obtained, requirements met, or </a:t>
            </a:r>
            <a:r>
              <a:rPr lang="en-US" smtClean="0">
                <a:solidFill>
                  <a:srgbClr val="0070C0"/>
                </a:solidFill>
              </a:rPr>
              <a:t>licenses </a:t>
            </a:r>
            <a:r>
              <a:rPr lang="en-US" smtClean="0"/>
              <a:t>or </a:t>
            </a:r>
            <a:r>
              <a:rPr lang="en-US" smtClean="0">
                <a:solidFill>
                  <a:srgbClr val="0070C0"/>
                </a:solidFill>
              </a:rPr>
              <a:t>certifications</a:t>
            </a:r>
            <a:r>
              <a:rPr lang="en-US" smtClean="0"/>
              <a:t> granted in another ASEAN Member State, for the purpose of licensing or certification of service suppliers.</a:t>
            </a:r>
          </a:p>
        </p:txBody>
      </p:sp>
      <p:pic>
        <p:nvPicPr>
          <p:cNvPr id="4" name="Picture 3" descr="C:\WINDOWS\DESKTOP\ase1.bmp"/>
          <p:cNvPicPr>
            <a:picLocks noChangeAspect="1" noChangeArrowheads="1"/>
          </p:cNvPicPr>
          <p:nvPr/>
        </p:nvPicPr>
        <p:blipFill>
          <a:blip r:embed="rId2" cstate="print"/>
          <a:srcRect r="2703"/>
          <a:stretch>
            <a:fillRect/>
          </a:stretch>
        </p:blipFill>
        <p:spPr bwMode="auto">
          <a:xfrm>
            <a:off x="308975" y="611688"/>
            <a:ext cx="601250" cy="577435"/>
          </a:xfrm>
          <a:prstGeom prst="ellipse">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457200" y="584200"/>
            <a:ext cx="8229600" cy="1244600"/>
          </a:xfrm>
        </p:spPr>
        <p:txBody>
          <a:bodyPr/>
          <a:lstStyle/>
          <a:p>
            <a:pPr eaLnBrk="1" hangingPunct="1"/>
            <a:r>
              <a:rPr lang="en-US" sz="3200" b="1" smtClean="0"/>
              <a:t>II. The ASEAN  Mutual Recognition Arrangements</a:t>
            </a:r>
          </a:p>
        </p:txBody>
      </p:sp>
      <p:graphicFrame>
        <p:nvGraphicFramePr>
          <p:cNvPr id="81923" name="Group 3"/>
          <p:cNvGraphicFramePr>
            <a:graphicFrameLocks noGrp="1"/>
          </p:cNvGraphicFramePr>
          <p:nvPr>
            <p:ph idx="4294967295"/>
          </p:nvPr>
        </p:nvGraphicFramePr>
        <p:xfrm>
          <a:off x="457200" y="1981200"/>
          <a:ext cx="8229600" cy="3357563"/>
        </p:xfrm>
        <a:graphic>
          <a:graphicData uri="http://schemas.openxmlformats.org/drawingml/2006/table">
            <a:tbl>
              <a:tblPr/>
              <a:tblGrid>
                <a:gridCol w="4116388"/>
                <a:gridCol w="4113212"/>
              </a:tblGrid>
              <a:tr h="6683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dirty="0" smtClean="0">
                          <a:ln>
                            <a:noFill/>
                          </a:ln>
                          <a:solidFill>
                            <a:srgbClr val="FFFFFF"/>
                          </a:solidFill>
                          <a:effectLst/>
                          <a:latin typeface="Arial" charset="0"/>
                        </a:rPr>
                        <a:t>             PROFESSIONAL SERVICES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smtClean="0">
                          <a:ln>
                            <a:noFill/>
                          </a:ln>
                          <a:solidFill>
                            <a:srgbClr val="FFFFFF"/>
                          </a:solidFill>
                          <a:effectLst/>
                          <a:latin typeface="Arial" charset="0"/>
                        </a:rPr>
                        <a:t>                DATE OF SIGNING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dirty="0" smtClean="0">
                          <a:ln>
                            <a:noFill/>
                          </a:ln>
                          <a:solidFill>
                            <a:srgbClr val="000000"/>
                          </a:solidFill>
                          <a:effectLst/>
                          <a:latin typeface="Arial" charset="0"/>
                        </a:rPr>
                        <a:t>1.  ENGINEERING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smtClean="0">
                          <a:ln>
                            <a:noFill/>
                          </a:ln>
                          <a:solidFill>
                            <a:srgbClr val="000000"/>
                          </a:solidFill>
                          <a:effectLst/>
                          <a:latin typeface="Arial" charset="0"/>
                        </a:rPr>
                        <a:t>            Dec. 2005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dirty="0" smtClean="0">
                          <a:ln>
                            <a:noFill/>
                          </a:ln>
                          <a:solidFill>
                            <a:srgbClr val="000000"/>
                          </a:solidFill>
                          <a:effectLst/>
                          <a:latin typeface="Arial" charset="0"/>
                        </a:rPr>
                        <a:t>2.  NURSING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smtClean="0">
                          <a:ln>
                            <a:noFill/>
                          </a:ln>
                          <a:solidFill>
                            <a:srgbClr val="000000"/>
                          </a:solidFill>
                          <a:effectLst/>
                          <a:latin typeface="Arial" charset="0"/>
                        </a:rPr>
                        <a:t>            Dec. 2006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dirty="0" smtClean="0">
                          <a:ln>
                            <a:noFill/>
                          </a:ln>
                          <a:solidFill>
                            <a:srgbClr val="000000"/>
                          </a:solidFill>
                          <a:effectLst/>
                          <a:latin typeface="Arial" charset="0"/>
                        </a:rPr>
                        <a:t>3.  SURVEYING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smtClean="0">
                          <a:ln>
                            <a:noFill/>
                          </a:ln>
                          <a:solidFill>
                            <a:srgbClr val="000000"/>
                          </a:solidFill>
                          <a:effectLst/>
                          <a:latin typeface="Arial" charset="0"/>
                        </a:rPr>
                        <a:t>            Nov. 2007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dirty="0" smtClean="0">
                          <a:ln>
                            <a:noFill/>
                          </a:ln>
                          <a:solidFill>
                            <a:srgbClr val="000000"/>
                          </a:solidFill>
                          <a:effectLst/>
                          <a:latin typeface="Arial" charset="0"/>
                        </a:rPr>
                        <a:t>4.  ARCHITECTURE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smtClean="0">
                          <a:ln>
                            <a:noFill/>
                          </a:ln>
                          <a:solidFill>
                            <a:srgbClr val="000000"/>
                          </a:solidFill>
                          <a:effectLst/>
                          <a:latin typeface="Arial" charset="0"/>
                        </a:rPr>
                        <a:t>            Nov. 2007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smtClean="0">
                          <a:ln>
                            <a:noFill/>
                          </a:ln>
                          <a:solidFill>
                            <a:srgbClr val="000000"/>
                          </a:solidFill>
                          <a:effectLst/>
                          <a:latin typeface="Arial" charset="0"/>
                        </a:rPr>
                        <a:t>5.  DENTISTRY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dirty="0" smtClean="0">
                          <a:ln>
                            <a:noFill/>
                          </a:ln>
                          <a:solidFill>
                            <a:srgbClr val="000000"/>
                          </a:solidFill>
                          <a:effectLst/>
                          <a:latin typeface="Arial" charset="0"/>
                        </a:rPr>
                        <a:t>            Aug. 2008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smtClean="0">
                          <a:ln>
                            <a:noFill/>
                          </a:ln>
                          <a:solidFill>
                            <a:srgbClr val="000000"/>
                          </a:solidFill>
                          <a:effectLst/>
                          <a:latin typeface="Arial" charset="0"/>
                        </a:rPr>
                        <a:t>6.  MEDICINE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dirty="0" smtClean="0">
                          <a:ln>
                            <a:noFill/>
                          </a:ln>
                          <a:solidFill>
                            <a:srgbClr val="000000"/>
                          </a:solidFill>
                          <a:effectLst/>
                          <a:latin typeface="Arial" charset="0"/>
                        </a:rPr>
                        <a:t>            Feb. 2009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smtClean="0">
                          <a:ln>
                            <a:noFill/>
                          </a:ln>
                          <a:solidFill>
                            <a:srgbClr val="000000"/>
                          </a:solidFill>
                          <a:effectLst/>
                          <a:latin typeface="Arial" charset="0"/>
                        </a:rPr>
                        <a:t>7.  ACCOUNTANCY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Tx/>
                        <a:buNone/>
                        <a:tabLst/>
                      </a:pPr>
                      <a:r>
                        <a:rPr kumimoji="0" lang="en-US" sz="1800" b="1" i="0" u="none" strike="noStrike" cap="none" normalizeH="0" baseline="0" dirty="0" smtClean="0">
                          <a:ln>
                            <a:noFill/>
                          </a:ln>
                          <a:solidFill>
                            <a:srgbClr val="000000"/>
                          </a:solidFill>
                          <a:effectLst/>
                          <a:latin typeface="Arial" charset="0"/>
                        </a:rPr>
                        <a:t>            Feb. 2009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p:txBody>
          <a:bodyPr/>
          <a:lstStyle/>
          <a:p>
            <a:pPr eaLnBrk="1" hangingPunct="1"/>
            <a:r>
              <a:rPr lang="en-US" smtClean="0"/>
              <a:t>Objectives of the MRA </a:t>
            </a:r>
          </a:p>
        </p:txBody>
      </p:sp>
      <p:sp>
        <p:nvSpPr>
          <p:cNvPr id="3" name="Content Placeholder 2"/>
          <p:cNvSpPr>
            <a:spLocks noGrp="1"/>
          </p:cNvSpPr>
          <p:nvPr>
            <p:ph idx="4294967295"/>
          </p:nvPr>
        </p:nvSpPr>
        <p:spPr>
          <a:xfrm>
            <a:off x="457200" y="1752600"/>
            <a:ext cx="8229600" cy="4572000"/>
          </a:xfrm>
        </p:spPr>
        <p:txBody>
          <a:bodyPr>
            <a:normAutofit fontScale="92500" lnSpcReduction="20000"/>
          </a:bodyPr>
          <a:lstStyle/>
          <a:p>
            <a:pPr marL="631825" indent="-514350" eaLnBrk="1" hangingPunct="1">
              <a:lnSpc>
                <a:spcPct val="90000"/>
              </a:lnSpc>
              <a:buFont typeface="Wingdings" pitchFamily="2" charset="2"/>
              <a:buNone/>
              <a:defRPr/>
            </a:pPr>
            <a:r>
              <a:rPr lang="en-US" dirty="0" smtClean="0"/>
              <a:t>1. Facilitate </a:t>
            </a:r>
            <a:r>
              <a:rPr lang="en-US" dirty="0" smtClean="0">
                <a:solidFill>
                  <a:srgbClr val="0070C0"/>
                </a:solidFill>
              </a:rPr>
              <a:t>mobility</a:t>
            </a:r>
            <a:r>
              <a:rPr lang="en-US" dirty="0" smtClean="0"/>
              <a:t> of practitioners within ASEAN</a:t>
            </a:r>
          </a:p>
          <a:p>
            <a:pPr marL="631825" indent="-514350" eaLnBrk="1" hangingPunct="1">
              <a:lnSpc>
                <a:spcPct val="90000"/>
              </a:lnSpc>
              <a:buFont typeface="Wingdings" pitchFamily="2" charset="2"/>
              <a:buAutoNum type="arabicPeriod"/>
              <a:defRPr/>
            </a:pPr>
            <a:endParaRPr lang="en-US" dirty="0" smtClean="0"/>
          </a:p>
          <a:p>
            <a:pPr marL="631825" indent="-514350" eaLnBrk="1" hangingPunct="1">
              <a:lnSpc>
                <a:spcPct val="90000"/>
              </a:lnSpc>
              <a:buFont typeface="Wingdings" pitchFamily="2" charset="2"/>
              <a:buNone/>
              <a:defRPr/>
            </a:pPr>
            <a:r>
              <a:rPr lang="en-US" dirty="0" smtClean="0"/>
              <a:t>2. </a:t>
            </a:r>
            <a:r>
              <a:rPr lang="en-US" dirty="0" smtClean="0">
                <a:solidFill>
                  <a:srgbClr val="0070C0"/>
                </a:solidFill>
              </a:rPr>
              <a:t>Exchange information </a:t>
            </a:r>
            <a:r>
              <a:rPr lang="en-US" dirty="0" smtClean="0"/>
              <a:t>and enhance </a:t>
            </a:r>
            <a:r>
              <a:rPr lang="en-US" dirty="0" smtClean="0">
                <a:solidFill>
                  <a:srgbClr val="0070C0"/>
                </a:solidFill>
              </a:rPr>
              <a:t>cooperation</a:t>
            </a:r>
            <a:r>
              <a:rPr lang="en-US" dirty="0" smtClean="0"/>
              <a:t> in respect of mutual recognition of practitioners</a:t>
            </a:r>
          </a:p>
          <a:p>
            <a:pPr marL="631825" indent="-514350" eaLnBrk="1" hangingPunct="1">
              <a:lnSpc>
                <a:spcPct val="90000"/>
              </a:lnSpc>
              <a:buFont typeface="Wingdings" pitchFamily="2" charset="2"/>
              <a:buNone/>
              <a:defRPr/>
            </a:pPr>
            <a:endParaRPr lang="en-US" dirty="0" smtClean="0"/>
          </a:p>
          <a:p>
            <a:pPr marL="631825" indent="-514350" eaLnBrk="1" hangingPunct="1">
              <a:lnSpc>
                <a:spcPct val="90000"/>
              </a:lnSpc>
              <a:buFont typeface="Wingdings" pitchFamily="2" charset="2"/>
              <a:buNone/>
              <a:defRPr/>
            </a:pPr>
            <a:r>
              <a:rPr lang="en-US" dirty="0" smtClean="0"/>
              <a:t>3. Promote </a:t>
            </a:r>
            <a:r>
              <a:rPr lang="en-US" dirty="0" smtClean="0">
                <a:solidFill>
                  <a:srgbClr val="0070C0"/>
                </a:solidFill>
              </a:rPr>
              <a:t>adoption of best practices </a:t>
            </a:r>
            <a:r>
              <a:rPr lang="en-US" dirty="0" smtClean="0"/>
              <a:t>on standards and qualifications</a:t>
            </a:r>
          </a:p>
          <a:p>
            <a:pPr marL="631825" indent="-514350" eaLnBrk="1" hangingPunct="1">
              <a:lnSpc>
                <a:spcPct val="90000"/>
              </a:lnSpc>
              <a:buFont typeface="Wingdings" pitchFamily="2" charset="2"/>
              <a:buNone/>
              <a:defRPr/>
            </a:pPr>
            <a:endParaRPr lang="en-US" dirty="0" smtClean="0"/>
          </a:p>
          <a:p>
            <a:pPr marL="631825" indent="-514350" eaLnBrk="1" hangingPunct="1">
              <a:lnSpc>
                <a:spcPct val="90000"/>
              </a:lnSpc>
              <a:buFont typeface="Wingdings" pitchFamily="2" charset="2"/>
              <a:buNone/>
              <a:defRPr/>
            </a:pPr>
            <a:r>
              <a:rPr lang="en-US" dirty="0" smtClean="0"/>
              <a:t>4. Provide opportunities for </a:t>
            </a:r>
            <a:r>
              <a:rPr lang="en-US" dirty="0" smtClean="0">
                <a:solidFill>
                  <a:srgbClr val="0070C0"/>
                </a:solidFill>
              </a:rPr>
              <a:t>capacity building </a:t>
            </a:r>
            <a:r>
              <a:rPr lang="en-US" dirty="0" smtClean="0"/>
              <a:t>and </a:t>
            </a:r>
            <a:r>
              <a:rPr lang="en-US" dirty="0" smtClean="0">
                <a:solidFill>
                  <a:srgbClr val="0070C0"/>
                </a:solidFill>
              </a:rPr>
              <a:t>training</a:t>
            </a:r>
            <a:r>
              <a:rPr lang="en-US" dirty="0" smtClean="0"/>
              <a:t> of practitioners</a:t>
            </a:r>
          </a:p>
          <a:p>
            <a:pPr marL="631825" indent="-514350" eaLnBrk="1" hangingPunct="1">
              <a:lnSpc>
                <a:spcPct val="90000"/>
              </a:lnSpc>
              <a:defRPr/>
            </a:pPr>
            <a:endParaRPr lang="en-US"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sz="4000" smtClean="0"/>
              <a:t>Exchange of Information</a:t>
            </a:r>
          </a:p>
        </p:txBody>
      </p:sp>
      <p:sp>
        <p:nvSpPr>
          <p:cNvPr id="16387" name="Rectangle 3"/>
          <p:cNvSpPr>
            <a:spLocks noGrp="1" noChangeArrowheads="1"/>
          </p:cNvSpPr>
          <p:nvPr>
            <p:ph type="body" idx="1"/>
          </p:nvPr>
        </p:nvSpPr>
        <p:spPr/>
        <p:txBody>
          <a:bodyPr/>
          <a:lstStyle/>
          <a:p>
            <a:pPr eaLnBrk="1" hangingPunct="1"/>
            <a:r>
              <a:rPr lang="en-GB" smtClean="0"/>
              <a:t>Basic Qualifications and list of recognized institutions</a:t>
            </a:r>
          </a:p>
          <a:p>
            <a:pPr eaLnBrk="1" hangingPunct="1"/>
            <a:r>
              <a:rPr lang="en-GB" smtClean="0"/>
              <a:t>Postgraduate Qualifications and list of recognized institutions</a:t>
            </a:r>
          </a:p>
          <a:p>
            <a:pPr eaLnBrk="1" hangingPunct="1"/>
            <a:r>
              <a:rPr lang="en-GB" smtClean="0"/>
              <a:t>Core competencies and scope of practice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457200" y="228600"/>
            <a:ext cx="8229600" cy="1371600"/>
          </a:xfrm>
        </p:spPr>
        <p:txBody>
          <a:bodyPr/>
          <a:lstStyle/>
          <a:p>
            <a:pPr eaLnBrk="1" hangingPunct="1"/>
            <a:r>
              <a:rPr lang="en-US" sz="3500" smtClean="0"/>
              <a:t>Recognition and Eligibility of Foreign Practitioners</a:t>
            </a:r>
          </a:p>
        </p:txBody>
      </p:sp>
      <p:sp>
        <p:nvSpPr>
          <p:cNvPr id="15363" name="Content Placeholder 2"/>
          <p:cNvSpPr>
            <a:spLocks noGrp="1"/>
          </p:cNvSpPr>
          <p:nvPr>
            <p:ph idx="4294967295"/>
          </p:nvPr>
        </p:nvSpPr>
        <p:spPr>
          <a:xfrm>
            <a:off x="381000" y="1524000"/>
            <a:ext cx="8229600" cy="3886200"/>
          </a:xfrm>
        </p:spPr>
        <p:txBody>
          <a:bodyPr/>
          <a:lstStyle/>
          <a:p>
            <a:pPr marL="514350" indent="-514350" eaLnBrk="1" hangingPunct="1">
              <a:buFont typeface="Wingdings" pitchFamily="2" charset="2"/>
              <a:buNone/>
              <a:defRPr/>
            </a:pPr>
            <a:r>
              <a:rPr lang="en-US" sz="2000" dirty="0" smtClean="0"/>
              <a:t>1. In possession of a </a:t>
            </a:r>
            <a:r>
              <a:rPr lang="en-US" sz="2000" dirty="0" smtClean="0">
                <a:solidFill>
                  <a:srgbClr val="0070C0"/>
                </a:solidFill>
              </a:rPr>
              <a:t>qualification</a:t>
            </a:r>
            <a:r>
              <a:rPr lang="en-US" sz="2000" dirty="0" smtClean="0"/>
              <a:t> recognized by PRA of country of origin and host country</a:t>
            </a:r>
          </a:p>
          <a:p>
            <a:pPr marL="514350" indent="-514350" eaLnBrk="1" hangingPunct="1">
              <a:buFont typeface="Wingdings" pitchFamily="2" charset="2"/>
              <a:buNone/>
              <a:defRPr/>
            </a:pPr>
            <a:r>
              <a:rPr lang="en-US" sz="2000" dirty="0" smtClean="0"/>
              <a:t>2. In possession of a valid </a:t>
            </a:r>
            <a:r>
              <a:rPr lang="en-US" sz="2000" dirty="0" smtClean="0">
                <a:solidFill>
                  <a:srgbClr val="0070C0"/>
                </a:solidFill>
              </a:rPr>
              <a:t>professional registration </a:t>
            </a:r>
            <a:r>
              <a:rPr lang="en-US" sz="2000" dirty="0" smtClean="0"/>
              <a:t>and current </a:t>
            </a:r>
            <a:r>
              <a:rPr lang="en-US" sz="2000" dirty="0" err="1" smtClean="0"/>
              <a:t>practising</a:t>
            </a:r>
            <a:r>
              <a:rPr lang="en-US" sz="2000" dirty="0" smtClean="0"/>
              <a:t> certificate to practice issued by PRA of country of origin</a:t>
            </a:r>
          </a:p>
          <a:p>
            <a:pPr marL="514350" indent="-514350" eaLnBrk="1" hangingPunct="1">
              <a:buFont typeface="Wingdings" pitchFamily="2" charset="2"/>
              <a:buNone/>
              <a:defRPr/>
            </a:pPr>
            <a:r>
              <a:rPr lang="en-US" sz="2000" dirty="0" smtClean="0"/>
              <a:t>3. Has been in </a:t>
            </a:r>
            <a:r>
              <a:rPr lang="en-US" sz="2000" dirty="0" smtClean="0">
                <a:solidFill>
                  <a:srgbClr val="0070C0"/>
                </a:solidFill>
              </a:rPr>
              <a:t>active practice</a:t>
            </a:r>
            <a:r>
              <a:rPr lang="en-US" sz="2000" dirty="0" smtClean="0"/>
              <a:t> in country of origin</a:t>
            </a:r>
          </a:p>
          <a:p>
            <a:pPr marL="514350" indent="-514350" eaLnBrk="1" hangingPunct="1">
              <a:buFont typeface="Wingdings" pitchFamily="2" charset="2"/>
              <a:buNone/>
              <a:defRPr/>
            </a:pPr>
            <a:r>
              <a:rPr lang="en-US" sz="2000" dirty="0" smtClean="0"/>
              <a:t>           Engineering/Architecture: 7 years</a:t>
            </a:r>
          </a:p>
          <a:p>
            <a:pPr marL="514350" indent="-514350" eaLnBrk="1" hangingPunct="1">
              <a:buFont typeface="Wingdings" pitchFamily="2" charset="2"/>
              <a:buNone/>
              <a:defRPr/>
            </a:pPr>
            <a:r>
              <a:rPr lang="en-US" sz="2000" dirty="0" smtClean="0"/>
              <a:t>           Medicine/Dentistry: 5 years</a:t>
            </a:r>
          </a:p>
          <a:p>
            <a:pPr marL="514350" indent="-514350" eaLnBrk="1" hangingPunct="1">
              <a:buFont typeface="Wingdings" pitchFamily="2" charset="2"/>
              <a:buNone/>
              <a:defRPr/>
            </a:pPr>
            <a:r>
              <a:rPr lang="en-US" sz="2000" dirty="0" smtClean="0"/>
              <a:t>           Nursing: 3 years</a:t>
            </a:r>
          </a:p>
          <a:p>
            <a:pPr eaLnBrk="1" hangingPunct="1">
              <a:buFont typeface="Wingdings" pitchFamily="2" charset="2"/>
              <a:buNone/>
              <a:defRPr/>
            </a:pPr>
            <a:r>
              <a:rPr lang="en-US" sz="2000" dirty="0" smtClean="0"/>
              <a:t>4. In compliance with </a:t>
            </a:r>
            <a:r>
              <a:rPr lang="en-US" sz="2000" dirty="0" smtClean="0">
                <a:solidFill>
                  <a:srgbClr val="0070C0"/>
                </a:solidFill>
              </a:rPr>
              <a:t>CPD</a:t>
            </a:r>
            <a:r>
              <a:rPr lang="en-US" sz="2000" dirty="0" smtClean="0"/>
              <a:t> requirements</a:t>
            </a:r>
          </a:p>
          <a:p>
            <a:pPr eaLnBrk="1" hangingPunct="1">
              <a:buFont typeface="Wingdings" pitchFamily="2" charset="2"/>
              <a:buNone/>
              <a:defRPr/>
            </a:pPr>
            <a:r>
              <a:rPr lang="en-US" sz="2000" dirty="0" smtClean="0"/>
              <a:t>5. Has been certified as </a:t>
            </a:r>
            <a:r>
              <a:rPr lang="en-US" sz="2000" dirty="0" smtClean="0">
                <a:solidFill>
                  <a:srgbClr val="0070C0"/>
                </a:solidFill>
              </a:rPr>
              <a:t>not</a:t>
            </a:r>
            <a:r>
              <a:rPr lang="en-US" sz="2000" dirty="0" smtClean="0"/>
              <a:t> having </a:t>
            </a:r>
            <a:r>
              <a:rPr lang="en-US" sz="2000" dirty="0" smtClean="0">
                <a:solidFill>
                  <a:srgbClr val="0070C0"/>
                </a:solidFill>
              </a:rPr>
              <a:t>violated</a:t>
            </a:r>
            <a:r>
              <a:rPr lang="en-US" sz="2000" dirty="0" smtClean="0"/>
              <a:t> any professional or ethical </a:t>
            </a:r>
            <a:r>
              <a:rPr lang="en-US" sz="2000" dirty="0" smtClean="0">
                <a:solidFill>
                  <a:srgbClr val="0070C0"/>
                </a:solidFill>
              </a:rPr>
              <a:t>standards</a:t>
            </a:r>
            <a:r>
              <a:rPr lang="en-US" sz="2000" dirty="0" smtClean="0"/>
              <a:t>, local and international</a:t>
            </a:r>
          </a:p>
          <a:p>
            <a:pPr eaLnBrk="1" hangingPunct="1">
              <a:buFont typeface="Wingdings" pitchFamily="2" charset="2"/>
              <a:buNone/>
              <a:defRPr/>
            </a:pPr>
            <a:r>
              <a:rPr lang="en-US" sz="2000" dirty="0" smtClean="0"/>
              <a:t>6. Has declared that there is </a:t>
            </a:r>
            <a:r>
              <a:rPr lang="en-US" sz="2000" dirty="0" smtClean="0">
                <a:solidFill>
                  <a:srgbClr val="0070C0"/>
                </a:solidFill>
              </a:rPr>
              <a:t>no investigation </a:t>
            </a:r>
            <a:r>
              <a:rPr lang="en-US" sz="2000" dirty="0" smtClean="0"/>
              <a:t>or legal proceeding pending against him/her in the country of origin or another country</a:t>
            </a:r>
          </a:p>
          <a:p>
            <a:pPr eaLnBrk="1" hangingPunct="1">
              <a:buFont typeface="Wingdings" pitchFamily="2" charset="2"/>
              <a:buNone/>
              <a:defRPr/>
            </a:pPr>
            <a:r>
              <a:rPr lang="en-US" sz="2000" dirty="0" smtClean="0"/>
              <a:t>7. In </a:t>
            </a:r>
            <a:r>
              <a:rPr lang="en-US" sz="2000" dirty="0" smtClean="0">
                <a:solidFill>
                  <a:srgbClr val="0070C0"/>
                </a:solidFill>
              </a:rPr>
              <a:t>compliance</a:t>
            </a:r>
            <a:r>
              <a:rPr lang="en-US" sz="2000" dirty="0" smtClean="0"/>
              <a:t> with any </a:t>
            </a:r>
            <a:r>
              <a:rPr lang="en-US" sz="2000" dirty="0" smtClean="0">
                <a:solidFill>
                  <a:srgbClr val="0070C0"/>
                </a:solidFill>
              </a:rPr>
              <a:t>other assessment or requirement </a:t>
            </a:r>
            <a:r>
              <a:rPr lang="en-US" sz="2000" dirty="0" smtClean="0"/>
              <a:t>as may be imposed by host</a:t>
            </a:r>
            <a:r>
              <a:rPr lang="en-US" sz="2000" dirty="0" smtClean="0">
                <a:solidFill>
                  <a:srgbClr val="FFFF00"/>
                </a:solidFill>
              </a:rPr>
              <a:t> </a:t>
            </a:r>
            <a:r>
              <a:rPr lang="en-US" sz="2000" dirty="0" smtClean="0"/>
              <a:t>country</a:t>
            </a:r>
          </a:p>
          <a:p>
            <a:pPr marL="514350" indent="-514350" eaLnBrk="1" hangingPunct="1">
              <a:buFont typeface="Wingdings" pitchFamily="2" charset="2"/>
              <a:buNone/>
              <a:defRPr/>
            </a:pPr>
            <a:endParaRPr lang="en-US" sz="2000"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2514600"/>
            <a:ext cx="8229600" cy="1371600"/>
          </a:xfrm>
        </p:spPr>
        <p:txBody>
          <a:bodyPr/>
          <a:lstStyle/>
          <a:p>
            <a:pPr eaLnBrk="1" hangingPunct="1"/>
            <a:r>
              <a:rPr lang="en-US" sz="4000" smtClean="0"/>
              <a:t>III. The Philippine Qualifications Framework (PQF)</a:t>
            </a:r>
          </a:p>
        </p:txBody>
      </p:sp>
      <p:sp>
        <p:nvSpPr>
          <p:cNvPr id="18435" name="Rectangle 3"/>
          <p:cNvSpPr>
            <a:spLocks noGrp="1" noChangeArrowheads="1"/>
          </p:cNvSpPr>
          <p:nvPr>
            <p:ph type="body" idx="1"/>
          </p:nvPr>
        </p:nvSpPr>
        <p:spPr/>
        <p:txBody>
          <a:bodyPr/>
          <a:lstStyle/>
          <a:p>
            <a:pPr eaLnBrk="1" hangingPunct="1">
              <a:buFont typeface="Wingdings" pitchFamily="2" charset="2"/>
              <a:buNone/>
            </a:pPr>
            <a:endParaRPr lang="en-GB"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eaLnBrk="1" hangingPunct="1">
              <a:defRPr/>
            </a:pPr>
            <a:r>
              <a:rPr lang="en-PH" smtClean="0">
                <a:effectLst>
                  <a:outerShdw blurRad="38100" dist="38100" dir="2700000" algn="tl">
                    <a:srgbClr val="C0C0C0"/>
                  </a:outerShdw>
                </a:effectLst>
              </a:rPr>
              <a:t>I. PQF: Origin and Development</a:t>
            </a:r>
          </a:p>
        </p:txBody>
      </p:sp>
      <p:graphicFrame>
        <p:nvGraphicFramePr>
          <p:cNvPr id="4" name="Content Placeholder 3"/>
          <p:cNvGraphicFramePr>
            <a:graphicFrameLocks noGrp="1"/>
          </p:cNvGraphicFramePr>
          <p:nvPr>
            <p:ph idx="4294967295"/>
          </p:nvPr>
        </p:nvGraphicFramePr>
        <p:xfrm>
          <a:off x="457200" y="1600200"/>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idx="4294967295"/>
          </p:nvPr>
        </p:nvSpPr>
        <p:spPr>
          <a:xfrm>
            <a:off x="5410200" y="1752600"/>
            <a:ext cx="4114800" cy="1162050"/>
          </a:xfrm>
        </p:spPr>
        <p:txBody>
          <a:bodyPr lIns="50800" tIns="50800" rIns="50800" bIns="50800" anchor="b"/>
          <a:lstStyle/>
          <a:p>
            <a:pPr eaLnBrk="1" hangingPunct="1">
              <a:defRPr/>
            </a:pPr>
            <a:r>
              <a:rPr lang="en-US" sz="7200" b="1" smtClean="0">
                <a:solidFill>
                  <a:srgbClr val="FFFF00"/>
                </a:solidFill>
                <a:effectLst>
                  <a:outerShdw blurRad="38100" dist="38100" dir="2700000" algn="tl">
                    <a:srgbClr val="C0C0C0"/>
                  </a:outerShdw>
                </a:effectLst>
                <a:cs typeface="Arial" charset="0"/>
                <a:sym typeface="Arial" charset="0"/>
              </a:rPr>
              <a:t>FROM THE </a:t>
            </a:r>
            <a:br>
              <a:rPr lang="en-US" sz="7200" b="1" smtClean="0">
                <a:solidFill>
                  <a:srgbClr val="FFFF00"/>
                </a:solidFill>
                <a:effectLst>
                  <a:outerShdw blurRad="38100" dist="38100" dir="2700000" algn="tl">
                    <a:srgbClr val="C0C0C0"/>
                  </a:outerShdw>
                </a:effectLst>
                <a:cs typeface="Arial" charset="0"/>
                <a:sym typeface="Arial" charset="0"/>
              </a:rPr>
            </a:br>
            <a:r>
              <a:rPr lang="en-US" sz="7200" b="1" smtClean="0">
                <a:solidFill>
                  <a:srgbClr val="FFFF00"/>
                </a:solidFill>
                <a:effectLst>
                  <a:outerShdw blurRad="38100" dist="38100" dir="2700000" algn="tl">
                    <a:srgbClr val="C0C0C0"/>
                  </a:outerShdw>
                </a:effectLst>
                <a:cs typeface="Arial" charset="0"/>
                <a:sym typeface="Arial" charset="0"/>
              </a:rPr>
              <a:t>PRESIDENT’S SONA  2011</a:t>
            </a:r>
            <a:br>
              <a:rPr lang="en-US" sz="7200" b="1" smtClean="0">
                <a:solidFill>
                  <a:srgbClr val="FFFF00"/>
                </a:solidFill>
                <a:effectLst>
                  <a:outerShdw blurRad="38100" dist="38100" dir="2700000" algn="tl">
                    <a:srgbClr val="C0C0C0"/>
                  </a:outerShdw>
                </a:effectLst>
                <a:cs typeface="Arial" charset="0"/>
                <a:sym typeface="Arial" charset="0"/>
              </a:rPr>
            </a:br>
            <a:endParaRPr lang="en-US" smtClean="0"/>
          </a:p>
        </p:txBody>
      </p:sp>
      <p:pic>
        <p:nvPicPr>
          <p:cNvPr id="20483" name="Picture 2" descr="image19.png"/>
          <p:cNvPicPr>
            <a:picLocks noChangeAspect="1"/>
          </p:cNvPicPr>
          <p:nvPr/>
        </p:nvPicPr>
        <p:blipFill>
          <a:blip r:embed="rId3"/>
          <a:srcRect l="25465" t="18219" r="13416" b="16190"/>
          <a:stretch>
            <a:fillRect/>
          </a:stretch>
        </p:blipFill>
        <p:spPr bwMode="auto">
          <a:xfrm>
            <a:off x="4800600" y="2362200"/>
            <a:ext cx="3886200" cy="4495800"/>
          </a:xfrm>
          <a:prstGeom prst="rect">
            <a:avLst/>
          </a:prstGeom>
          <a:noFill/>
          <a:ln w="12700">
            <a:noFill/>
            <a:miter lim="0"/>
            <a:headEnd/>
            <a:tailEnd/>
          </a:ln>
        </p:spPr>
      </p:pic>
      <p:sp>
        <p:nvSpPr>
          <p:cNvPr id="13315" name="AutoShape 3"/>
          <p:cNvSpPr>
            <a:spLocks/>
          </p:cNvSpPr>
          <p:nvPr/>
        </p:nvSpPr>
        <p:spPr bwMode="auto">
          <a:xfrm>
            <a:off x="609600" y="533400"/>
            <a:ext cx="3429000" cy="1752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w="12700" cap="flat" cmpd="sng">
            <a:noFill/>
            <a:prstDash val="solid"/>
            <a:miter lim="0"/>
            <a:headEnd/>
            <a:tailEnd/>
          </a:ln>
          <a:effectLst/>
        </p:spPr>
        <p:txBody>
          <a:bodyPr lIns="0" tIns="0" rIns="0" bIns="0" anchor="b"/>
          <a:lstStyle/>
          <a:p>
            <a:pPr marL="76200" algn="ctr" defTabSz="912813" eaLnBrk="1">
              <a:spcBef>
                <a:spcPts val="200"/>
              </a:spcBef>
              <a:defRPr/>
            </a:pPr>
            <a:r>
              <a:rPr lang="en-US" sz="1400" b="1">
                <a:effectLst>
                  <a:outerShdw blurRad="38100" dist="38100" dir="2700000" algn="tl">
                    <a:srgbClr val="C0C0C0"/>
                  </a:outerShdw>
                </a:effectLst>
                <a:cs typeface="Arial" charset="0"/>
                <a:sym typeface="Arial" charset="0"/>
              </a:rPr>
              <a:t>His Excellency Benigno S. Aquino III, </a:t>
            </a:r>
            <a:br>
              <a:rPr lang="en-US" sz="1400" b="1">
                <a:effectLst>
                  <a:outerShdw blurRad="38100" dist="38100" dir="2700000" algn="tl">
                    <a:srgbClr val="C0C0C0"/>
                  </a:outerShdw>
                </a:effectLst>
                <a:cs typeface="Arial" charset="0"/>
                <a:sym typeface="Arial" charset="0"/>
              </a:rPr>
            </a:br>
            <a:r>
              <a:rPr lang="en-US" sz="1400" b="1">
                <a:effectLst>
                  <a:outerShdw blurRad="38100" dist="38100" dir="2700000" algn="tl">
                    <a:srgbClr val="C0C0C0"/>
                  </a:outerShdw>
                </a:effectLst>
                <a:cs typeface="Arial" charset="0"/>
                <a:sym typeface="Arial" charset="0"/>
              </a:rPr>
              <a:t>President of the Republic of the Philippines, signed the </a:t>
            </a:r>
            <a:br>
              <a:rPr lang="en-US" sz="1400" b="1">
                <a:effectLst>
                  <a:outerShdw blurRad="38100" dist="38100" dir="2700000" algn="tl">
                    <a:srgbClr val="C0C0C0"/>
                  </a:outerShdw>
                </a:effectLst>
                <a:cs typeface="Arial" charset="0"/>
                <a:sym typeface="Arial" charset="0"/>
              </a:rPr>
            </a:br>
            <a:r>
              <a:rPr lang="en-US" sz="1600" b="1">
                <a:effectLst>
                  <a:outerShdw blurRad="38100" dist="38100" dir="2700000" algn="tl">
                    <a:srgbClr val="C0C0C0"/>
                  </a:outerShdw>
                </a:effectLst>
                <a:cs typeface="Arial" charset="0"/>
                <a:sym typeface="Arial" charset="0"/>
              </a:rPr>
              <a:t>Executive Order No. 83</a:t>
            </a:r>
            <a:r>
              <a:rPr lang="en-US" sz="1400" b="1">
                <a:effectLst>
                  <a:outerShdw blurRad="38100" dist="38100" dir="2700000" algn="tl">
                    <a:srgbClr val="C0C0C0"/>
                  </a:outerShdw>
                </a:effectLst>
                <a:cs typeface="Arial" charset="0"/>
                <a:sym typeface="Arial" charset="0"/>
              </a:rPr>
              <a:t> dated </a:t>
            </a:r>
            <a:r>
              <a:rPr lang="en-US" sz="1600" b="1">
                <a:effectLst>
                  <a:outerShdw blurRad="38100" dist="38100" dir="2700000" algn="tl">
                    <a:srgbClr val="C0C0C0"/>
                  </a:outerShdw>
                </a:effectLst>
                <a:cs typeface="Arial" charset="0"/>
                <a:sym typeface="Arial" charset="0"/>
              </a:rPr>
              <a:t>October 1, 2012</a:t>
            </a:r>
            <a:r>
              <a:rPr lang="en-US" sz="1600" b="1">
                <a:solidFill>
                  <a:srgbClr val="FFFFFF"/>
                </a:solidFill>
                <a:effectLst>
                  <a:outerShdw blurRad="38100" dist="38100" dir="2700000" algn="tl">
                    <a:srgbClr val="C0C0C0"/>
                  </a:outerShdw>
                </a:effectLst>
                <a:cs typeface="Arial" charset="0"/>
                <a:sym typeface="Arial" charset="0"/>
              </a:rPr>
              <a:t>  </a:t>
            </a:r>
            <a:br>
              <a:rPr lang="en-US" sz="1600" b="1">
                <a:solidFill>
                  <a:srgbClr val="FFFFFF"/>
                </a:solidFill>
                <a:effectLst>
                  <a:outerShdw blurRad="38100" dist="38100" dir="2700000" algn="tl">
                    <a:srgbClr val="C0C0C0"/>
                  </a:outerShdw>
                </a:effectLst>
                <a:cs typeface="Arial" charset="0"/>
                <a:sym typeface="Arial" charset="0"/>
              </a:rPr>
            </a:br>
            <a:r>
              <a:rPr lang="en-US" sz="1600" b="1">
                <a:solidFill>
                  <a:srgbClr val="FFFFFF"/>
                </a:solidFill>
                <a:effectLst>
                  <a:outerShdw blurRad="38100" dist="38100" dir="2700000" algn="tl">
                    <a:srgbClr val="C0C0C0"/>
                  </a:outerShdw>
                </a:effectLst>
                <a:cs typeface="Arial" charset="0"/>
                <a:sym typeface="Arial" charset="0"/>
              </a:rPr>
              <a:t/>
            </a:r>
            <a:br>
              <a:rPr lang="en-US" sz="1600" b="1">
                <a:solidFill>
                  <a:srgbClr val="FFFFFF"/>
                </a:solidFill>
                <a:effectLst>
                  <a:outerShdw blurRad="38100" dist="38100" dir="2700000" algn="tl">
                    <a:srgbClr val="C0C0C0"/>
                  </a:outerShdw>
                </a:effectLst>
                <a:cs typeface="Arial" charset="0"/>
                <a:sym typeface="Arial" charset="0"/>
              </a:rPr>
            </a:br>
            <a:r>
              <a:rPr lang="en-US" sz="1600" b="1">
                <a:solidFill>
                  <a:srgbClr val="FFFFFF"/>
                </a:solidFill>
                <a:effectLst>
                  <a:outerShdw blurRad="38100" dist="38100" dir="2700000" algn="tl">
                    <a:srgbClr val="C0C0C0"/>
                  </a:outerShdw>
                </a:effectLst>
                <a:cs typeface="Arial" charset="0"/>
                <a:sym typeface="Arial" charset="0"/>
              </a:rPr>
              <a:t/>
            </a:r>
            <a:br>
              <a:rPr lang="en-US" sz="1600" b="1">
                <a:solidFill>
                  <a:srgbClr val="FFFFFF"/>
                </a:solidFill>
                <a:effectLst>
                  <a:outerShdw blurRad="38100" dist="38100" dir="2700000" algn="tl">
                    <a:srgbClr val="C0C0C0"/>
                  </a:outerShdw>
                </a:effectLst>
                <a:cs typeface="Arial" charset="0"/>
                <a:sym typeface="Arial" charset="0"/>
              </a:rPr>
            </a:br>
            <a:endParaRPr lang="en-US" sz="1200">
              <a:solidFill>
                <a:srgbClr val="000000"/>
              </a:solidFill>
              <a:latin typeface="Helvetica" pitchFamily="34" charset="0"/>
              <a:sym typeface="Helvetica" pitchFamily="34" charset="0"/>
            </a:endParaRPr>
          </a:p>
        </p:txBody>
      </p:sp>
      <p:pic>
        <p:nvPicPr>
          <p:cNvPr id="20485" name="Picture 4" descr="image19.png"/>
          <p:cNvPicPr>
            <a:picLocks noChangeAspect="1"/>
          </p:cNvPicPr>
          <p:nvPr/>
        </p:nvPicPr>
        <p:blipFill>
          <a:blip r:embed="rId3"/>
          <a:srcRect l="4166" t="56667" r="75000" b="5556"/>
          <a:stretch>
            <a:fillRect/>
          </a:stretch>
        </p:blipFill>
        <p:spPr bwMode="auto">
          <a:xfrm>
            <a:off x="1066800" y="3276600"/>
            <a:ext cx="2297113" cy="3124200"/>
          </a:xfrm>
          <a:prstGeom prst="rect">
            <a:avLst/>
          </a:prstGeom>
          <a:noFill/>
          <a:ln w="12700">
            <a:noFill/>
            <a:miter lim="0"/>
            <a:headEnd/>
            <a:tailEnd/>
          </a:ln>
        </p:spPr>
      </p:pic>
      <p:pic>
        <p:nvPicPr>
          <p:cNvPr id="20486" name="Picture 5" descr="image1.png"/>
          <p:cNvPicPr>
            <a:picLocks noChangeAspect="1"/>
          </p:cNvPicPr>
          <p:nvPr/>
        </p:nvPicPr>
        <p:blipFill>
          <a:blip r:embed="rId4"/>
          <a:srcRect/>
          <a:stretch>
            <a:fillRect/>
          </a:stretch>
        </p:blipFill>
        <p:spPr bwMode="auto">
          <a:xfrm>
            <a:off x="265113" y="-735013"/>
            <a:ext cx="114300" cy="114300"/>
          </a:xfrm>
          <a:prstGeom prst="rect">
            <a:avLst/>
          </a:prstGeom>
          <a:noFill/>
          <a:ln w="12700">
            <a:noFill/>
            <a:miter lim="0"/>
            <a:headEnd/>
            <a:tailEnd/>
          </a:ln>
        </p:spPr>
      </p:pic>
      <p:pic>
        <p:nvPicPr>
          <p:cNvPr id="20487" name="Picture 6" descr="image1.png"/>
          <p:cNvPicPr>
            <a:picLocks noChangeAspect="1"/>
          </p:cNvPicPr>
          <p:nvPr/>
        </p:nvPicPr>
        <p:blipFill>
          <a:blip r:embed="rId4"/>
          <a:srcRect/>
          <a:stretch>
            <a:fillRect/>
          </a:stretch>
        </p:blipFill>
        <p:spPr bwMode="auto">
          <a:xfrm>
            <a:off x="265113" y="-354013"/>
            <a:ext cx="114300" cy="114300"/>
          </a:xfrm>
          <a:prstGeom prst="rect">
            <a:avLst/>
          </a:prstGeom>
          <a:noFill/>
          <a:ln w="12700">
            <a:noFill/>
            <a:miter lim="0"/>
            <a:headEnd/>
            <a:tailEnd/>
          </a:ln>
        </p:spPr>
      </p:pic>
      <p:sp>
        <p:nvSpPr>
          <p:cNvPr id="20488" name="AutoShape 7"/>
          <p:cNvSpPr>
            <a:spLocks/>
          </p:cNvSpPr>
          <p:nvPr/>
        </p:nvSpPr>
        <p:spPr bwMode="auto">
          <a:xfrm>
            <a:off x="457200" y="1600200"/>
            <a:ext cx="3581400" cy="163036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0800" tIns="50800" rIns="50800" bIns="50800"/>
          <a:lstStyle/>
          <a:p>
            <a:pPr algn="ctr" eaLnBrk="1"/>
            <a:r>
              <a:rPr lang="en-US" sz="2000" b="1">
                <a:cs typeface="Arial" charset="0"/>
                <a:sym typeface="Arial" charset="0"/>
              </a:rPr>
              <a:t>INSTITUTIONALIZATION </a:t>
            </a:r>
            <a:endParaRPr lang="en-US">
              <a:cs typeface="Arial" charset="0"/>
              <a:sym typeface="Arial" charset="0"/>
            </a:endParaRPr>
          </a:p>
          <a:p>
            <a:pPr algn="ctr" eaLnBrk="1"/>
            <a:r>
              <a:rPr lang="en-US" sz="2000" b="1">
                <a:cs typeface="Arial" charset="0"/>
                <a:sym typeface="Arial" charset="0"/>
              </a:rPr>
              <a:t>OF THE </a:t>
            </a:r>
            <a:endParaRPr lang="en-US">
              <a:cs typeface="Arial" charset="0"/>
              <a:sym typeface="Arial" charset="0"/>
            </a:endParaRPr>
          </a:p>
          <a:p>
            <a:pPr algn="ctr" eaLnBrk="1"/>
            <a:r>
              <a:rPr lang="en-US" sz="2000" b="1">
                <a:cs typeface="Arial" charset="0"/>
                <a:sym typeface="Arial" charset="0"/>
              </a:rPr>
              <a:t>PHILIPPINE QUALIFICATIONS</a:t>
            </a:r>
            <a:endParaRPr lang="en-US">
              <a:cs typeface="Arial" charset="0"/>
              <a:sym typeface="Arial" charset="0"/>
            </a:endParaRPr>
          </a:p>
          <a:p>
            <a:pPr algn="ctr" eaLnBrk="1"/>
            <a:r>
              <a:rPr lang="en-US" sz="2000" b="1">
                <a:cs typeface="Arial" charset="0"/>
                <a:sym typeface="Arial" charset="0"/>
              </a:rPr>
              <a:t>FRAMEWORK</a:t>
            </a:r>
            <a:endParaRPr lang="en-US" sz="1200">
              <a:latin typeface="Helvetica" pitchFamily="34" charset="0"/>
              <a:sym typeface="Helvetica" pitchFamily="34" charset="0"/>
            </a:endParaRP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61"/>
          <p:cNvGrpSpPr>
            <a:grpSpLocks/>
          </p:cNvGrpSpPr>
          <p:nvPr/>
        </p:nvGrpSpPr>
        <p:grpSpPr bwMode="auto">
          <a:xfrm>
            <a:off x="-30163" y="457200"/>
            <a:ext cx="9204326" cy="5837238"/>
            <a:chOff x="-30480" y="228600"/>
            <a:chExt cx="9204960" cy="5836920"/>
          </a:xfrm>
        </p:grpSpPr>
        <p:sp>
          <p:nvSpPr>
            <p:cNvPr id="7" name="Rectangle 6"/>
            <p:cNvSpPr/>
            <p:nvPr/>
          </p:nvSpPr>
          <p:spPr>
            <a:xfrm>
              <a:off x="3276600" y="1905000"/>
              <a:ext cx="2514600" cy="2209800"/>
            </a:xfrm>
            <a:prstGeom prst="rect">
              <a:avLst/>
            </a:prstGeom>
            <a:solidFill>
              <a:srgbClr val="FF6600"/>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rgbClr val="003399"/>
                  </a:solidFill>
                </a:rPr>
                <a:t>Philippine Qualifications Framework</a:t>
              </a:r>
            </a:p>
            <a:p>
              <a:pPr algn="ctr" eaLnBrk="1" fontAlgn="auto" hangingPunct="1">
                <a:spcBef>
                  <a:spcPts val="0"/>
                </a:spcBef>
                <a:spcAft>
                  <a:spcPts val="0"/>
                </a:spcAft>
                <a:defRPr/>
              </a:pPr>
              <a:r>
                <a:rPr lang="en-US" sz="2400" b="1" dirty="0">
                  <a:solidFill>
                    <a:srgbClr val="003399"/>
                  </a:solidFill>
                </a:rPr>
                <a:t>(PQF)</a:t>
              </a:r>
            </a:p>
          </p:txBody>
        </p:sp>
        <p:sp>
          <p:nvSpPr>
            <p:cNvPr id="8" name="Rounded Rectangle 7"/>
            <p:cNvSpPr/>
            <p:nvPr/>
          </p:nvSpPr>
          <p:spPr>
            <a:xfrm>
              <a:off x="6705600" y="745898"/>
              <a:ext cx="2441448" cy="508000"/>
            </a:xfrm>
            <a:prstGeom prst="roundRect">
              <a:avLst/>
            </a:prstGeom>
            <a:solidFill>
              <a:srgbClr val="FFCCCC"/>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Qualification Levels</a:t>
              </a:r>
            </a:p>
          </p:txBody>
        </p:sp>
        <p:sp>
          <p:nvSpPr>
            <p:cNvPr id="9" name="Rounded Rectangle 8"/>
            <p:cNvSpPr/>
            <p:nvPr/>
          </p:nvSpPr>
          <p:spPr>
            <a:xfrm>
              <a:off x="6705600" y="1326469"/>
              <a:ext cx="2441448" cy="508000"/>
            </a:xfrm>
            <a:prstGeom prst="roundRect">
              <a:avLst/>
            </a:prstGeom>
            <a:solidFill>
              <a:srgbClr val="FFCCCC"/>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Descriptors</a:t>
              </a:r>
            </a:p>
          </p:txBody>
        </p:sp>
        <p:sp>
          <p:nvSpPr>
            <p:cNvPr id="10" name="Rounded Rectangle 9"/>
            <p:cNvSpPr/>
            <p:nvPr/>
          </p:nvSpPr>
          <p:spPr>
            <a:xfrm>
              <a:off x="6705600" y="1907041"/>
              <a:ext cx="2441448" cy="508000"/>
            </a:xfrm>
            <a:prstGeom prst="roundRect">
              <a:avLst/>
            </a:prstGeom>
            <a:solidFill>
              <a:srgbClr val="FFCCCC"/>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b="1">
                  <a:solidFill>
                    <a:srgbClr val="0070C0"/>
                  </a:solidFill>
                </a:rPr>
                <a:t>Working Groups</a:t>
              </a:r>
            </a:p>
          </p:txBody>
        </p:sp>
        <p:sp>
          <p:nvSpPr>
            <p:cNvPr id="11" name="Rounded Rectangle 10"/>
            <p:cNvSpPr/>
            <p:nvPr/>
          </p:nvSpPr>
          <p:spPr>
            <a:xfrm>
              <a:off x="6705600" y="2487612"/>
              <a:ext cx="2441448" cy="508000"/>
            </a:xfrm>
            <a:prstGeom prst="roundRect">
              <a:avLst/>
            </a:prstGeom>
            <a:solidFill>
              <a:srgbClr val="FFCCCC"/>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b="1">
                  <a:solidFill>
                    <a:srgbClr val="0070C0"/>
                  </a:solidFill>
                </a:rPr>
                <a:t>Qualifications Register</a:t>
              </a:r>
            </a:p>
          </p:txBody>
        </p:sp>
        <p:sp>
          <p:nvSpPr>
            <p:cNvPr id="12" name="Rounded Rectangle 11"/>
            <p:cNvSpPr/>
            <p:nvPr/>
          </p:nvSpPr>
          <p:spPr>
            <a:xfrm>
              <a:off x="6705600" y="3068183"/>
              <a:ext cx="2441448" cy="508000"/>
            </a:xfrm>
            <a:prstGeom prst="roundRect">
              <a:avLst/>
            </a:prstGeom>
            <a:solidFill>
              <a:srgbClr val="FFCCCC"/>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Pathways &amp; Equivalencies</a:t>
              </a:r>
            </a:p>
          </p:txBody>
        </p:sp>
        <p:sp>
          <p:nvSpPr>
            <p:cNvPr id="13" name="Rounded Rectangle 12"/>
            <p:cNvSpPr/>
            <p:nvPr/>
          </p:nvSpPr>
          <p:spPr>
            <a:xfrm>
              <a:off x="6705600" y="3648755"/>
              <a:ext cx="2441448" cy="508000"/>
            </a:xfrm>
            <a:prstGeom prst="roundRect">
              <a:avLst/>
            </a:prstGeom>
            <a:solidFill>
              <a:srgbClr val="FFCCCC"/>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Quality Assurance</a:t>
              </a:r>
            </a:p>
          </p:txBody>
        </p:sp>
        <p:sp>
          <p:nvSpPr>
            <p:cNvPr id="14" name="Rounded Rectangle 13"/>
            <p:cNvSpPr/>
            <p:nvPr/>
          </p:nvSpPr>
          <p:spPr>
            <a:xfrm>
              <a:off x="6705600" y="4229326"/>
              <a:ext cx="2441448" cy="508000"/>
            </a:xfrm>
            <a:prstGeom prst="roundRect">
              <a:avLst/>
            </a:prstGeom>
            <a:solidFill>
              <a:srgbClr val="FFCCCC"/>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Information &amp; Guidelines</a:t>
              </a:r>
            </a:p>
          </p:txBody>
        </p:sp>
        <p:sp>
          <p:nvSpPr>
            <p:cNvPr id="15" name="Rounded Rectangle 14"/>
            <p:cNvSpPr/>
            <p:nvPr/>
          </p:nvSpPr>
          <p:spPr>
            <a:xfrm>
              <a:off x="6705600" y="4809898"/>
              <a:ext cx="2441448" cy="508000"/>
            </a:xfrm>
            <a:prstGeom prst="roundRect">
              <a:avLst/>
            </a:prstGeom>
            <a:solidFill>
              <a:srgbClr val="FFCCCC"/>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International Alignment</a:t>
              </a:r>
            </a:p>
          </p:txBody>
        </p:sp>
        <p:sp>
          <p:nvSpPr>
            <p:cNvPr id="16" name="Rounded Rectangle 15"/>
            <p:cNvSpPr/>
            <p:nvPr/>
          </p:nvSpPr>
          <p:spPr>
            <a:xfrm>
              <a:off x="0" y="745898"/>
              <a:ext cx="2438400" cy="508000"/>
            </a:xfrm>
            <a:prstGeom prst="roundRect">
              <a:avLst/>
            </a:prstGeom>
            <a:solidFill>
              <a:srgbClr val="CCECFF"/>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Industry needs</a:t>
              </a:r>
            </a:p>
          </p:txBody>
        </p:sp>
        <p:sp>
          <p:nvSpPr>
            <p:cNvPr id="17" name="Rounded Rectangle 16"/>
            <p:cNvSpPr/>
            <p:nvPr/>
          </p:nvSpPr>
          <p:spPr>
            <a:xfrm>
              <a:off x="0" y="1326469"/>
              <a:ext cx="2438400" cy="1016000"/>
            </a:xfrm>
            <a:prstGeom prst="roundRect">
              <a:avLst/>
            </a:prstGeom>
            <a:solidFill>
              <a:srgbClr val="CCECFF"/>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Need for global recognition of competencies</a:t>
              </a:r>
            </a:p>
          </p:txBody>
        </p:sp>
        <p:sp>
          <p:nvSpPr>
            <p:cNvPr id="18" name="Rounded Rectangle 17"/>
            <p:cNvSpPr/>
            <p:nvPr/>
          </p:nvSpPr>
          <p:spPr>
            <a:xfrm>
              <a:off x="0" y="2415041"/>
              <a:ext cx="2438400" cy="508000"/>
            </a:xfrm>
            <a:prstGeom prst="roundRect">
              <a:avLst/>
            </a:prstGeom>
            <a:solidFill>
              <a:srgbClr val="CCECFF"/>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Current qualifications issues at all levels</a:t>
              </a:r>
            </a:p>
          </p:txBody>
        </p:sp>
        <p:sp>
          <p:nvSpPr>
            <p:cNvPr id="19" name="Rounded Rectangle 18"/>
            <p:cNvSpPr/>
            <p:nvPr/>
          </p:nvSpPr>
          <p:spPr>
            <a:xfrm>
              <a:off x="0" y="2995612"/>
              <a:ext cx="2438400" cy="1016000"/>
            </a:xfrm>
            <a:prstGeom prst="roundRect">
              <a:avLst/>
            </a:prstGeom>
            <a:solidFill>
              <a:srgbClr val="CCECFF"/>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Qualifications issues in recognition of prior learning</a:t>
              </a:r>
            </a:p>
          </p:txBody>
        </p:sp>
        <p:sp>
          <p:nvSpPr>
            <p:cNvPr id="20" name="Rounded Rectangle 19"/>
            <p:cNvSpPr/>
            <p:nvPr/>
          </p:nvSpPr>
          <p:spPr>
            <a:xfrm>
              <a:off x="0" y="4084183"/>
              <a:ext cx="2438400" cy="508000"/>
            </a:xfrm>
            <a:prstGeom prst="roundRect">
              <a:avLst/>
            </a:prstGeom>
            <a:solidFill>
              <a:srgbClr val="CCECFF"/>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Research and policy papers on NQF</a:t>
              </a:r>
            </a:p>
          </p:txBody>
        </p:sp>
        <p:sp>
          <p:nvSpPr>
            <p:cNvPr id="21" name="Rounded Rectangle 20"/>
            <p:cNvSpPr/>
            <p:nvPr/>
          </p:nvSpPr>
          <p:spPr>
            <a:xfrm>
              <a:off x="0" y="4664755"/>
              <a:ext cx="2438400" cy="508000"/>
            </a:xfrm>
            <a:prstGeom prst="roundRect">
              <a:avLst/>
            </a:prstGeom>
            <a:solidFill>
              <a:srgbClr val="CCECFF"/>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600" b="1" dirty="0">
                  <a:solidFill>
                    <a:srgbClr val="0070C0"/>
                  </a:solidFill>
                </a:rPr>
                <a:t>NQFs of other countries</a:t>
              </a:r>
            </a:p>
          </p:txBody>
        </p:sp>
        <p:sp>
          <p:nvSpPr>
            <p:cNvPr id="22" name="Rounded Rectangle 21"/>
            <p:cNvSpPr/>
            <p:nvPr/>
          </p:nvSpPr>
          <p:spPr>
            <a:xfrm>
              <a:off x="2743200" y="5390469"/>
              <a:ext cx="3657600" cy="653143"/>
            </a:xfrm>
            <a:prstGeom prst="roundRect">
              <a:avLst/>
            </a:prstGeom>
            <a:solidFill>
              <a:srgbClr val="ADE4AA"/>
            </a:solidFill>
            <a:ln w="254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b="1" dirty="0">
                  <a:solidFill>
                    <a:srgbClr val="0070C0"/>
                  </a:solidFill>
                </a:rPr>
                <a:t>Consultation and Advocacy</a:t>
              </a:r>
            </a:p>
            <a:p>
              <a:pPr algn="ctr" eaLnBrk="1" fontAlgn="auto" hangingPunct="1">
                <a:spcBef>
                  <a:spcPts val="0"/>
                </a:spcBef>
                <a:spcAft>
                  <a:spcPts val="0"/>
                </a:spcAft>
                <a:defRPr/>
              </a:pPr>
              <a:r>
                <a:rPr lang="en-US" b="1" dirty="0">
                  <a:solidFill>
                    <a:srgbClr val="0070C0"/>
                  </a:solidFill>
                </a:rPr>
                <a:t>With Stakeholders</a:t>
              </a:r>
            </a:p>
          </p:txBody>
        </p:sp>
        <p:sp>
          <p:nvSpPr>
            <p:cNvPr id="23" name="TextBox 22"/>
            <p:cNvSpPr txBox="1"/>
            <p:nvPr/>
          </p:nvSpPr>
          <p:spPr>
            <a:xfrm>
              <a:off x="-315" y="261936"/>
              <a:ext cx="2362363" cy="519084"/>
            </a:xfrm>
            <a:prstGeom prst="rect">
              <a:avLst/>
            </a:prstGeom>
            <a:noFill/>
          </p:spPr>
          <p:txBody>
            <a:bodyPr>
              <a:spAutoFit/>
            </a:bodyPr>
            <a:lstStyle/>
            <a:p>
              <a:pPr algn="ctr" eaLnBrk="1" fontAlgn="auto" hangingPunct="1">
                <a:spcBef>
                  <a:spcPts val="0"/>
                </a:spcBef>
                <a:spcAft>
                  <a:spcPts val="0"/>
                </a:spcAft>
                <a:defRPr/>
              </a:pPr>
              <a:r>
                <a:rPr lang="en-US" sz="2800" b="1" dirty="0">
                  <a:effectLst>
                    <a:outerShdw blurRad="38100" dist="38100" dir="2700000" algn="tl">
                      <a:srgbClr val="000000">
                        <a:alpha val="43137"/>
                      </a:srgbClr>
                    </a:outerShdw>
                  </a:effectLst>
                  <a:latin typeface="+mn-lt"/>
                </a:rPr>
                <a:t>INPUTS</a:t>
              </a:r>
            </a:p>
          </p:txBody>
        </p:sp>
        <p:sp>
          <p:nvSpPr>
            <p:cNvPr id="24" name="TextBox 23"/>
            <p:cNvSpPr txBox="1"/>
            <p:nvPr/>
          </p:nvSpPr>
          <p:spPr>
            <a:xfrm>
              <a:off x="6629542" y="228600"/>
              <a:ext cx="2514773" cy="519085"/>
            </a:xfrm>
            <a:prstGeom prst="rect">
              <a:avLst/>
            </a:prstGeom>
            <a:noFill/>
          </p:spPr>
          <p:txBody>
            <a:bodyPr>
              <a:spAutoFit/>
            </a:bodyPr>
            <a:lstStyle/>
            <a:p>
              <a:pPr algn="ctr" eaLnBrk="1" fontAlgn="auto" hangingPunct="1">
                <a:spcBef>
                  <a:spcPts val="0"/>
                </a:spcBef>
                <a:spcAft>
                  <a:spcPts val="0"/>
                </a:spcAft>
                <a:defRPr/>
              </a:pPr>
              <a:r>
                <a:rPr lang="en-US" sz="2800" b="1" dirty="0">
                  <a:effectLst>
                    <a:outerShdw blurRad="38100" dist="38100" dir="2700000" algn="tl">
                      <a:srgbClr val="000000">
                        <a:alpha val="43137"/>
                      </a:srgbClr>
                    </a:outerShdw>
                  </a:effectLst>
                  <a:latin typeface="+mn-lt"/>
                </a:rPr>
                <a:t>OUTPUTS</a:t>
              </a:r>
            </a:p>
          </p:txBody>
        </p:sp>
        <p:cxnSp>
          <p:nvCxnSpPr>
            <p:cNvPr id="25" name="Straight Arrow Connector 24"/>
            <p:cNvCxnSpPr/>
            <p:nvPr/>
          </p:nvCxnSpPr>
          <p:spPr>
            <a:xfrm>
              <a:off x="2438253" y="1000083"/>
              <a:ext cx="838258" cy="128580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2438253" y="1835062"/>
              <a:ext cx="838258" cy="755609"/>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2438253" y="3200238"/>
              <a:ext cx="838258" cy="30319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2438253" y="3581217"/>
              <a:ext cx="838258" cy="757197"/>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2438253" y="3962197"/>
              <a:ext cx="838258" cy="955623"/>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2438253" y="2668455"/>
              <a:ext cx="838258" cy="22700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5791284" y="1000083"/>
              <a:ext cx="914463" cy="136200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5791284" y="1581076"/>
              <a:ext cx="914463" cy="108579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5791284" y="2160483"/>
              <a:ext cx="914463" cy="73497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5791284" y="2741476"/>
              <a:ext cx="914463" cy="30637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5791284" y="3276434"/>
              <a:ext cx="914463" cy="4603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791284" y="3505021"/>
              <a:ext cx="914463" cy="396853"/>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5791284" y="3733609"/>
              <a:ext cx="914463" cy="749259"/>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5791284" y="3809805"/>
              <a:ext cx="914463" cy="1254057"/>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hape 38"/>
            <p:cNvCxnSpPr/>
            <p:nvPr/>
          </p:nvCxnSpPr>
          <p:spPr>
            <a:xfrm rot="10800000">
              <a:off x="1218969" y="5171806"/>
              <a:ext cx="1524105" cy="544483"/>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hape 39"/>
            <p:cNvCxnSpPr/>
            <p:nvPr/>
          </p:nvCxnSpPr>
          <p:spPr>
            <a:xfrm flipV="1">
              <a:off x="6400926" y="5317848"/>
              <a:ext cx="1525693" cy="398441"/>
            </a:xfrm>
            <a:prstGeom prst="bentConnector2">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Outline of Presentation</a:t>
            </a:r>
          </a:p>
        </p:txBody>
      </p:sp>
      <p:sp>
        <p:nvSpPr>
          <p:cNvPr id="4099" name="Rectangle 3"/>
          <p:cNvSpPr>
            <a:spLocks noGrp="1" noChangeArrowheads="1"/>
          </p:cNvSpPr>
          <p:nvPr>
            <p:ph type="body" idx="1"/>
          </p:nvPr>
        </p:nvSpPr>
        <p:spPr/>
        <p:txBody>
          <a:bodyPr/>
          <a:lstStyle/>
          <a:p>
            <a:pPr marL="609600" indent="-609600" eaLnBrk="1" hangingPunct="1">
              <a:lnSpc>
                <a:spcPct val="90000"/>
              </a:lnSpc>
              <a:buFont typeface="Wingdings" pitchFamily="2" charset="2"/>
              <a:buAutoNum type="arabicPeriod"/>
            </a:pPr>
            <a:r>
              <a:rPr lang="en-US" sz="2800" smtClean="0"/>
              <a:t>The ASEAN Community Blueprint</a:t>
            </a:r>
          </a:p>
          <a:p>
            <a:pPr marL="609600" indent="-609600" eaLnBrk="1" hangingPunct="1">
              <a:lnSpc>
                <a:spcPct val="90000"/>
              </a:lnSpc>
              <a:buFont typeface="Wingdings" pitchFamily="2" charset="2"/>
              <a:buAutoNum type="arabicPeriod"/>
            </a:pPr>
            <a:r>
              <a:rPr lang="en-US" sz="2800" smtClean="0"/>
              <a:t>The ASEAN Economic Community</a:t>
            </a:r>
          </a:p>
          <a:p>
            <a:pPr marL="609600" indent="-609600" eaLnBrk="1" hangingPunct="1">
              <a:lnSpc>
                <a:spcPct val="90000"/>
              </a:lnSpc>
              <a:buFont typeface="Wingdings" pitchFamily="2" charset="2"/>
              <a:buAutoNum type="arabicPeriod"/>
            </a:pPr>
            <a:r>
              <a:rPr lang="en-US" sz="2800" smtClean="0"/>
              <a:t>Conceptual Framework</a:t>
            </a:r>
          </a:p>
          <a:p>
            <a:pPr marL="609600" indent="-609600" eaLnBrk="1" hangingPunct="1">
              <a:lnSpc>
                <a:spcPct val="90000"/>
              </a:lnSpc>
              <a:buFont typeface="Wingdings" pitchFamily="2" charset="2"/>
              <a:buAutoNum type="arabicPeriod"/>
            </a:pPr>
            <a:r>
              <a:rPr lang="en-US" sz="2800" smtClean="0"/>
              <a:t>The ASEAN MRA’s</a:t>
            </a:r>
          </a:p>
          <a:p>
            <a:pPr marL="609600" indent="-609600" eaLnBrk="1" hangingPunct="1">
              <a:lnSpc>
                <a:spcPct val="90000"/>
              </a:lnSpc>
              <a:buFont typeface="Wingdings" pitchFamily="2" charset="2"/>
              <a:buAutoNum type="arabicPeriod"/>
            </a:pPr>
            <a:r>
              <a:rPr lang="en-US" sz="2800" smtClean="0"/>
              <a:t>The Philippine Qualifications Framework (PQF)</a:t>
            </a:r>
          </a:p>
          <a:p>
            <a:pPr marL="609600" indent="-609600" eaLnBrk="1" hangingPunct="1">
              <a:lnSpc>
                <a:spcPct val="90000"/>
              </a:lnSpc>
              <a:buFont typeface="Wingdings" pitchFamily="2" charset="2"/>
              <a:buAutoNum type="arabicPeriod"/>
            </a:pPr>
            <a:r>
              <a:rPr lang="en-US" sz="2800" smtClean="0"/>
              <a:t>The ASEAN Qualifications Reference Framework (AQRF)</a:t>
            </a:r>
          </a:p>
          <a:p>
            <a:pPr marL="609600" indent="-609600" eaLnBrk="1" hangingPunct="1">
              <a:lnSpc>
                <a:spcPct val="90000"/>
              </a:lnSpc>
              <a:buFont typeface="Wingdings" pitchFamily="2" charset="2"/>
              <a:buAutoNum type="arabicPeriod"/>
            </a:pPr>
            <a:r>
              <a:rPr lang="en-US" sz="2800" smtClean="0"/>
              <a:t>PRC Perspective</a:t>
            </a:r>
          </a:p>
          <a:p>
            <a:pPr marL="609600" indent="-609600" eaLnBrk="1" hangingPunct="1">
              <a:lnSpc>
                <a:spcPct val="90000"/>
              </a:lnSpc>
              <a:buFont typeface="Wingdings" pitchFamily="2" charset="2"/>
              <a:buAutoNum type="arabicPeriod"/>
            </a:pPr>
            <a:r>
              <a:rPr lang="en-US" sz="2800" smtClean="0"/>
              <a:t>Way Forward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eaLnBrk="1" hangingPunct="1">
              <a:defRPr/>
            </a:pPr>
            <a:r>
              <a:rPr lang="en-PH" smtClean="0">
                <a:effectLst>
                  <a:outerShdw blurRad="38100" dist="38100" dir="2700000" algn="tl">
                    <a:srgbClr val="C0C0C0"/>
                  </a:outerShdw>
                </a:effectLst>
              </a:rPr>
              <a:t>The Philippine Qualifications Framework (PQF)</a:t>
            </a:r>
          </a:p>
        </p:txBody>
      </p:sp>
      <p:graphicFrame>
        <p:nvGraphicFramePr>
          <p:cNvPr id="4" name="Content Placeholder 3"/>
          <p:cNvGraphicFramePr>
            <a:graphicFrameLocks noGrp="1"/>
          </p:cNvGraphicFramePr>
          <p:nvPr>
            <p:ph idx="4294967295"/>
          </p:nvPr>
        </p:nvGraphicFramePr>
        <p:xfrm>
          <a:off x="457200" y="1600200"/>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532" name="Rectangle 2"/>
          <p:cNvSpPr>
            <a:spLocks noChangeArrowheads="1"/>
          </p:cNvSpPr>
          <p:nvPr/>
        </p:nvSpPr>
        <p:spPr bwMode="auto">
          <a:xfrm>
            <a:off x="533400" y="5029200"/>
            <a:ext cx="2209800" cy="457200"/>
          </a:xfrm>
          <a:prstGeom prst="rect">
            <a:avLst/>
          </a:prstGeom>
          <a:solidFill>
            <a:schemeClr val="accent1"/>
          </a:solidFill>
          <a:ln w="9525" algn="ctr">
            <a:solidFill>
              <a:schemeClr val="tx1"/>
            </a:solidFill>
            <a:round/>
            <a:headEnd/>
            <a:tailEnd/>
          </a:ln>
        </p:spPr>
        <p:txBody>
          <a:bodyPr/>
          <a:lstStyle/>
          <a:p>
            <a:r>
              <a:rPr lang="en-PH"/>
              <a:t>Competency-based</a:t>
            </a:r>
          </a:p>
        </p:txBody>
      </p:sp>
      <p:sp>
        <p:nvSpPr>
          <p:cNvPr id="22533" name="Rectangle 4"/>
          <p:cNvSpPr>
            <a:spLocks noChangeArrowheads="1"/>
          </p:cNvSpPr>
          <p:nvPr/>
        </p:nvSpPr>
        <p:spPr bwMode="auto">
          <a:xfrm>
            <a:off x="3352800" y="5029200"/>
            <a:ext cx="2286000" cy="457200"/>
          </a:xfrm>
          <a:prstGeom prst="rect">
            <a:avLst/>
          </a:prstGeom>
          <a:solidFill>
            <a:schemeClr val="accent1"/>
          </a:solidFill>
          <a:ln w="9525" algn="ctr">
            <a:solidFill>
              <a:schemeClr val="tx1"/>
            </a:solidFill>
            <a:round/>
            <a:headEnd/>
            <a:tailEnd/>
          </a:ln>
        </p:spPr>
        <p:txBody>
          <a:bodyPr/>
          <a:lstStyle/>
          <a:p>
            <a:r>
              <a:rPr lang="en-PH"/>
              <a:t>Labor market-driven</a:t>
            </a:r>
          </a:p>
        </p:txBody>
      </p:sp>
      <p:sp>
        <p:nvSpPr>
          <p:cNvPr id="22534" name="Rectangle 5"/>
          <p:cNvSpPr>
            <a:spLocks noChangeArrowheads="1"/>
          </p:cNvSpPr>
          <p:nvPr/>
        </p:nvSpPr>
        <p:spPr bwMode="auto">
          <a:xfrm>
            <a:off x="6096000" y="5029200"/>
            <a:ext cx="2590800" cy="685800"/>
          </a:xfrm>
          <a:prstGeom prst="rect">
            <a:avLst/>
          </a:prstGeom>
          <a:solidFill>
            <a:schemeClr val="accent1"/>
          </a:solidFill>
          <a:ln w="9525" algn="ctr">
            <a:solidFill>
              <a:schemeClr val="tx1"/>
            </a:solidFill>
            <a:round/>
            <a:headEnd/>
            <a:tailEnd/>
          </a:ln>
        </p:spPr>
        <p:txBody>
          <a:bodyPr/>
          <a:lstStyle/>
          <a:p>
            <a:r>
              <a:rPr lang="en-PH"/>
              <a:t>Assessment-based qualification recognition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eaLnBrk="1" hangingPunct="1">
              <a:defRPr/>
            </a:pPr>
            <a:r>
              <a:rPr lang="en-PH" smtClean="0">
                <a:effectLst>
                  <a:outerShdw blurRad="38100" dist="38100" dir="2700000" algn="tl">
                    <a:srgbClr val="C0C0C0"/>
                  </a:outerShdw>
                </a:effectLst>
              </a:rPr>
              <a:t>The PQF Coverage</a:t>
            </a:r>
          </a:p>
        </p:txBody>
      </p:sp>
      <p:graphicFrame>
        <p:nvGraphicFramePr>
          <p:cNvPr id="4" name="Content Placeholder 3"/>
          <p:cNvGraphicFramePr>
            <a:graphicFrameLocks noGrp="1"/>
          </p:cNvGraphicFramePr>
          <p:nvPr>
            <p:ph idx="4294967295"/>
          </p:nvPr>
        </p:nvGraphicFramePr>
        <p:xfrm>
          <a:off x="457200" y="1600200"/>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nvGraphicFramePr>
        <p:xfrm>
          <a:off x="1524000" y="1828800"/>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eaLnBrk="1" hangingPunct="1">
              <a:defRPr/>
            </a:pPr>
            <a:r>
              <a:rPr lang="en-PH" smtClean="0">
                <a:effectLst>
                  <a:outerShdw blurRad="38100" dist="38100" dir="2700000" algn="tl">
                    <a:srgbClr val="C0C0C0"/>
                  </a:outerShdw>
                </a:effectLst>
              </a:rPr>
              <a:t>The PQF Coverage</a:t>
            </a:r>
          </a:p>
        </p:txBody>
      </p:sp>
      <p:graphicFrame>
        <p:nvGraphicFramePr>
          <p:cNvPr id="4" name="Content Placeholder 3"/>
          <p:cNvGraphicFramePr>
            <a:graphicFrameLocks noGrp="1"/>
          </p:cNvGraphicFramePr>
          <p:nvPr>
            <p:ph idx="4294967295"/>
          </p:nvPr>
        </p:nvGraphicFramePr>
        <p:xfrm>
          <a:off x="457200" y="1600200"/>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eaLnBrk="1" hangingPunct="1">
              <a:defRPr/>
            </a:pPr>
            <a:r>
              <a:rPr lang="en-PH" smtClean="0">
                <a:effectLst>
                  <a:outerShdw blurRad="38100" dist="38100" dir="2700000" algn="tl">
                    <a:srgbClr val="C0C0C0"/>
                  </a:outerShdw>
                </a:effectLst>
              </a:rPr>
              <a:t>Objectives</a:t>
            </a:r>
          </a:p>
        </p:txBody>
      </p:sp>
      <p:graphicFrame>
        <p:nvGraphicFramePr>
          <p:cNvPr id="4" name="Content Placeholder 3"/>
          <p:cNvGraphicFramePr>
            <a:graphicFrameLocks noGrp="1"/>
          </p:cNvGraphicFramePr>
          <p:nvPr>
            <p:ph idx="4294967295"/>
          </p:nvPr>
        </p:nvGraphicFramePr>
        <p:xfrm>
          <a:off x="517525" y="1527175"/>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p:txBody>
          <a:bodyPr anchor="b"/>
          <a:lstStyle/>
          <a:p>
            <a:pPr eaLnBrk="1" hangingPunct="1"/>
            <a:r>
              <a:rPr lang="en-US" smtClean="0"/>
              <a:t>Governance of the PQF</a:t>
            </a:r>
          </a:p>
        </p:txBody>
      </p:sp>
      <p:sp>
        <p:nvSpPr>
          <p:cNvPr id="26627" name="Rectangle 3"/>
          <p:cNvSpPr>
            <a:spLocks noGrp="1" noChangeArrowheads="1"/>
          </p:cNvSpPr>
          <p:nvPr>
            <p:ph type="body" idx="4294967295"/>
          </p:nvPr>
        </p:nvSpPr>
        <p:spPr/>
        <p:txBody>
          <a:bodyPr/>
          <a:lstStyle/>
          <a:p>
            <a:pPr eaLnBrk="1" hangingPunct="1"/>
            <a:r>
              <a:rPr lang="en-US" smtClean="0"/>
              <a:t>Chairman</a:t>
            </a:r>
          </a:p>
          <a:p>
            <a:pPr eaLnBrk="1" hangingPunct="1">
              <a:buFont typeface="Wingdings" pitchFamily="2" charset="2"/>
              <a:buNone/>
            </a:pPr>
            <a:r>
              <a:rPr lang="en-US" smtClean="0"/>
              <a:t>		Secretary, DEPED</a:t>
            </a:r>
          </a:p>
          <a:p>
            <a:pPr eaLnBrk="1" hangingPunct="1"/>
            <a:r>
              <a:rPr lang="en-US" smtClean="0"/>
              <a:t>Members:</a:t>
            </a:r>
          </a:p>
          <a:p>
            <a:pPr eaLnBrk="1" hangingPunct="1">
              <a:buFont typeface="Wingdings" pitchFamily="2" charset="2"/>
              <a:buNone/>
            </a:pPr>
            <a:r>
              <a:rPr lang="en-US" smtClean="0"/>
              <a:t>  		Secretary, DOLE</a:t>
            </a:r>
          </a:p>
          <a:p>
            <a:pPr eaLnBrk="1" hangingPunct="1">
              <a:buFont typeface="Wingdings" pitchFamily="2" charset="2"/>
              <a:buNone/>
            </a:pPr>
            <a:r>
              <a:rPr lang="en-US" smtClean="0"/>
              <a:t>  		Director-General, TESDA</a:t>
            </a:r>
          </a:p>
          <a:p>
            <a:pPr eaLnBrk="1" hangingPunct="1">
              <a:buFont typeface="Wingdings" pitchFamily="2" charset="2"/>
              <a:buNone/>
            </a:pPr>
            <a:r>
              <a:rPr lang="en-US" smtClean="0"/>
              <a:t>  		Chairperson, CHED</a:t>
            </a:r>
          </a:p>
          <a:p>
            <a:pPr eaLnBrk="1" hangingPunct="1">
              <a:buFont typeface="Wingdings" pitchFamily="2" charset="2"/>
              <a:buNone/>
            </a:pPr>
            <a:r>
              <a:rPr lang="en-US" smtClean="0"/>
              <a:t>  		Chairperson, PRC</a:t>
            </a:r>
          </a:p>
          <a:p>
            <a:pPr eaLnBrk="1" hangingPunct="1"/>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p:txBody>
          <a:bodyPr/>
          <a:lstStyle/>
          <a:p>
            <a:pPr eaLnBrk="1" hangingPunct="1"/>
            <a:r>
              <a:rPr lang="en-PH" sz="3200" smtClean="0"/>
              <a:t>PQF Working Groups and Lead Agencies</a:t>
            </a:r>
          </a:p>
        </p:txBody>
      </p:sp>
      <p:graphicFrame>
        <p:nvGraphicFramePr>
          <p:cNvPr id="4" name="Content Placeholder 3"/>
          <p:cNvGraphicFramePr>
            <a:graphicFrameLocks noGrp="1"/>
          </p:cNvGraphicFramePr>
          <p:nvPr>
            <p:ph idx="4294967295"/>
          </p:nvPr>
        </p:nvGraphicFramePr>
        <p:xfrm>
          <a:off x="457200" y="1600200"/>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160"/>
          <p:cNvGrpSpPr>
            <a:grpSpLocks/>
          </p:cNvGrpSpPr>
          <p:nvPr/>
        </p:nvGrpSpPr>
        <p:grpSpPr bwMode="auto">
          <a:xfrm>
            <a:off x="1295400" y="457200"/>
            <a:ext cx="6781800" cy="657225"/>
            <a:chOff x="1295400" y="152400"/>
            <a:chExt cx="6781800" cy="658325"/>
          </a:xfrm>
        </p:grpSpPr>
        <p:sp>
          <p:nvSpPr>
            <p:cNvPr id="28" name="TextBox 27"/>
            <p:cNvSpPr txBox="1"/>
            <p:nvPr/>
          </p:nvSpPr>
          <p:spPr>
            <a:xfrm>
              <a:off x="1295400" y="152400"/>
              <a:ext cx="6781800" cy="519982"/>
            </a:xfrm>
            <a:prstGeom prst="rect">
              <a:avLst/>
            </a:prstGeom>
            <a:noFill/>
            <a:effectLst/>
          </p:spPr>
          <p:txBody>
            <a:bodyPr>
              <a:spAutoFit/>
            </a:bodyPr>
            <a:lstStyle/>
            <a:p>
              <a:pPr algn="ctr" defTabSz="457200" eaLnBrk="1" fontAlgn="auto" hangingPunct="1">
                <a:spcBef>
                  <a:spcPts val="0"/>
                </a:spcBef>
                <a:spcAft>
                  <a:spcPts val="0"/>
                </a:spcAft>
                <a:defRPr/>
              </a:pPr>
              <a:r>
                <a:rPr lang="en-US" sz="2800" b="1" dirty="0">
                  <a:effectLst>
                    <a:outerShdw blurRad="38100" dist="38100" dir="2700000" algn="tl">
                      <a:srgbClr val="DDDDDD"/>
                    </a:outerShdw>
                  </a:effectLst>
                  <a:latin typeface="Candara"/>
                  <a:cs typeface="Candara"/>
                </a:rPr>
                <a:t>THE PHL QUALIFICATIONS FRAMEWORK</a:t>
              </a:r>
            </a:p>
          </p:txBody>
        </p:sp>
        <p:sp>
          <p:nvSpPr>
            <p:cNvPr id="28751" name="TextBox 156"/>
            <p:cNvSpPr txBox="1">
              <a:spLocks noChangeArrowheads="1"/>
            </p:cNvSpPr>
            <p:nvPr/>
          </p:nvSpPr>
          <p:spPr bwMode="auto">
            <a:xfrm>
              <a:off x="2819400" y="533400"/>
              <a:ext cx="184666" cy="277325"/>
            </a:xfrm>
            <a:prstGeom prst="rect">
              <a:avLst/>
            </a:prstGeom>
            <a:noFill/>
            <a:ln w="9525">
              <a:noFill/>
              <a:miter lim="800000"/>
              <a:headEnd/>
              <a:tailEnd/>
            </a:ln>
          </p:spPr>
          <p:txBody>
            <a:bodyPr wrap="none">
              <a:spAutoFit/>
            </a:bodyPr>
            <a:lstStyle/>
            <a:p>
              <a:pPr defTabSz="457200" eaLnBrk="1" hangingPunct="1"/>
              <a:endParaRPr lang="en-GB" sz="1200">
                <a:solidFill>
                  <a:srgbClr val="000000"/>
                </a:solidFill>
              </a:endParaRPr>
            </a:p>
          </p:txBody>
        </p:sp>
      </p:grpSp>
      <p:sp>
        <p:nvSpPr>
          <p:cNvPr id="49" name="TextBox 48"/>
          <p:cNvSpPr txBox="1"/>
          <p:nvPr/>
        </p:nvSpPr>
        <p:spPr>
          <a:xfrm>
            <a:off x="381000" y="1063625"/>
            <a:ext cx="1295400" cy="307975"/>
          </a:xfrm>
          <a:prstGeom prst="rect">
            <a:avLst/>
          </a:prstGeom>
          <a:noFill/>
        </p:spPr>
        <p:txBody>
          <a:bodyPr>
            <a:spAutoFit/>
          </a:bodyPr>
          <a:lstStyle/>
          <a:p>
            <a:pPr algn="ctr" defTabSz="457200" eaLnBrk="1" fontAlgn="auto" hangingPunct="1">
              <a:spcBef>
                <a:spcPts val="0"/>
              </a:spcBef>
              <a:spcAft>
                <a:spcPts val="0"/>
              </a:spcAft>
              <a:defRPr/>
            </a:pPr>
            <a:r>
              <a:rPr lang="en-US" sz="1400" b="1" dirty="0">
                <a:effectLst>
                  <a:outerShdw blurRad="38100" dist="38100" dir="2700000" algn="tl">
                    <a:srgbClr val="DDDDDD"/>
                  </a:outerShdw>
                </a:effectLst>
                <a:latin typeface="Calibri" charset="0"/>
              </a:rPr>
              <a:t>LEVEL</a:t>
            </a:r>
          </a:p>
        </p:txBody>
      </p:sp>
      <p:sp>
        <p:nvSpPr>
          <p:cNvPr id="46" name="Rectangle 45"/>
          <p:cNvSpPr/>
          <p:nvPr/>
        </p:nvSpPr>
        <p:spPr>
          <a:xfrm>
            <a:off x="1752600" y="5467862"/>
            <a:ext cx="6705600" cy="533400"/>
          </a:xfrm>
          <a:prstGeom prst="rect">
            <a:avLst/>
          </a:prstGeom>
          <a:solidFill>
            <a:srgbClr val="CC3300"/>
          </a:solidFill>
          <a:ln w="25400" cmpd="sng">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457200" eaLnBrk="1" fontAlgn="auto" hangingPunct="1">
              <a:spcBef>
                <a:spcPts val="0"/>
              </a:spcBef>
              <a:spcAft>
                <a:spcPts val="0"/>
              </a:spcAft>
              <a:defRPr/>
            </a:pPr>
            <a:r>
              <a:rPr lang="en-US" sz="1600" b="1" dirty="0">
                <a:solidFill>
                  <a:srgbClr val="FFFFFF"/>
                </a:solidFill>
                <a:cs typeface="Arial"/>
              </a:rPr>
              <a:t>GRADE 10</a:t>
            </a:r>
          </a:p>
        </p:txBody>
      </p:sp>
      <p:sp>
        <p:nvSpPr>
          <p:cNvPr id="27" name="Rectangle 26"/>
          <p:cNvSpPr/>
          <p:nvPr/>
        </p:nvSpPr>
        <p:spPr>
          <a:xfrm>
            <a:off x="1752600" y="4934462"/>
            <a:ext cx="6705600" cy="533400"/>
          </a:xfrm>
          <a:prstGeom prst="rect">
            <a:avLst/>
          </a:prstGeom>
          <a:solidFill>
            <a:srgbClr val="CC3300"/>
          </a:solidFill>
          <a:ln w="25400" cmpd="sng">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457200" eaLnBrk="1" fontAlgn="auto" hangingPunct="1">
              <a:spcBef>
                <a:spcPts val="0"/>
              </a:spcBef>
              <a:spcAft>
                <a:spcPts val="0"/>
              </a:spcAft>
              <a:defRPr/>
            </a:pPr>
            <a:r>
              <a:rPr lang="en-US" sz="1600" b="1" dirty="0">
                <a:solidFill>
                  <a:srgbClr val="FFFFFF"/>
                </a:solidFill>
                <a:cs typeface="Arial"/>
              </a:rPr>
              <a:t>GRADE 12</a:t>
            </a:r>
          </a:p>
        </p:txBody>
      </p:sp>
      <p:sp>
        <p:nvSpPr>
          <p:cNvPr id="102" name="TextBox 101"/>
          <p:cNvSpPr txBox="1"/>
          <p:nvPr/>
        </p:nvSpPr>
        <p:spPr>
          <a:xfrm>
            <a:off x="3962400" y="838200"/>
            <a:ext cx="1828800" cy="738188"/>
          </a:xfrm>
          <a:prstGeom prst="rect">
            <a:avLst/>
          </a:prstGeom>
          <a:noFill/>
        </p:spPr>
        <p:txBody>
          <a:bodyPr>
            <a:spAutoFit/>
          </a:bodyPr>
          <a:lstStyle/>
          <a:p>
            <a:pPr algn="ctr" defTabSz="457200" eaLnBrk="1" fontAlgn="auto" hangingPunct="1">
              <a:spcBef>
                <a:spcPts val="0"/>
              </a:spcBef>
              <a:spcAft>
                <a:spcPts val="0"/>
              </a:spcAft>
              <a:defRPr/>
            </a:pPr>
            <a:r>
              <a:rPr lang="en-US" sz="1400" b="1" dirty="0">
                <a:effectLst>
                  <a:outerShdw blurRad="38100" dist="38100" dir="2700000" algn="tl">
                    <a:srgbClr val="DDDDDD"/>
                  </a:outerShdw>
                </a:effectLst>
                <a:latin typeface="Calibri" charset="0"/>
              </a:rPr>
              <a:t> TECHNICAL EDUCATION AND SKILLS DEVELOPMENT</a:t>
            </a:r>
          </a:p>
        </p:txBody>
      </p:sp>
      <p:sp>
        <p:nvSpPr>
          <p:cNvPr id="111" name="TextBox 110"/>
          <p:cNvSpPr txBox="1"/>
          <p:nvPr/>
        </p:nvSpPr>
        <p:spPr>
          <a:xfrm>
            <a:off x="5867400" y="1123950"/>
            <a:ext cx="2362200" cy="307975"/>
          </a:xfrm>
          <a:prstGeom prst="rect">
            <a:avLst/>
          </a:prstGeom>
          <a:noFill/>
        </p:spPr>
        <p:txBody>
          <a:bodyPr>
            <a:spAutoFit/>
          </a:bodyPr>
          <a:lstStyle/>
          <a:p>
            <a:pPr algn="ctr" defTabSz="457200" eaLnBrk="1" fontAlgn="auto" hangingPunct="1">
              <a:spcBef>
                <a:spcPts val="0"/>
              </a:spcBef>
              <a:spcAft>
                <a:spcPts val="0"/>
              </a:spcAft>
              <a:defRPr/>
            </a:pPr>
            <a:r>
              <a:rPr lang="en-US" sz="1400" b="1" dirty="0">
                <a:solidFill>
                  <a:prstClr val="black"/>
                </a:solidFill>
                <a:effectLst>
                  <a:outerShdw blurRad="38100" dist="38100" dir="2700000" algn="tl">
                    <a:srgbClr val="DDDDDD"/>
                  </a:outerShdw>
                </a:effectLst>
                <a:latin typeface="Calibri" charset="0"/>
              </a:rPr>
              <a:t>   </a:t>
            </a:r>
            <a:r>
              <a:rPr lang="en-US" sz="1400" b="1" dirty="0">
                <a:effectLst>
                  <a:outerShdw blurRad="38100" dist="38100" dir="2700000" algn="tl">
                    <a:srgbClr val="DDDDDD"/>
                  </a:outerShdw>
                </a:effectLst>
                <a:latin typeface="Calibri" charset="0"/>
              </a:rPr>
              <a:t>HIGHER EDUCATION</a:t>
            </a:r>
          </a:p>
        </p:txBody>
      </p:sp>
      <p:sp>
        <p:nvSpPr>
          <p:cNvPr id="55" name="Rectangle 54"/>
          <p:cNvSpPr/>
          <p:nvPr/>
        </p:nvSpPr>
        <p:spPr>
          <a:xfrm>
            <a:off x="6096000" y="1676400"/>
            <a:ext cx="2362199" cy="533400"/>
          </a:xfrm>
          <a:prstGeom prst="rect">
            <a:avLst/>
          </a:prstGeom>
          <a:solidFill>
            <a:srgbClr val="008000"/>
          </a:solidFill>
          <a:ln w="25400" cmpd="sng">
            <a:solidFill>
              <a:srgbClr val="CCFFCC"/>
            </a:solidFill>
          </a:ln>
          <a:effectLst>
            <a:outerShdw blurRad="50800" dist="38100" dir="2700000" algn="tl" rotWithShape="0">
              <a:schemeClr val="accent3">
                <a:lumMod val="40000"/>
                <a:lumOff val="60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srgbClr val="FFFFFF"/>
                </a:solidFill>
                <a:ea typeface="Arial" charset="0"/>
                <a:cs typeface="Arial" charset="0"/>
              </a:rPr>
              <a:t>DOCTORAL AND </a:t>
            </a:r>
          </a:p>
          <a:p>
            <a:pPr algn="ctr" defTabSz="457200" eaLnBrk="1" fontAlgn="auto" hangingPunct="1">
              <a:spcBef>
                <a:spcPts val="0"/>
              </a:spcBef>
              <a:spcAft>
                <a:spcPts val="0"/>
              </a:spcAft>
              <a:defRPr/>
            </a:pPr>
            <a:r>
              <a:rPr lang="en-US" sz="1400" b="1" dirty="0">
                <a:solidFill>
                  <a:srgbClr val="FFFFFF"/>
                </a:solidFill>
                <a:ea typeface="Arial" charset="0"/>
                <a:cs typeface="Arial" charset="0"/>
              </a:rPr>
              <a:t>POST DOCTORAL</a:t>
            </a:r>
          </a:p>
        </p:txBody>
      </p:sp>
      <p:sp>
        <p:nvSpPr>
          <p:cNvPr id="97" name="TextBox 96"/>
          <p:cNvSpPr txBox="1">
            <a:spLocks noChangeArrowheads="1"/>
          </p:cNvSpPr>
          <p:nvPr/>
        </p:nvSpPr>
        <p:spPr bwMode="auto">
          <a:xfrm>
            <a:off x="5791200" y="2843308"/>
            <a:ext cx="2743200" cy="307777"/>
          </a:xfrm>
          <a:prstGeom prst="rect">
            <a:avLst/>
          </a:prstGeom>
          <a:noFill/>
          <a:ln w="6350" cap="flat" cmpd="sng" algn="ctr">
            <a:noFill/>
            <a:prstDash val="solid"/>
            <a:miter lim="800000"/>
            <a:headEnd type="none" w="med" len="med"/>
            <a:tailEnd type="none" w="med" len="med"/>
          </a:ln>
          <a:effectLst>
            <a:innerShdw blurRad="63500" dist="50800" dir="5400000">
              <a:srgbClr val="000000">
                <a:alpha val="50000"/>
              </a:srgbClr>
            </a:innerShdw>
          </a:effectLst>
        </p:spPr>
        <p:txBody>
          <a:bodyPr>
            <a:spAutoFit/>
          </a:bodyPr>
          <a:lstStyle/>
          <a:p>
            <a:pPr algn="ctr" defTabSz="457200" eaLnBrk="1" fontAlgn="auto" hangingPunct="1">
              <a:spcBef>
                <a:spcPts val="0"/>
              </a:spcBef>
              <a:spcAft>
                <a:spcPts val="0"/>
              </a:spcAft>
              <a:defRPr/>
            </a:pPr>
            <a:r>
              <a:rPr lang="en-US" sz="1400" b="1" dirty="0">
                <a:solidFill>
                  <a:prstClr val="white"/>
                </a:solidFill>
                <a:latin typeface="Arial"/>
                <a:ea typeface="Arial" charset="0"/>
                <a:cs typeface="Arial"/>
              </a:rPr>
              <a:t>BACCALAUREATE</a:t>
            </a:r>
          </a:p>
        </p:txBody>
      </p:sp>
      <p:sp>
        <p:nvSpPr>
          <p:cNvPr id="158" name="TextBox 157"/>
          <p:cNvSpPr txBox="1"/>
          <p:nvPr/>
        </p:nvSpPr>
        <p:spPr>
          <a:xfrm>
            <a:off x="1981200" y="1047750"/>
            <a:ext cx="1327150" cy="523875"/>
          </a:xfrm>
          <a:prstGeom prst="rect">
            <a:avLst/>
          </a:prstGeom>
          <a:noFill/>
        </p:spPr>
        <p:txBody>
          <a:bodyPr>
            <a:spAutoFit/>
          </a:bodyPr>
          <a:lstStyle/>
          <a:p>
            <a:pPr algn="ctr" defTabSz="457200" eaLnBrk="1" fontAlgn="auto" hangingPunct="1">
              <a:spcBef>
                <a:spcPts val="0"/>
              </a:spcBef>
              <a:spcAft>
                <a:spcPts val="0"/>
              </a:spcAft>
              <a:defRPr/>
            </a:pPr>
            <a:r>
              <a:rPr lang="en-US" sz="1400" b="1" dirty="0">
                <a:effectLst>
                  <a:outerShdw blurRad="38100" dist="38100" dir="2700000" algn="tl">
                    <a:srgbClr val="DDDDDD"/>
                  </a:outerShdw>
                </a:effectLst>
                <a:latin typeface="Calibri" charset="0"/>
              </a:rPr>
              <a:t>BASIC </a:t>
            </a:r>
          </a:p>
          <a:p>
            <a:pPr algn="ctr" defTabSz="457200" eaLnBrk="1" fontAlgn="auto" hangingPunct="1">
              <a:spcBef>
                <a:spcPts val="0"/>
              </a:spcBef>
              <a:spcAft>
                <a:spcPts val="0"/>
              </a:spcAft>
              <a:defRPr/>
            </a:pPr>
            <a:r>
              <a:rPr lang="en-US" sz="1400" b="1" dirty="0">
                <a:effectLst>
                  <a:outerShdw blurRad="38100" dist="38100" dir="2700000" algn="tl">
                    <a:srgbClr val="DDDDDD"/>
                  </a:outerShdw>
                </a:effectLst>
                <a:latin typeface="Calibri" charset="0"/>
              </a:rPr>
              <a:t>EDUCATION</a:t>
            </a:r>
          </a:p>
        </p:txBody>
      </p:sp>
      <p:sp>
        <p:nvSpPr>
          <p:cNvPr id="29" name="Bent-Up Arrow 28"/>
          <p:cNvSpPr/>
          <p:nvPr/>
        </p:nvSpPr>
        <p:spPr>
          <a:xfrm>
            <a:off x="6096000" y="3305502"/>
            <a:ext cx="850392" cy="428298"/>
          </a:xfrm>
          <a:prstGeom prst="bentUpArrow">
            <a:avLst>
              <a:gd name="adj1" fmla="val 39196"/>
              <a:gd name="adj2" fmla="val 30424"/>
              <a:gd name="adj3" fmla="val 38385"/>
            </a:avLst>
          </a:prstGeom>
          <a:solidFill>
            <a:schemeClr val="accent1">
              <a:lumMod val="60000"/>
              <a:lumOff val="40000"/>
            </a:schemeClr>
          </a:solidFill>
          <a:ln/>
        </p:spPr>
        <p:style>
          <a:lnRef idx="0">
            <a:schemeClr val="accent1"/>
          </a:lnRef>
          <a:fillRef idx="3">
            <a:schemeClr val="accent1"/>
          </a:fillRef>
          <a:effectRef idx="3">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a:solidFill>
                <a:prstClr val="white"/>
              </a:solidFill>
            </a:endParaRPr>
          </a:p>
        </p:txBody>
      </p:sp>
      <p:sp>
        <p:nvSpPr>
          <p:cNvPr id="30" name="Bent-Up Arrow 29"/>
          <p:cNvSpPr/>
          <p:nvPr/>
        </p:nvSpPr>
        <p:spPr>
          <a:xfrm>
            <a:off x="6096000" y="3352800"/>
            <a:ext cx="1371600" cy="914400"/>
          </a:xfrm>
          <a:prstGeom prst="bentUpArrow">
            <a:avLst>
              <a:gd name="adj1" fmla="val 23534"/>
              <a:gd name="adj2" fmla="val 17187"/>
              <a:gd name="adj3" fmla="val 21303"/>
            </a:avLst>
          </a:prstGeom>
          <a:solidFill>
            <a:schemeClr val="accent1">
              <a:lumMod val="60000"/>
              <a:lumOff val="40000"/>
            </a:schemeClr>
          </a:solidFill>
          <a:ln/>
        </p:spPr>
        <p:style>
          <a:lnRef idx="0">
            <a:schemeClr val="accent1"/>
          </a:lnRef>
          <a:fillRef idx="3">
            <a:schemeClr val="accent1"/>
          </a:fillRef>
          <a:effectRef idx="3">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a:solidFill>
                <a:prstClr val="white"/>
              </a:solidFill>
            </a:endParaRPr>
          </a:p>
        </p:txBody>
      </p:sp>
      <p:sp>
        <p:nvSpPr>
          <p:cNvPr id="32" name="Bent-Up Arrow 31"/>
          <p:cNvSpPr/>
          <p:nvPr/>
        </p:nvSpPr>
        <p:spPr>
          <a:xfrm>
            <a:off x="6096000" y="3323897"/>
            <a:ext cx="1828800" cy="1400503"/>
          </a:xfrm>
          <a:prstGeom prst="bentUpArrow">
            <a:avLst>
              <a:gd name="adj1" fmla="val 14184"/>
              <a:gd name="adj2" fmla="val 12992"/>
              <a:gd name="adj3" fmla="val 16067"/>
            </a:avLst>
          </a:prstGeom>
          <a:solidFill>
            <a:schemeClr val="accent1">
              <a:lumMod val="60000"/>
              <a:lumOff val="40000"/>
            </a:schemeClr>
          </a:solidFill>
          <a:ln/>
        </p:spPr>
        <p:style>
          <a:lnRef idx="0">
            <a:schemeClr val="accent1"/>
          </a:lnRef>
          <a:fillRef idx="3">
            <a:schemeClr val="accent1"/>
          </a:fillRef>
          <a:effectRef idx="3">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a:solidFill>
                <a:prstClr val="white"/>
              </a:solidFill>
            </a:endParaRPr>
          </a:p>
        </p:txBody>
      </p:sp>
      <p:sp>
        <p:nvSpPr>
          <p:cNvPr id="35" name="Up Arrow 34"/>
          <p:cNvSpPr/>
          <p:nvPr/>
        </p:nvSpPr>
        <p:spPr>
          <a:xfrm>
            <a:off x="8077200" y="3334262"/>
            <a:ext cx="381000" cy="1600200"/>
          </a:xfrm>
          <a:prstGeom prst="upArrow">
            <a:avLst>
              <a:gd name="adj1" fmla="val 41965"/>
              <a:gd name="adj2" fmla="val 54064"/>
            </a:avLst>
          </a:prstGeom>
          <a:solidFill>
            <a:schemeClr val="accent1">
              <a:lumMod val="60000"/>
              <a:lumOff val="40000"/>
            </a:schemeClr>
          </a:solidFill>
          <a:ln/>
        </p:spPr>
        <p:style>
          <a:lnRef idx="0">
            <a:schemeClr val="accent1"/>
          </a:lnRef>
          <a:fillRef idx="3">
            <a:schemeClr val="accent1"/>
          </a:fillRef>
          <a:effectRef idx="3">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a:solidFill>
                <a:prstClr val="white"/>
              </a:solidFill>
            </a:endParaRPr>
          </a:p>
        </p:txBody>
      </p:sp>
      <p:grpSp>
        <p:nvGrpSpPr>
          <p:cNvPr id="28703" name="Group 46"/>
          <p:cNvGrpSpPr>
            <a:grpSpLocks/>
          </p:cNvGrpSpPr>
          <p:nvPr/>
        </p:nvGrpSpPr>
        <p:grpSpPr bwMode="auto">
          <a:xfrm>
            <a:off x="685800" y="1733550"/>
            <a:ext cx="685800" cy="4267200"/>
            <a:chOff x="609600" y="1600200"/>
            <a:chExt cx="457200" cy="4267200"/>
          </a:xfrm>
        </p:grpSpPr>
        <p:sp>
          <p:nvSpPr>
            <p:cNvPr id="31" name="Rectangle 30"/>
            <p:cNvSpPr/>
            <p:nvPr/>
          </p:nvSpPr>
          <p:spPr>
            <a:xfrm>
              <a:off x="609600" y="53340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prstClr val="black"/>
                  </a:solidFill>
                  <a:ea typeface="Arial" charset="0"/>
                  <a:cs typeface="Arial" charset="0"/>
                </a:rPr>
                <a:t>L1</a:t>
              </a:r>
            </a:p>
          </p:txBody>
        </p:sp>
        <p:sp>
          <p:nvSpPr>
            <p:cNvPr id="33" name="Rectangle 32"/>
            <p:cNvSpPr/>
            <p:nvPr/>
          </p:nvSpPr>
          <p:spPr>
            <a:xfrm>
              <a:off x="609600" y="48006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prstClr val="black"/>
                  </a:solidFill>
                  <a:ea typeface="Arial" charset="0"/>
                  <a:cs typeface="Arial" charset="0"/>
                </a:rPr>
                <a:t>L2</a:t>
              </a:r>
            </a:p>
          </p:txBody>
        </p:sp>
        <p:sp>
          <p:nvSpPr>
            <p:cNvPr id="34" name="Rectangle 33"/>
            <p:cNvSpPr/>
            <p:nvPr/>
          </p:nvSpPr>
          <p:spPr>
            <a:xfrm>
              <a:off x="609600" y="42672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prstClr val="black"/>
                  </a:solidFill>
                  <a:ea typeface="Arial" charset="0"/>
                  <a:cs typeface="Arial" charset="0"/>
                </a:rPr>
                <a:t>L3</a:t>
              </a:r>
            </a:p>
          </p:txBody>
        </p:sp>
        <p:sp>
          <p:nvSpPr>
            <p:cNvPr id="37" name="Rectangle 36"/>
            <p:cNvSpPr/>
            <p:nvPr/>
          </p:nvSpPr>
          <p:spPr>
            <a:xfrm>
              <a:off x="609600" y="37338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prstClr val="black"/>
                  </a:solidFill>
                  <a:ea typeface="Arial" charset="0"/>
                  <a:cs typeface="Arial" charset="0"/>
                </a:rPr>
                <a:t>L4</a:t>
              </a:r>
            </a:p>
          </p:txBody>
        </p:sp>
        <p:sp>
          <p:nvSpPr>
            <p:cNvPr id="38" name="Rectangle 37"/>
            <p:cNvSpPr/>
            <p:nvPr/>
          </p:nvSpPr>
          <p:spPr>
            <a:xfrm>
              <a:off x="609600" y="32004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prstClr val="black"/>
                  </a:solidFill>
                  <a:ea typeface="Arial" charset="0"/>
                  <a:cs typeface="Arial" charset="0"/>
                </a:rPr>
                <a:t>L5</a:t>
              </a:r>
            </a:p>
          </p:txBody>
        </p:sp>
        <p:sp>
          <p:nvSpPr>
            <p:cNvPr id="43" name="Rectangle 42"/>
            <p:cNvSpPr/>
            <p:nvPr/>
          </p:nvSpPr>
          <p:spPr>
            <a:xfrm>
              <a:off x="609600" y="26670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prstClr val="black"/>
                  </a:solidFill>
                  <a:ea typeface="Arial" charset="0"/>
                  <a:cs typeface="Arial" charset="0"/>
                </a:rPr>
                <a:t>L6</a:t>
              </a:r>
            </a:p>
          </p:txBody>
        </p:sp>
        <p:sp>
          <p:nvSpPr>
            <p:cNvPr id="44" name="Rectangle 43"/>
            <p:cNvSpPr/>
            <p:nvPr/>
          </p:nvSpPr>
          <p:spPr>
            <a:xfrm>
              <a:off x="609600" y="21336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prstClr val="black"/>
                  </a:solidFill>
                  <a:ea typeface="Arial" charset="0"/>
                  <a:cs typeface="Arial" charset="0"/>
                </a:rPr>
                <a:t>L7</a:t>
              </a:r>
            </a:p>
          </p:txBody>
        </p:sp>
        <p:sp>
          <p:nvSpPr>
            <p:cNvPr id="45" name="Rectangle 44"/>
            <p:cNvSpPr/>
            <p:nvPr/>
          </p:nvSpPr>
          <p:spPr>
            <a:xfrm>
              <a:off x="609600" y="16002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prstClr val="black"/>
                  </a:solidFill>
                  <a:ea typeface="Arial" charset="0"/>
                  <a:cs typeface="Arial" charset="0"/>
                </a:rPr>
                <a:t>L8</a:t>
              </a:r>
            </a:p>
          </p:txBody>
        </p:sp>
      </p:grpSp>
      <p:sp>
        <p:nvSpPr>
          <p:cNvPr id="48" name="Rectangle 47"/>
          <p:cNvSpPr/>
          <p:nvPr/>
        </p:nvSpPr>
        <p:spPr>
          <a:xfrm>
            <a:off x="3962400" y="54678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600" b="1" dirty="0">
                <a:solidFill>
                  <a:srgbClr val="FFFFFF"/>
                </a:solidFill>
                <a:ea typeface="Arial" charset="0"/>
                <a:cs typeface="Arial" charset="0"/>
              </a:rPr>
              <a:t>NC I</a:t>
            </a:r>
          </a:p>
        </p:txBody>
      </p:sp>
      <p:sp>
        <p:nvSpPr>
          <p:cNvPr id="40" name="Rectangle 39"/>
          <p:cNvSpPr/>
          <p:nvPr/>
        </p:nvSpPr>
        <p:spPr>
          <a:xfrm>
            <a:off x="3962400" y="49344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600" b="1" dirty="0">
                <a:solidFill>
                  <a:srgbClr val="FFFFFF"/>
                </a:solidFill>
                <a:ea typeface="Arial" charset="0"/>
                <a:cs typeface="Arial" charset="0"/>
              </a:rPr>
              <a:t>NC II</a:t>
            </a:r>
          </a:p>
        </p:txBody>
      </p:sp>
      <p:sp>
        <p:nvSpPr>
          <p:cNvPr id="28710" name="Rectangle 41"/>
          <p:cNvSpPr>
            <a:spLocks noChangeArrowheads="1"/>
          </p:cNvSpPr>
          <p:nvPr/>
        </p:nvSpPr>
        <p:spPr bwMode="auto">
          <a:xfrm>
            <a:off x="4664075" y="3911600"/>
            <a:ext cx="800100" cy="339725"/>
          </a:xfrm>
          <a:prstGeom prst="rect">
            <a:avLst/>
          </a:prstGeom>
          <a:noFill/>
          <a:ln w="9525">
            <a:noFill/>
            <a:miter lim="800000"/>
            <a:headEnd/>
            <a:tailEnd/>
          </a:ln>
        </p:spPr>
        <p:txBody>
          <a:bodyPr>
            <a:spAutoFit/>
          </a:bodyPr>
          <a:lstStyle/>
          <a:p>
            <a:pPr algn="ctr" defTabSz="457200" eaLnBrk="1" hangingPunct="1"/>
            <a:r>
              <a:rPr lang="en-US" sz="1600" b="1">
                <a:solidFill>
                  <a:srgbClr val="FFFFFF"/>
                </a:solidFill>
                <a:cs typeface="Arial" charset="0"/>
              </a:rPr>
              <a:t>NC IV</a:t>
            </a:r>
          </a:p>
        </p:txBody>
      </p:sp>
      <p:sp>
        <p:nvSpPr>
          <p:cNvPr id="50" name="Rectangle 49"/>
          <p:cNvSpPr/>
          <p:nvPr/>
        </p:nvSpPr>
        <p:spPr>
          <a:xfrm>
            <a:off x="3962400" y="44010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600" b="1" dirty="0">
                <a:solidFill>
                  <a:srgbClr val="FFFFFF"/>
                </a:solidFill>
                <a:ea typeface="Arial" charset="0"/>
                <a:cs typeface="Arial" charset="0"/>
              </a:rPr>
              <a:t>NC III</a:t>
            </a:r>
          </a:p>
        </p:txBody>
      </p:sp>
      <p:sp>
        <p:nvSpPr>
          <p:cNvPr id="51" name="Rectangle 50"/>
          <p:cNvSpPr/>
          <p:nvPr/>
        </p:nvSpPr>
        <p:spPr>
          <a:xfrm>
            <a:off x="3962400" y="38676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600" b="1" dirty="0">
                <a:solidFill>
                  <a:srgbClr val="FFFFFF"/>
                </a:solidFill>
                <a:ea typeface="Arial" charset="0"/>
                <a:cs typeface="Arial" charset="0"/>
              </a:rPr>
              <a:t>NC IV</a:t>
            </a:r>
          </a:p>
        </p:txBody>
      </p:sp>
      <p:sp>
        <p:nvSpPr>
          <p:cNvPr id="52" name="Rectangle 51"/>
          <p:cNvSpPr/>
          <p:nvPr/>
        </p:nvSpPr>
        <p:spPr>
          <a:xfrm>
            <a:off x="3962400" y="33342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600" b="1" dirty="0">
                <a:solidFill>
                  <a:srgbClr val="FFFFFF"/>
                </a:solidFill>
                <a:ea typeface="Arial" charset="0"/>
                <a:cs typeface="Arial" charset="0"/>
              </a:rPr>
              <a:t>DIPLOMA</a:t>
            </a:r>
          </a:p>
        </p:txBody>
      </p:sp>
      <p:sp>
        <p:nvSpPr>
          <p:cNvPr id="57" name="Rectangle 56"/>
          <p:cNvSpPr/>
          <p:nvPr/>
        </p:nvSpPr>
        <p:spPr>
          <a:xfrm>
            <a:off x="6096000" y="2743200"/>
            <a:ext cx="2362198" cy="533400"/>
          </a:xfrm>
          <a:prstGeom prst="rect">
            <a:avLst/>
          </a:prstGeom>
          <a:solidFill>
            <a:schemeClr val="accent6">
              <a:lumMod val="75000"/>
            </a:schemeClr>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400" b="1" dirty="0">
                <a:solidFill>
                  <a:srgbClr val="FFFFFF"/>
                </a:solidFill>
                <a:ea typeface="Arial" charset="0"/>
                <a:cs typeface="Arial" charset="0"/>
              </a:rPr>
              <a:t>BACCALAUREATE</a:t>
            </a:r>
          </a:p>
        </p:txBody>
      </p:sp>
      <p:sp>
        <p:nvSpPr>
          <p:cNvPr id="58" name="Rectangle 57"/>
          <p:cNvSpPr/>
          <p:nvPr/>
        </p:nvSpPr>
        <p:spPr>
          <a:xfrm>
            <a:off x="6096000" y="2209800"/>
            <a:ext cx="2362199" cy="533400"/>
          </a:xfrm>
          <a:prstGeom prst="rect">
            <a:avLst/>
          </a:prstGeom>
          <a:solidFill>
            <a:schemeClr val="accent4">
              <a:lumMod val="75000"/>
            </a:schemeClr>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400" b="1" dirty="0">
              <a:solidFill>
                <a:prstClr val="white"/>
              </a:solidFill>
              <a:ea typeface="Arial" charset="0"/>
              <a:cs typeface="Arial" charset="0"/>
            </a:endParaRPr>
          </a:p>
          <a:p>
            <a:pPr algn="ctr" defTabSz="457200" eaLnBrk="1" fontAlgn="auto" hangingPunct="1">
              <a:spcBef>
                <a:spcPts val="0"/>
              </a:spcBef>
              <a:spcAft>
                <a:spcPts val="0"/>
              </a:spcAft>
              <a:defRPr/>
            </a:pPr>
            <a:r>
              <a:rPr lang="en-US" sz="1400" b="1" dirty="0">
                <a:solidFill>
                  <a:prstClr val="white"/>
                </a:solidFill>
                <a:ea typeface="Arial" charset="0"/>
                <a:cs typeface="Arial" charset="0"/>
              </a:rPr>
              <a:t>POST BACCALAUREATE</a:t>
            </a:r>
          </a:p>
          <a:p>
            <a:pPr algn="ctr" defTabSz="457200" eaLnBrk="1" fontAlgn="auto" hangingPunct="1">
              <a:spcBef>
                <a:spcPts val="0"/>
              </a:spcBef>
              <a:spcAft>
                <a:spcPts val="0"/>
              </a:spcAft>
              <a:defRPr/>
            </a:pPr>
            <a:endParaRPr lang="en-US" sz="1600" b="1" dirty="0">
              <a:solidFill>
                <a:srgbClr val="FFFFFF"/>
              </a:solidFill>
              <a:ea typeface="Arial" charset="0"/>
              <a:cs typeface="Arial"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PH" smtClean="0"/>
              <a:t>PQF Domains</a:t>
            </a:r>
            <a:endParaRPr lang="en-GB" smtClean="0"/>
          </a:p>
        </p:txBody>
      </p:sp>
      <p:sp>
        <p:nvSpPr>
          <p:cNvPr id="29699" name="Rectangle 3"/>
          <p:cNvSpPr>
            <a:spLocks noGrp="1" noChangeArrowheads="1"/>
          </p:cNvSpPr>
          <p:nvPr>
            <p:ph type="body" idx="1"/>
          </p:nvPr>
        </p:nvSpPr>
        <p:spPr/>
        <p:txBody>
          <a:bodyPr/>
          <a:lstStyle/>
          <a:p>
            <a:pPr eaLnBrk="1" hangingPunct="1">
              <a:buFont typeface="Wingdings" pitchFamily="2" charset="2"/>
              <a:buNone/>
            </a:pPr>
            <a:r>
              <a:rPr lang="en-PH" smtClean="0"/>
              <a:t>1. Knowledge, skills and values</a:t>
            </a:r>
          </a:p>
          <a:p>
            <a:pPr eaLnBrk="1" hangingPunct="1"/>
            <a:endParaRPr lang="en-PH" smtClean="0"/>
          </a:p>
          <a:p>
            <a:pPr eaLnBrk="1" hangingPunct="1">
              <a:buFont typeface="Wingdings" pitchFamily="2" charset="2"/>
              <a:buNone/>
            </a:pPr>
            <a:r>
              <a:rPr lang="en-PH" smtClean="0"/>
              <a:t>2. Application</a:t>
            </a:r>
          </a:p>
          <a:p>
            <a:pPr eaLnBrk="1" hangingPunct="1"/>
            <a:endParaRPr lang="en-PH" smtClean="0"/>
          </a:p>
          <a:p>
            <a:pPr eaLnBrk="1" hangingPunct="1">
              <a:buFont typeface="Wingdings" pitchFamily="2" charset="2"/>
              <a:buNone/>
            </a:pPr>
            <a:r>
              <a:rPr lang="en-PH" smtClean="0"/>
              <a:t>3. Degree of Independence</a:t>
            </a:r>
            <a:endParaRPr lang="en-GB"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p:txBody>
          <a:bodyPr/>
          <a:lstStyle/>
          <a:p>
            <a:pPr eaLnBrk="1" hangingPunct="1">
              <a:defRPr/>
            </a:pPr>
            <a:endParaRPr lang="en-GB" smtClean="0">
              <a:effectLst>
                <a:outerShdw blurRad="38100" dist="38100" dir="2700000" algn="tl">
                  <a:srgbClr val="C0C0C0"/>
                </a:outerShdw>
              </a:effectLst>
            </a:endParaRPr>
          </a:p>
        </p:txBody>
      </p:sp>
      <p:graphicFrame>
        <p:nvGraphicFramePr>
          <p:cNvPr id="46083" name="Group 3"/>
          <p:cNvGraphicFramePr>
            <a:graphicFrameLocks noGrp="1"/>
          </p:cNvGraphicFramePr>
          <p:nvPr>
            <p:ph idx="4294967295"/>
          </p:nvPr>
        </p:nvGraphicFramePr>
        <p:xfrm>
          <a:off x="0" y="107950"/>
          <a:ext cx="9144000" cy="6569076"/>
        </p:xfrm>
        <a:graphic>
          <a:graphicData uri="http://schemas.openxmlformats.org/drawingml/2006/table">
            <a:tbl>
              <a:tblPr/>
              <a:tblGrid>
                <a:gridCol w="3302000"/>
                <a:gridCol w="5842000"/>
              </a:tblGrid>
              <a:tr h="966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000" b="1" i="0" u="none" strike="noStrike" cap="none" normalizeH="0" baseline="0" smtClean="0">
                          <a:ln>
                            <a:noFill/>
                          </a:ln>
                          <a:solidFill>
                            <a:schemeClr val="tx1"/>
                          </a:solidFill>
                          <a:effectLst/>
                          <a:latin typeface="Candara" pitchFamily="34" charset="0"/>
                        </a:rPr>
                        <a:t>LEVEL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800" b="1" i="0" u="none" strike="noStrike" cap="none" normalizeH="0" baseline="0" smtClean="0">
                          <a:ln>
                            <a:noFill/>
                          </a:ln>
                          <a:solidFill>
                            <a:schemeClr val="tx1"/>
                          </a:solidFill>
                          <a:effectLst/>
                          <a:latin typeface="Candara"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2289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80"/>
                          </a:solidFill>
                          <a:effectLst/>
                          <a:latin typeface="Candara" pitchFamily="34" charset="0"/>
                        </a:rPr>
                        <a:t>KNOWLEDGE, SKILLS AND VALUES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D3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80"/>
                          </a:solidFill>
                          <a:effectLst/>
                          <a:latin typeface="Candara" pitchFamily="34" charset="0"/>
                        </a:rPr>
                        <a:t>Graduates at this level will have a broad and coherent knowledge and skills in their field of study for professional work and lifelong learning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D3FF"/>
                    </a:solidFill>
                  </a:tcPr>
                </a:tc>
              </a:tr>
              <a:tr h="1433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80"/>
                          </a:solidFill>
                          <a:effectLst/>
                          <a:latin typeface="Candara" pitchFamily="34" charset="0"/>
                        </a:rPr>
                        <a:t>APPLICATION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A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80"/>
                          </a:solidFill>
                          <a:effectLst/>
                          <a:latin typeface="Candara" pitchFamily="34" charset="0"/>
                        </a:rPr>
                        <a:t>Application in professional work in a broad range of discipline and/or for further  study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AFF"/>
                    </a:solidFill>
                  </a:tcPr>
                </a:tc>
              </a:tr>
              <a:tr h="13430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80"/>
                          </a:solidFill>
                          <a:effectLst/>
                          <a:latin typeface="Candara" pitchFamily="34" charset="0"/>
                        </a:rPr>
                        <a:t>DEGREE OF INDEPENDENCE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D3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80"/>
                          </a:solidFill>
                          <a:effectLst/>
                          <a:latin typeface="Candara" pitchFamily="34" charset="0"/>
                        </a:rPr>
                        <a:t>Independent and /or in teams of related field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D3FF"/>
                    </a:solidFill>
                  </a:tcPr>
                </a:tc>
              </a:tr>
              <a:tr h="536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80"/>
                          </a:solidFill>
                          <a:effectLst/>
                          <a:latin typeface="Candara" pitchFamily="34" charset="0"/>
                        </a:rPr>
                        <a:t>QUALIFICATION TYPE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AFF"/>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andara" pitchFamily="34" charset="0"/>
                          <a:ea typeface="Calibri" pitchFamily="34" charset="0"/>
                          <a:cs typeface="Candara" pitchFamily="34" charset="0"/>
                        </a:rPr>
                        <a:t>Baccalaureate Degree</a:t>
                      </a:r>
                      <a:endParaRPr kumimoji="0" lang="en-US" sz="3200" b="1" i="0" u="none" strike="noStrike" cap="none" normalizeH="0" baseline="0" smtClean="0">
                        <a:ln>
                          <a:noFill/>
                        </a:ln>
                        <a:solidFill>
                          <a:srgbClr val="000000"/>
                        </a:solidFill>
                        <a:effectLst/>
                        <a:latin typeface="Candara" pitchFamily="34" charset="0"/>
                        <a:ea typeface="Calibri" pitchFamily="34" charset="0"/>
                        <a:cs typeface="Candara" pitchFamily="34"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AFF"/>
                    </a:solid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2"/>
          <p:cNvSpPr>
            <a:spLocks noGrp="1"/>
          </p:cNvSpPr>
          <p:nvPr>
            <p:ph type="title"/>
          </p:nvPr>
        </p:nvSpPr>
        <p:spPr/>
        <p:txBody>
          <a:bodyPr/>
          <a:lstStyle/>
          <a:p>
            <a:pPr eaLnBrk="1" hangingPunct="1"/>
            <a:endParaRPr lang="en-GB" smtClean="0"/>
          </a:p>
        </p:txBody>
      </p:sp>
      <p:graphicFrame>
        <p:nvGraphicFramePr>
          <p:cNvPr id="5" name="Content Placeholder 4"/>
          <p:cNvGraphicFramePr>
            <a:graphicFrameLocks noGrp="1"/>
          </p:cNvGraphicFramePr>
          <p:nvPr>
            <p:ph idx="1"/>
          </p:nvPr>
        </p:nvGraphicFramePr>
        <p:xfrm>
          <a:off x="0" y="107950"/>
          <a:ext cx="9144000" cy="6623917"/>
        </p:xfrm>
        <a:graphic>
          <a:graphicData uri="http://schemas.openxmlformats.org/drawingml/2006/table">
            <a:tbl>
              <a:tblPr firstRow="1" bandRow="1">
                <a:tableStyleId>{5C22544A-7EE6-4342-B048-85BDC9FD1C3A}</a:tableStyleId>
              </a:tblPr>
              <a:tblGrid>
                <a:gridCol w="3302000"/>
                <a:gridCol w="5842000"/>
              </a:tblGrid>
              <a:tr h="715776">
                <a:tc>
                  <a:txBody>
                    <a:bodyPr/>
                    <a:lstStyle/>
                    <a:p>
                      <a:pPr algn="ctr"/>
                      <a:r>
                        <a:rPr lang="en-US" sz="2800" dirty="0" smtClean="0">
                          <a:solidFill>
                            <a:schemeClr val="tx1"/>
                          </a:solidFill>
                          <a:latin typeface="Candara"/>
                          <a:cs typeface="Candara"/>
                        </a:rPr>
                        <a:t>LEVEL</a:t>
                      </a:r>
                      <a:endParaRPr lang="en-US" sz="2800" dirty="0">
                        <a:solidFill>
                          <a:schemeClr val="tx1"/>
                        </a:solidFill>
                        <a:latin typeface="Candara"/>
                        <a:cs typeface="Candara"/>
                      </a:endParaRPr>
                    </a:p>
                  </a:txBody>
                  <a:tcPr/>
                </a:tc>
                <a:tc>
                  <a:txBody>
                    <a:bodyPr/>
                    <a:lstStyle/>
                    <a:p>
                      <a:pPr algn="ctr"/>
                      <a:r>
                        <a:rPr lang="en-US" sz="3600" dirty="0" smtClean="0">
                          <a:solidFill>
                            <a:schemeClr val="tx1"/>
                          </a:solidFill>
                          <a:latin typeface="Candara"/>
                          <a:cs typeface="Candara"/>
                        </a:rPr>
                        <a:t>7</a:t>
                      </a:r>
                      <a:endParaRPr lang="en-US" sz="3600" dirty="0">
                        <a:solidFill>
                          <a:schemeClr val="tx1"/>
                        </a:solidFill>
                        <a:latin typeface="Candara"/>
                        <a:cs typeface="Candara"/>
                      </a:endParaRPr>
                    </a:p>
                  </a:txBody>
                  <a:tcPr/>
                </a:tc>
              </a:tr>
              <a:tr h="2147331">
                <a:tc>
                  <a:txBody>
                    <a:bodyPr/>
                    <a:lstStyle/>
                    <a:p>
                      <a:pPr algn="ctr"/>
                      <a:r>
                        <a:rPr lang="en-US" sz="2400" dirty="0" smtClean="0">
                          <a:solidFill>
                            <a:schemeClr val="accent5">
                              <a:lumMod val="50000"/>
                            </a:schemeClr>
                          </a:solidFill>
                          <a:latin typeface="Candara"/>
                          <a:cs typeface="Candara"/>
                        </a:rPr>
                        <a:t>KNOWLEDGE, SKILLS AND VALUES</a:t>
                      </a:r>
                      <a:endParaRPr lang="en-US" sz="2400" dirty="0">
                        <a:solidFill>
                          <a:schemeClr val="accent5">
                            <a:lumMod val="50000"/>
                          </a:schemeClr>
                        </a:solidFill>
                        <a:latin typeface="Candara"/>
                        <a:cs typeface="Candar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kern="1200" baseline="0" dirty="0" smtClean="0">
                          <a:solidFill>
                            <a:schemeClr val="accent5">
                              <a:lumMod val="50000"/>
                            </a:schemeClr>
                          </a:solidFill>
                          <a:latin typeface="Candara"/>
                          <a:ea typeface="+mn-ea"/>
                          <a:cs typeface="Candara"/>
                        </a:rPr>
                        <a:t>Graduates at this level will have advanced knowledge and skills in a specialized or multi-disciplinary field of study for professional practice, self-directed research and/or lifelong learning</a:t>
                      </a:r>
                    </a:p>
                  </a:txBody>
                  <a:tcPr/>
                </a:tc>
              </a:tr>
              <a:tr h="1738318">
                <a:tc>
                  <a:txBody>
                    <a:bodyPr/>
                    <a:lstStyle/>
                    <a:p>
                      <a:pPr algn="ctr"/>
                      <a:r>
                        <a:rPr lang="en-US" sz="2400" dirty="0" smtClean="0">
                          <a:solidFill>
                            <a:schemeClr val="accent5">
                              <a:lumMod val="50000"/>
                            </a:schemeClr>
                          </a:solidFill>
                          <a:latin typeface="Candara"/>
                          <a:cs typeface="Candara"/>
                        </a:rPr>
                        <a:t>APPLICATION</a:t>
                      </a:r>
                      <a:endParaRPr lang="en-US" sz="2400" dirty="0">
                        <a:solidFill>
                          <a:schemeClr val="accent5">
                            <a:lumMod val="50000"/>
                          </a:schemeClr>
                        </a:solidFill>
                        <a:latin typeface="Candara"/>
                        <a:cs typeface="Candara"/>
                      </a:endParaRPr>
                    </a:p>
                  </a:txBody>
                  <a:tcPr/>
                </a:tc>
                <a:tc>
                  <a:txBody>
                    <a:bodyPr/>
                    <a:lstStyle/>
                    <a:p>
                      <a:r>
                        <a:rPr lang="en-US" sz="2400" dirty="0" smtClean="0">
                          <a:solidFill>
                            <a:schemeClr val="accent5">
                              <a:lumMod val="50000"/>
                            </a:schemeClr>
                          </a:solidFill>
                          <a:latin typeface="Candara"/>
                          <a:cs typeface="Candara"/>
                        </a:rPr>
                        <a:t>Applied in professional work that requires leadership and management in a specialized</a:t>
                      </a:r>
                      <a:r>
                        <a:rPr lang="en-US" sz="2400" baseline="0" dirty="0" smtClean="0">
                          <a:solidFill>
                            <a:schemeClr val="accent5">
                              <a:lumMod val="50000"/>
                            </a:schemeClr>
                          </a:solidFill>
                          <a:latin typeface="Candara"/>
                          <a:cs typeface="Candara"/>
                        </a:rPr>
                        <a:t> or multi-disciplinary professional work and/or research and/or for further study </a:t>
                      </a:r>
                    </a:p>
                  </a:txBody>
                  <a:tcPr/>
                </a:tc>
              </a:tr>
              <a:tr h="1329301">
                <a:tc>
                  <a:txBody>
                    <a:bodyPr/>
                    <a:lstStyle/>
                    <a:p>
                      <a:pPr algn="ctr"/>
                      <a:r>
                        <a:rPr lang="en-US" sz="2400" dirty="0" smtClean="0">
                          <a:solidFill>
                            <a:schemeClr val="accent5">
                              <a:lumMod val="50000"/>
                            </a:schemeClr>
                          </a:solidFill>
                          <a:latin typeface="Candara"/>
                          <a:cs typeface="Candara"/>
                        </a:rPr>
                        <a:t>DEGREE</a:t>
                      </a:r>
                      <a:r>
                        <a:rPr lang="en-US" sz="2400" baseline="0" dirty="0" smtClean="0">
                          <a:solidFill>
                            <a:schemeClr val="accent5">
                              <a:lumMod val="50000"/>
                            </a:schemeClr>
                          </a:solidFill>
                          <a:latin typeface="Candara"/>
                          <a:cs typeface="Candara"/>
                        </a:rPr>
                        <a:t> OF INDEPENDENCE</a:t>
                      </a:r>
                    </a:p>
                  </a:txBody>
                  <a:tcPr/>
                </a:tc>
                <a:tc>
                  <a:txBody>
                    <a:bodyPr/>
                    <a:lstStyle/>
                    <a:p>
                      <a:r>
                        <a:rPr lang="en-US" sz="2400" dirty="0" smtClean="0">
                          <a:solidFill>
                            <a:schemeClr val="accent5">
                              <a:lumMod val="50000"/>
                            </a:schemeClr>
                          </a:solidFill>
                          <a:latin typeface="Candara"/>
                          <a:cs typeface="Candara"/>
                        </a:rPr>
                        <a:t>Independent and or in teams of multidisciplinary</a:t>
                      </a:r>
                      <a:endParaRPr lang="en-US" sz="2400" dirty="0">
                        <a:solidFill>
                          <a:schemeClr val="accent5">
                            <a:lumMod val="50000"/>
                          </a:schemeClr>
                        </a:solidFill>
                        <a:latin typeface="Candara"/>
                        <a:cs typeface="Candara"/>
                      </a:endParaRPr>
                    </a:p>
                  </a:txBody>
                  <a:tcPr/>
                </a:tc>
              </a:tr>
              <a:tr h="511269">
                <a:tc>
                  <a:txBody>
                    <a:bodyPr/>
                    <a:lstStyle/>
                    <a:p>
                      <a:pPr algn="ctr"/>
                      <a:r>
                        <a:rPr lang="en-US" sz="2400" b="1" dirty="0" smtClean="0">
                          <a:solidFill>
                            <a:schemeClr val="accent5">
                              <a:lumMod val="50000"/>
                            </a:schemeClr>
                          </a:solidFill>
                          <a:latin typeface="Candara"/>
                          <a:cs typeface="Candara"/>
                        </a:rPr>
                        <a:t>QUALIFICATION</a:t>
                      </a:r>
                      <a:r>
                        <a:rPr lang="en-US" sz="2400" b="1" baseline="0" dirty="0" smtClean="0">
                          <a:solidFill>
                            <a:schemeClr val="accent5">
                              <a:lumMod val="50000"/>
                            </a:schemeClr>
                          </a:solidFill>
                          <a:latin typeface="Candara"/>
                          <a:cs typeface="Candara"/>
                        </a:rPr>
                        <a:t> TYPE</a:t>
                      </a:r>
                      <a:endParaRPr lang="en-US" sz="2400" b="1" dirty="0">
                        <a:solidFill>
                          <a:schemeClr val="accent5">
                            <a:lumMod val="50000"/>
                          </a:schemeClr>
                        </a:solidFill>
                        <a:latin typeface="Candara"/>
                        <a:cs typeface="Candara"/>
                      </a:endParaRPr>
                    </a:p>
                  </a:txBody>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ndara"/>
                          <a:ea typeface="Calibri" pitchFamily="34" charset="0"/>
                          <a:cs typeface="Candara"/>
                        </a:rPr>
                        <a:t>Post-Baccalaureate Program</a:t>
                      </a:r>
                    </a:p>
                  </a:txBody>
                  <a:tcPr marL="68580" marR="68580" marT="0" marB="0" anchor="ctr" horzOverflow="overflow"/>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idx="4294967295"/>
          </p:nvPr>
        </p:nvSpPr>
        <p:spPr/>
        <p:txBody>
          <a:bodyPr anchor="b"/>
          <a:lstStyle/>
          <a:p>
            <a:endParaRPr lang="en-GB" smtClean="0"/>
          </a:p>
        </p:txBody>
      </p:sp>
      <p:sp>
        <p:nvSpPr>
          <p:cNvPr id="5123" name="Rectangle 3"/>
          <p:cNvSpPr>
            <a:spLocks noGrp="1"/>
          </p:cNvSpPr>
          <p:nvPr>
            <p:ph type="body" idx="4294967295"/>
          </p:nvPr>
        </p:nvSpPr>
        <p:spPr/>
        <p:txBody>
          <a:bodyPr/>
          <a:lstStyle/>
          <a:p>
            <a:pPr marL="292100" indent="-292100"/>
            <a:endParaRPr lang="en-GB" smtClean="0"/>
          </a:p>
        </p:txBody>
      </p:sp>
      <p:pic>
        <p:nvPicPr>
          <p:cNvPr id="5124" name="Picture 5" descr="eQFXpkw%3D"/>
          <p:cNvPicPr>
            <a:picLocks noChangeAspect="1" noChangeArrowheads="1"/>
          </p:cNvPicPr>
          <p:nvPr/>
        </p:nvPicPr>
        <p:blipFill>
          <a:blip r:embed="rId2"/>
          <a:srcRect/>
          <a:stretch>
            <a:fillRect/>
          </a:stretch>
        </p:blipFill>
        <p:spPr bwMode="auto">
          <a:xfrm>
            <a:off x="228600" y="228600"/>
            <a:ext cx="8686800" cy="65214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p:txBody>
          <a:bodyPr/>
          <a:lstStyle/>
          <a:p>
            <a:pPr eaLnBrk="1" hangingPunct="1">
              <a:defRPr/>
            </a:pPr>
            <a:endParaRPr lang="en-GB" smtClean="0">
              <a:effectLst>
                <a:outerShdw blurRad="38100" dist="38100" dir="2700000" algn="tl">
                  <a:srgbClr val="C0C0C0"/>
                </a:outerShdw>
              </a:effectLst>
            </a:endParaRPr>
          </a:p>
        </p:txBody>
      </p:sp>
      <p:graphicFrame>
        <p:nvGraphicFramePr>
          <p:cNvPr id="50179" name="Group 3"/>
          <p:cNvGraphicFramePr>
            <a:graphicFrameLocks noGrp="1"/>
          </p:cNvGraphicFramePr>
          <p:nvPr>
            <p:ph idx="4294967295"/>
          </p:nvPr>
        </p:nvGraphicFramePr>
        <p:xfrm>
          <a:off x="0" y="107950"/>
          <a:ext cx="9144000" cy="6706553"/>
        </p:xfrm>
        <a:graphic>
          <a:graphicData uri="http://schemas.openxmlformats.org/drawingml/2006/table">
            <a:tbl>
              <a:tblPr/>
              <a:tblGrid>
                <a:gridCol w="2514600"/>
                <a:gridCol w="6629400"/>
              </a:tblGrid>
              <a:tr h="647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Candara" pitchFamily="34" charset="0"/>
                        </a:rPr>
                        <a:t>LEVEL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chemeClr val="tx1"/>
                          </a:solidFill>
                          <a:effectLst/>
                          <a:latin typeface="Candara" pitchFamily="34"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2509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80"/>
                          </a:solidFill>
                          <a:effectLst/>
                          <a:latin typeface="Candara" pitchFamily="34" charset="0"/>
                        </a:rPr>
                        <a:t>KNOWLEDGE, SKILLS &amp; VALUES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D3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80"/>
                          </a:solidFill>
                          <a:effectLst/>
                          <a:latin typeface="Candara" pitchFamily="34" charset="0"/>
                        </a:rPr>
                        <a:t>Graduates at this level have highly advanced systematic knowledge and skills in highly specialized and/or complex multidisciplinary field of learning for complex research and/or professional practice or for the advancement of learning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D3FF"/>
                    </a:solidFill>
                  </a:tcPr>
                </a:tc>
              </a:tr>
              <a:tr h="16700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80"/>
                          </a:solidFill>
                          <a:effectLst/>
                          <a:latin typeface="Candara" pitchFamily="34" charset="0"/>
                        </a:rPr>
                        <a:t>APPLICATION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A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80"/>
                          </a:solidFill>
                          <a:effectLst/>
                          <a:latin typeface="Candara" pitchFamily="34" charset="0"/>
                        </a:rPr>
                        <a:t>Applied in highly specialized or complex multi-disciplinary field of  professional work that requires innovation, and/or leadership and management and/or research in a specialized or multi-disciplinary field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AFF"/>
                    </a:solidFill>
                  </a:tcPr>
                </a:tc>
              </a:tr>
              <a:tr h="9207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80"/>
                          </a:solidFill>
                          <a:effectLst/>
                          <a:latin typeface="Candara" pitchFamily="34" charset="0"/>
                        </a:rPr>
                        <a:t>DEGREE OF INDEPENDENCE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D3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80"/>
                          </a:solidFill>
                          <a:effectLst/>
                          <a:latin typeface="Candara" pitchFamily="34" charset="0"/>
                        </a:rPr>
                        <a:t>Independent  and/or in teams of multi-disciplinary and more complex setting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D3FF"/>
                    </a:solidFill>
                  </a:tcPr>
                </a:tc>
              </a:tr>
              <a:tr h="7842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80"/>
                          </a:solidFill>
                          <a:effectLst/>
                          <a:latin typeface="Candara" pitchFamily="34" charset="0"/>
                        </a:rPr>
                        <a:t>QUALIFICATION TYPE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AFF"/>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300" b="1" i="0" u="none" strike="noStrike" cap="none" normalizeH="0" baseline="0" smtClean="0">
                          <a:ln>
                            <a:noFill/>
                          </a:ln>
                          <a:solidFill>
                            <a:srgbClr val="000000"/>
                          </a:solidFill>
                          <a:effectLst/>
                          <a:latin typeface="Candara" pitchFamily="34" charset="0"/>
                          <a:ea typeface="Calibri" pitchFamily="34" charset="0"/>
                          <a:cs typeface="Candara" pitchFamily="34" charset="0"/>
                        </a:rPr>
                        <a:t>Doctoral Degree and Post-Doctoral Programs</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AFF"/>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PQF: components</a:t>
            </a:r>
          </a:p>
        </p:txBody>
      </p:sp>
      <p:sp>
        <p:nvSpPr>
          <p:cNvPr id="33795" name="Rectangle 3"/>
          <p:cNvSpPr>
            <a:spLocks noGrp="1" noChangeArrowheads="1"/>
          </p:cNvSpPr>
          <p:nvPr>
            <p:ph type="body" idx="1"/>
          </p:nvPr>
        </p:nvSpPr>
        <p:spPr/>
        <p:txBody>
          <a:bodyPr/>
          <a:lstStyle/>
          <a:p>
            <a:pPr marL="609600" indent="-609600" eaLnBrk="1" hangingPunct="1">
              <a:buFont typeface="Wingdings" pitchFamily="2" charset="2"/>
              <a:buAutoNum type="arabicPeriod"/>
            </a:pPr>
            <a:r>
              <a:rPr lang="en-US" smtClean="0"/>
              <a:t>Qualifications Register</a:t>
            </a:r>
          </a:p>
          <a:p>
            <a:pPr marL="609600" indent="-609600" eaLnBrk="1" hangingPunct="1">
              <a:buFont typeface="Wingdings" pitchFamily="2" charset="2"/>
              <a:buAutoNum type="arabicPeriod"/>
            </a:pPr>
            <a:r>
              <a:rPr lang="en-US" smtClean="0"/>
              <a:t>Quality Assurance</a:t>
            </a:r>
          </a:p>
          <a:p>
            <a:pPr marL="609600" indent="-609600" eaLnBrk="1" hangingPunct="1">
              <a:buFont typeface="Wingdings" pitchFamily="2" charset="2"/>
              <a:buAutoNum type="arabicPeriod"/>
            </a:pPr>
            <a:r>
              <a:rPr lang="en-US" smtClean="0"/>
              <a:t>Pathways and Equivalencies</a:t>
            </a:r>
          </a:p>
          <a:p>
            <a:pPr marL="609600" indent="-609600" eaLnBrk="1" hangingPunct="1">
              <a:buFont typeface="Wingdings" pitchFamily="2" charset="2"/>
              <a:buAutoNum type="arabicPeriod"/>
            </a:pPr>
            <a:r>
              <a:rPr lang="en-US" smtClean="0"/>
              <a:t>International Alignment</a:t>
            </a:r>
          </a:p>
          <a:p>
            <a:pPr marL="609600" indent="-609600" eaLnBrk="1" hangingPunct="1">
              <a:buFont typeface="Wingdings" pitchFamily="2" charset="2"/>
              <a:buAutoNum type="arabicPeriod"/>
            </a:pPr>
            <a:r>
              <a:rPr lang="en-US" smtClean="0"/>
              <a:t>Credit Accumulation and Transfer</a:t>
            </a:r>
          </a:p>
          <a:p>
            <a:pPr marL="609600" indent="-609600" eaLnBrk="1" hangingPunct="1">
              <a:buFont typeface="Wingdings" pitchFamily="2" charset="2"/>
              <a:buAutoNum type="arabicPeriod"/>
            </a:pPr>
            <a:r>
              <a:rPr lang="en-US" smtClean="0"/>
              <a:t>Lifelong Learning</a:t>
            </a:r>
          </a:p>
          <a:p>
            <a:pPr marL="609600" indent="-609600" eaLnBrk="1" hangingPunct="1">
              <a:buFont typeface="Wingdings" pitchFamily="2" charset="2"/>
              <a:buAutoNum type="arabicPeriod"/>
            </a:pPr>
            <a:r>
              <a:rPr lang="en-US" smtClean="0"/>
              <a:t>Recognition of Prior Learning</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Picture 2"/>
          <p:cNvSpPr>
            <a:spLocks noChangeAspect="1" noChangeArrowheads="1"/>
          </p:cNvSpPr>
          <p:nvPr/>
        </p:nvSpPr>
        <p:spPr bwMode="auto">
          <a:xfrm>
            <a:off x="0" y="4763"/>
            <a:ext cx="9153525" cy="6848475"/>
          </a:xfrm>
          <a:prstGeom prst="rect">
            <a:avLst/>
          </a:prstGeom>
          <a:noFill/>
          <a:ln w="9525">
            <a:noFill/>
            <a:miter lim="800000"/>
            <a:headEnd/>
            <a:tailEnd/>
          </a:ln>
        </p:spPr>
        <p:txBody>
          <a:bodyPr/>
          <a:lstStyle/>
          <a:p>
            <a:endParaRPr lang="en-PH" sz="2000">
              <a:latin typeface="Tahoma" pitchFamily="34" charset="0"/>
            </a:endParaRPr>
          </a:p>
        </p:txBody>
      </p:sp>
      <p:sp>
        <p:nvSpPr>
          <p:cNvPr id="34819" name="Text Box 5"/>
          <p:cNvSpPr txBox="1">
            <a:spLocks noChangeArrowheads="1"/>
          </p:cNvSpPr>
          <p:nvPr/>
        </p:nvSpPr>
        <p:spPr bwMode="auto">
          <a:xfrm>
            <a:off x="762000" y="2590800"/>
            <a:ext cx="7696200" cy="457200"/>
          </a:xfrm>
          <a:prstGeom prst="rect">
            <a:avLst/>
          </a:prstGeom>
          <a:noFill/>
          <a:ln w="9525">
            <a:noFill/>
            <a:miter lim="800000"/>
            <a:headEnd/>
            <a:tailEnd/>
          </a:ln>
        </p:spPr>
        <p:txBody>
          <a:bodyPr>
            <a:spAutoFit/>
          </a:bodyPr>
          <a:lstStyle/>
          <a:p>
            <a:pPr>
              <a:spcBef>
                <a:spcPct val="50000"/>
              </a:spcBef>
              <a:buFontTx/>
              <a:buChar char="•"/>
            </a:pPr>
            <a:endParaRPr lang="en-NZ" sz="2400">
              <a:solidFill>
                <a:srgbClr val="000000"/>
              </a:solidFill>
              <a:ea typeface="ＭＳ Ｐゴシック" pitchFamily="34" charset="-128"/>
            </a:endParaRPr>
          </a:p>
        </p:txBody>
      </p:sp>
      <p:sp>
        <p:nvSpPr>
          <p:cNvPr id="34820" name="Rectangle 9"/>
          <p:cNvSpPr>
            <a:spLocks noGrp="1" noChangeArrowheads="1"/>
          </p:cNvSpPr>
          <p:nvPr>
            <p:ph type="title" idx="4294967295"/>
          </p:nvPr>
        </p:nvSpPr>
        <p:spPr/>
        <p:txBody>
          <a:bodyPr/>
          <a:lstStyle/>
          <a:p>
            <a:pPr eaLnBrk="1" hangingPunct="1"/>
            <a:r>
              <a:rPr lang="en-NZ" sz="4000" b="1" smtClean="0"/>
              <a:t>Example of Register Entry</a:t>
            </a:r>
            <a:br>
              <a:rPr lang="en-NZ" sz="4000" b="1" smtClean="0"/>
            </a:br>
            <a:endParaRPr lang="en-NZ" sz="4000" b="1" smtClean="0">
              <a:solidFill>
                <a:srgbClr val="CC0000"/>
              </a:solidFill>
            </a:endParaRPr>
          </a:p>
        </p:txBody>
      </p:sp>
      <p:sp>
        <p:nvSpPr>
          <p:cNvPr id="34821" name="Rectangle 10"/>
          <p:cNvSpPr>
            <a:spLocks noGrp="1" noChangeArrowheads="1"/>
          </p:cNvSpPr>
          <p:nvPr>
            <p:ph type="body" sz="half" idx="4294967295"/>
          </p:nvPr>
        </p:nvSpPr>
        <p:spPr>
          <a:xfrm>
            <a:off x="395288" y="1700213"/>
            <a:ext cx="2592387" cy="4114800"/>
          </a:xfrm>
        </p:spPr>
        <p:txBody>
          <a:bodyPr/>
          <a:lstStyle/>
          <a:p>
            <a:pPr eaLnBrk="1" hangingPunct="1">
              <a:lnSpc>
                <a:spcPct val="90000"/>
              </a:lnSpc>
              <a:buFont typeface="Wingdings" pitchFamily="2" charset="2"/>
              <a:buNone/>
            </a:pPr>
            <a:endParaRPr lang="en-NZ" sz="1600" smtClean="0"/>
          </a:p>
          <a:p>
            <a:pPr eaLnBrk="1" hangingPunct="1">
              <a:lnSpc>
                <a:spcPct val="90000"/>
              </a:lnSpc>
              <a:buFont typeface="Wingdings" pitchFamily="2" charset="2"/>
              <a:buNone/>
            </a:pPr>
            <a:endParaRPr lang="en-NZ" sz="1600" smtClean="0"/>
          </a:p>
          <a:p>
            <a:pPr eaLnBrk="1" hangingPunct="1">
              <a:lnSpc>
                <a:spcPct val="90000"/>
              </a:lnSpc>
              <a:buFont typeface="Wingdings" pitchFamily="2" charset="2"/>
              <a:buNone/>
            </a:pPr>
            <a:r>
              <a:rPr lang="en-NZ" sz="1600" smtClean="0"/>
              <a:t>Qualification Title</a:t>
            </a:r>
          </a:p>
          <a:p>
            <a:pPr eaLnBrk="1" hangingPunct="1">
              <a:lnSpc>
                <a:spcPct val="90000"/>
              </a:lnSpc>
              <a:buFont typeface="Wingdings" pitchFamily="2" charset="2"/>
              <a:buNone/>
            </a:pPr>
            <a:r>
              <a:rPr lang="en-NZ" sz="1600" smtClean="0"/>
              <a:t>Qualification Level</a:t>
            </a:r>
          </a:p>
          <a:p>
            <a:pPr eaLnBrk="1" hangingPunct="1">
              <a:lnSpc>
                <a:spcPct val="90000"/>
              </a:lnSpc>
              <a:buFont typeface="Wingdings" pitchFamily="2" charset="2"/>
              <a:buNone/>
            </a:pPr>
            <a:r>
              <a:rPr lang="en-NZ" sz="1600" smtClean="0"/>
              <a:t>Issue Coding Number</a:t>
            </a:r>
          </a:p>
          <a:p>
            <a:pPr eaLnBrk="1" hangingPunct="1">
              <a:lnSpc>
                <a:spcPct val="90000"/>
              </a:lnSpc>
              <a:buFont typeface="Wingdings" pitchFamily="2" charset="2"/>
              <a:buNone/>
            </a:pPr>
            <a:r>
              <a:rPr lang="en-NZ" sz="1600" smtClean="0"/>
              <a:t>Date of Issue</a:t>
            </a:r>
          </a:p>
          <a:p>
            <a:pPr eaLnBrk="1" hangingPunct="1">
              <a:lnSpc>
                <a:spcPct val="90000"/>
              </a:lnSpc>
              <a:buFont typeface="Wingdings" pitchFamily="2" charset="2"/>
              <a:buNone/>
            </a:pPr>
            <a:r>
              <a:rPr lang="en-NZ" sz="1600" smtClean="0"/>
              <a:t>Issued by</a:t>
            </a:r>
          </a:p>
          <a:p>
            <a:pPr eaLnBrk="1" hangingPunct="1">
              <a:lnSpc>
                <a:spcPct val="90000"/>
              </a:lnSpc>
              <a:buFont typeface="Wingdings" pitchFamily="2" charset="2"/>
              <a:buNone/>
            </a:pPr>
            <a:r>
              <a:rPr lang="en-NZ" sz="1600" smtClean="0"/>
              <a:t>Descriptor</a:t>
            </a:r>
          </a:p>
          <a:p>
            <a:pPr eaLnBrk="1" hangingPunct="1">
              <a:lnSpc>
                <a:spcPct val="90000"/>
              </a:lnSpc>
              <a:buFont typeface="Wingdings" pitchFamily="2" charset="2"/>
              <a:buNone/>
            </a:pPr>
            <a:endParaRPr lang="en-NZ" sz="1600" smtClean="0"/>
          </a:p>
          <a:p>
            <a:pPr eaLnBrk="1" hangingPunct="1">
              <a:lnSpc>
                <a:spcPct val="90000"/>
              </a:lnSpc>
              <a:buFont typeface="Wingdings" pitchFamily="2" charset="2"/>
              <a:buNone/>
            </a:pPr>
            <a:endParaRPr lang="en-NZ" sz="1600" smtClean="0"/>
          </a:p>
          <a:p>
            <a:pPr eaLnBrk="1" hangingPunct="1">
              <a:lnSpc>
                <a:spcPct val="90000"/>
              </a:lnSpc>
              <a:buFont typeface="Wingdings" pitchFamily="2" charset="2"/>
              <a:buNone/>
            </a:pPr>
            <a:r>
              <a:rPr lang="en-NZ" sz="1600" smtClean="0"/>
              <a:t>Credit Units</a:t>
            </a:r>
          </a:p>
          <a:p>
            <a:pPr eaLnBrk="1" hangingPunct="1">
              <a:lnSpc>
                <a:spcPct val="90000"/>
              </a:lnSpc>
              <a:buFont typeface="Wingdings" pitchFamily="2" charset="2"/>
              <a:buNone/>
            </a:pPr>
            <a:r>
              <a:rPr lang="en-NZ" sz="1600" smtClean="0"/>
              <a:t>Entry Requirements</a:t>
            </a:r>
          </a:p>
          <a:p>
            <a:pPr eaLnBrk="1" hangingPunct="1">
              <a:lnSpc>
                <a:spcPct val="90000"/>
              </a:lnSpc>
              <a:buFont typeface="Wingdings" pitchFamily="2" charset="2"/>
              <a:buNone/>
            </a:pPr>
            <a:endParaRPr lang="en-NZ" sz="1600" smtClean="0"/>
          </a:p>
          <a:p>
            <a:pPr eaLnBrk="1" hangingPunct="1">
              <a:lnSpc>
                <a:spcPct val="90000"/>
              </a:lnSpc>
              <a:buFont typeface="Wingdings" pitchFamily="2" charset="2"/>
              <a:buNone/>
            </a:pPr>
            <a:r>
              <a:rPr lang="en-NZ" sz="1600" smtClean="0"/>
              <a:t>Qualification developer</a:t>
            </a:r>
          </a:p>
          <a:p>
            <a:pPr eaLnBrk="1" hangingPunct="1">
              <a:lnSpc>
                <a:spcPct val="90000"/>
              </a:lnSpc>
              <a:buFont typeface="Wingdings" pitchFamily="2" charset="2"/>
              <a:buNone/>
            </a:pPr>
            <a:r>
              <a:rPr lang="en-NZ" sz="1600" smtClean="0"/>
              <a:t>Quality assurance body</a:t>
            </a:r>
          </a:p>
          <a:p>
            <a:pPr eaLnBrk="1" hangingPunct="1">
              <a:lnSpc>
                <a:spcPct val="90000"/>
              </a:lnSpc>
              <a:buFont typeface="Wingdings" pitchFamily="2" charset="2"/>
              <a:buNone/>
            </a:pPr>
            <a:r>
              <a:rPr lang="en-NZ" sz="1600" smtClean="0"/>
              <a:t>Content</a:t>
            </a:r>
          </a:p>
        </p:txBody>
      </p:sp>
      <p:sp>
        <p:nvSpPr>
          <p:cNvPr id="34822" name="Rectangle 11"/>
          <p:cNvSpPr>
            <a:spLocks noGrp="1" noChangeArrowheads="1"/>
          </p:cNvSpPr>
          <p:nvPr>
            <p:ph type="body" sz="half" idx="4294967295"/>
          </p:nvPr>
        </p:nvSpPr>
        <p:spPr>
          <a:xfrm>
            <a:off x="2701925" y="2066925"/>
            <a:ext cx="5902325" cy="3529013"/>
          </a:xfrm>
        </p:spPr>
        <p:txBody>
          <a:bodyPr/>
          <a:lstStyle/>
          <a:p>
            <a:pPr eaLnBrk="1" hangingPunct="1">
              <a:lnSpc>
                <a:spcPct val="90000"/>
              </a:lnSpc>
              <a:buFont typeface="Wingdings" pitchFamily="2" charset="2"/>
              <a:buNone/>
            </a:pPr>
            <a:r>
              <a:rPr lang="en-NZ" sz="1600" smtClean="0"/>
              <a:t>Bachelor of Science in Civil Engineering</a:t>
            </a:r>
          </a:p>
          <a:p>
            <a:pPr eaLnBrk="1" hangingPunct="1">
              <a:lnSpc>
                <a:spcPct val="90000"/>
              </a:lnSpc>
              <a:buFont typeface="Wingdings" pitchFamily="2" charset="2"/>
              <a:buNone/>
            </a:pPr>
            <a:r>
              <a:rPr lang="en-NZ" sz="1600" smtClean="0"/>
              <a:t>PQF Level 6</a:t>
            </a:r>
          </a:p>
          <a:p>
            <a:pPr eaLnBrk="1" hangingPunct="1">
              <a:lnSpc>
                <a:spcPct val="90000"/>
              </a:lnSpc>
              <a:buFont typeface="Wingdings" pitchFamily="2" charset="2"/>
              <a:buNone/>
            </a:pPr>
            <a:r>
              <a:rPr lang="en-NZ" sz="1600" smtClean="0"/>
              <a:t>00____________</a:t>
            </a:r>
          </a:p>
          <a:p>
            <a:pPr eaLnBrk="1" hangingPunct="1">
              <a:lnSpc>
                <a:spcPct val="90000"/>
              </a:lnSpc>
              <a:buFont typeface="Wingdings" pitchFamily="2" charset="2"/>
              <a:buNone/>
            </a:pPr>
            <a:r>
              <a:rPr lang="en-NZ" sz="1600" smtClean="0"/>
              <a:t>______________</a:t>
            </a:r>
          </a:p>
          <a:p>
            <a:pPr eaLnBrk="1" hangingPunct="1">
              <a:lnSpc>
                <a:spcPct val="90000"/>
              </a:lnSpc>
              <a:buFont typeface="Wingdings" pitchFamily="2" charset="2"/>
              <a:buNone/>
            </a:pPr>
            <a:r>
              <a:rPr lang="en-NZ" sz="1600" smtClean="0"/>
              <a:t>Mapua Institute of Technology</a:t>
            </a:r>
          </a:p>
          <a:p>
            <a:pPr eaLnBrk="1" hangingPunct="1">
              <a:lnSpc>
                <a:spcPct val="90000"/>
              </a:lnSpc>
              <a:buFont typeface="Wingdings" pitchFamily="2" charset="2"/>
              <a:buNone/>
            </a:pPr>
            <a:r>
              <a:rPr lang="en-NZ" sz="1600" smtClean="0"/>
              <a:t>The program provides a solid and coherent foundation of civil works, knowledge, professional skills, values, ethics and attitude that enable graduates to continue to learn and adapt to changes in practice of the profession</a:t>
            </a:r>
          </a:p>
          <a:p>
            <a:pPr eaLnBrk="1" hangingPunct="1">
              <a:lnSpc>
                <a:spcPct val="90000"/>
              </a:lnSpc>
              <a:buFont typeface="Wingdings" pitchFamily="2" charset="2"/>
              <a:buNone/>
            </a:pPr>
            <a:r>
              <a:rPr lang="en-NZ" sz="1600" smtClean="0"/>
              <a:t>232</a:t>
            </a:r>
          </a:p>
          <a:p>
            <a:pPr eaLnBrk="1" hangingPunct="1">
              <a:lnSpc>
                <a:spcPct val="90000"/>
              </a:lnSpc>
              <a:buFont typeface="Wingdings" pitchFamily="2" charset="2"/>
              <a:buNone/>
            </a:pPr>
            <a:r>
              <a:rPr lang="en-NZ" sz="1600" smtClean="0"/>
              <a:t>Secondary Education Report Card</a:t>
            </a:r>
          </a:p>
          <a:p>
            <a:pPr eaLnBrk="1" hangingPunct="1">
              <a:lnSpc>
                <a:spcPct val="90000"/>
              </a:lnSpc>
              <a:buFont typeface="Wingdings" pitchFamily="2" charset="2"/>
              <a:buNone/>
            </a:pPr>
            <a:r>
              <a:rPr lang="en-NZ" sz="1600" smtClean="0"/>
              <a:t>Certificate of Good Moral Character</a:t>
            </a:r>
          </a:p>
          <a:p>
            <a:pPr eaLnBrk="1" hangingPunct="1">
              <a:lnSpc>
                <a:spcPct val="90000"/>
              </a:lnSpc>
              <a:buFont typeface="Wingdings" pitchFamily="2" charset="2"/>
              <a:buNone/>
            </a:pPr>
            <a:r>
              <a:rPr lang="en-NZ" sz="1600" smtClean="0"/>
              <a:t>Mapua Institute of Technology</a:t>
            </a:r>
          </a:p>
          <a:p>
            <a:pPr eaLnBrk="1" hangingPunct="1">
              <a:lnSpc>
                <a:spcPct val="90000"/>
              </a:lnSpc>
              <a:buFont typeface="Wingdings" pitchFamily="2" charset="2"/>
              <a:buNone/>
            </a:pPr>
            <a:r>
              <a:rPr lang="en-NZ" sz="1600" smtClean="0"/>
              <a:t>CHED, PACUCOA</a:t>
            </a:r>
          </a:p>
          <a:p>
            <a:pPr eaLnBrk="1" hangingPunct="1">
              <a:lnSpc>
                <a:spcPct val="90000"/>
              </a:lnSpc>
              <a:buFont typeface="Wingdings" pitchFamily="2" charset="2"/>
              <a:buNone/>
            </a:pPr>
            <a:r>
              <a:rPr lang="en-NZ" sz="1600" smtClean="0"/>
              <a:t>General Education subjects, Mathematics, Surveying, Hydraulics, Structural Engineering, Construction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solidFill>
                  <a:srgbClr val="FFFF00"/>
                </a:solidFill>
              </a:rPr>
              <a:t> </a:t>
            </a:r>
            <a:r>
              <a:rPr lang="en-US" smtClean="0"/>
              <a:t>Quality Assurance </a:t>
            </a:r>
          </a:p>
        </p:txBody>
      </p:sp>
      <p:sp>
        <p:nvSpPr>
          <p:cNvPr id="35843" name="Rectangle 3"/>
          <p:cNvSpPr>
            <a:spLocks noGrp="1" noChangeArrowheads="1"/>
          </p:cNvSpPr>
          <p:nvPr>
            <p:ph type="body" idx="1"/>
          </p:nvPr>
        </p:nvSpPr>
        <p:spPr>
          <a:xfrm>
            <a:off x="457200" y="1981200"/>
            <a:ext cx="8229600" cy="4495800"/>
          </a:xfrm>
        </p:spPr>
        <p:txBody>
          <a:bodyPr/>
          <a:lstStyle/>
          <a:p>
            <a:pPr marL="609600" indent="-609600" eaLnBrk="1" hangingPunct="1">
              <a:buFont typeface="Wingdings" pitchFamily="2" charset="2"/>
              <a:buChar char="§"/>
            </a:pPr>
            <a:r>
              <a:rPr lang="en-US" sz="2800" smtClean="0"/>
              <a:t>A component of quality management and is focused on providing confidence that quality requirements will be fulfilled.</a:t>
            </a:r>
          </a:p>
          <a:p>
            <a:pPr marL="609600" indent="-609600" eaLnBrk="1" hangingPunct="1">
              <a:buFont typeface="Wingdings" pitchFamily="2" charset="2"/>
              <a:buChar char="§"/>
            </a:pPr>
            <a:r>
              <a:rPr lang="en-US" sz="2800" smtClean="0"/>
              <a:t>Refers to planned and systematic process that provide confidence in the design, delivery and award of qualifications within an education and training system. </a:t>
            </a:r>
          </a:p>
          <a:p>
            <a:pPr marL="609600" indent="-609600" eaLnBrk="1" hangingPunct="1">
              <a:buFont typeface="Wingdings" pitchFamily="2" charset="2"/>
              <a:buChar char="§"/>
            </a:pPr>
            <a:r>
              <a:rPr lang="en-US" sz="2800" smtClean="0"/>
              <a:t>Ensures stakeholders interests and investments in any accredited program are protected</a:t>
            </a:r>
          </a:p>
          <a:p>
            <a:pPr marL="609600" indent="-609600" eaLnBrk="1" hangingPunct="1">
              <a:buFont typeface="Wingdings" pitchFamily="2" charset="2"/>
              <a:buNone/>
            </a:pPr>
            <a:endParaRPr lang="en-US" sz="2800" smtClean="0"/>
          </a:p>
          <a:p>
            <a:pPr marL="609600" indent="-609600" eaLnBrk="1" hangingPunct="1">
              <a:buFont typeface="Wingdings" pitchFamily="2" charset="2"/>
              <a:buNone/>
            </a:pPr>
            <a:endParaRPr lang="en-US" sz="28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457200"/>
            <a:ext cx="8534400" cy="1371600"/>
          </a:xfrm>
        </p:spPr>
        <p:txBody>
          <a:bodyPr/>
          <a:lstStyle/>
          <a:p>
            <a:pPr eaLnBrk="1" hangingPunct="1"/>
            <a:r>
              <a:rPr lang="en-US" smtClean="0">
                <a:solidFill>
                  <a:srgbClr val="FFFF00"/>
                </a:solidFill>
              </a:rPr>
              <a:t> </a:t>
            </a:r>
            <a:r>
              <a:rPr lang="en-US" smtClean="0"/>
              <a:t>Principle of Lifelong Learning (LLL)</a:t>
            </a:r>
          </a:p>
        </p:txBody>
      </p:sp>
      <p:sp>
        <p:nvSpPr>
          <p:cNvPr id="36867" name="Rectangle 3"/>
          <p:cNvSpPr>
            <a:spLocks noGrp="1" noChangeArrowheads="1"/>
          </p:cNvSpPr>
          <p:nvPr>
            <p:ph type="body" idx="1"/>
          </p:nvPr>
        </p:nvSpPr>
        <p:spPr>
          <a:xfrm>
            <a:off x="457200" y="1981200"/>
            <a:ext cx="8229600" cy="4343400"/>
          </a:xfrm>
        </p:spPr>
        <p:txBody>
          <a:bodyPr/>
          <a:lstStyle/>
          <a:p>
            <a:pPr marL="609600" indent="-609600" eaLnBrk="1" hangingPunct="1">
              <a:buFont typeface="Wingdings" pitchFamily="2" charset="2"/>
              <a:buNone/>
            </a:pPr>
            <a:r>
              <a:rPr lang="en-US" sz="2800" smtClean="0"/>
              <a:t>All learning activity undertaken throughout life,</a:t>
            </a:r>
          </a:p>
          <a:p>
            <a:pPr marL="609600" indent="-609600" eaLnBrk="1" hangingPunct="1">
              <a:buFont typeface="Wingdings" pitchFamily="2" charset="2"/>
              <a:buNone/>
            </a:pPr>
            <a:r>
              <a:rPr lang="en-US" sz="2800" smtClean="0"/>
              <a:t>which results in improving knowledge, knowhow,</a:t>
            </a:r>
          </a:p>
          <a:p>
            <a:pPr marL="609600" indent="-609600" eaLnBrk="1" hangingPunct="1">
              <a:buFont typeface="Wingdings" pitchFamily="2" charset="2"/>
              <a:buNone/>
            </a:pPr>
            <a:r>
              <a:rPr lang="en-US" sz="2800" smtClean="0"/>
              <a:t>skills, competencies and/or qualifications for</a:t>
            </a:r>
          </a:p>
          <a:p>
            <a:pPr marL="609600" indent="-609600" eaLnBrk="1" hangingPunct="1">
              <a:buFont typeface="Wingdings" pitchFamily="2" charset="2"/>
              <a:buNone/>
            </a:pPr>
            <a:r>
              <a:rPr lang="en-US" sz="2800" smtClean="0"/>
              <a:t>personal, social and/or professional reasons.</a:t>
            </a:r>
          </a:p>
          <a:p>
            <a:pPr marL="609600" indent="-609600" eaLnBrk="1" hangingPunct="1">
              <a:buFont typeface="Wingdings" pitchFamily="2" charset="2"/>
              <a:buNone/>
            </a:pPr>
            <a:endParaRPr lang="en-US" sz="2800" smtClean="0"/>
          </a:p>
          <a:p>
            <a:pPr marL="609600" indent="-609600" eaLnBrk="1" hangingPunct="1">
              <a:buFont typeface="Wingdings" pitchFamily="2" charset="2"/>
              <a:buNone/>
            </a:pPr>
            <a:r>
              <a:rPr lang="en-US" sz="2800" smtClean="0"/>
              <a:t>LLL encompasses all learning occurring between</a:t>
            </a:r>
          </a:p>
          <a:p>
            <a:pPr marL="609600" indent="-609600" eaLnBrk="1" hangingPunct="1">
              <a:buFont typeface="Wingdings" pitchFamily="2" charset="2"/>
              <a:buNone/>
            </a:pPr>
            <a:r>
              <a:rPr lang="en-US" sz="2800" smtClean="0"/>
              <a:t>cradle and grave, from early childhood to training</a:t>
            </a:r>
          </a:p>
          <a:p>
            <a:pPr marL="609600" indent="-609600" eaLnBrk="1" hangingPunct="1">
              <a:buFont typeface="Wingdings" pitchFamily="2" charset="2"/>
              <a:buNone/>
            </a:pPr>
            <a:r>
              <a:rPr lang="en-US" sz="2800" smtClean="0"/>
              <a:t>of people beyond their retirement.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solidFill>
                  <a:srgbClr val="FFFF00"/>
                </a:solidFill>
              </a:rPr>
              <a:t> </a:t>
            </a:r>
            <a:r>
              <a:rPr lang="en-US" smtClean="0"/>
              <a:t>Most important Features</a:t>
            </a:r>
          </a:p>
        </p:txBody>
      </p:sp>
      <p:sp>
        <p:nvSpPr>
          <p:cNvPr id="37891" name="Rectangle 3"/>
          <p:cNvSpPr>
            <a:spLocks noGrp="1" noChangeArrowheads="1"/>
          </p:cNvSpPr>
          <p:nvPr>
            <p:ph type="body" idx="1"/>
          </p:nvPr>
        </p:nvSpPr>
        <p:spPr/>
        <p:txBody>
          <a:bodyPr/>
          <a:lstStyle/>
          <a:p>
            <a:pPr marL="609600" indent="-609600" eaLnBrk="1" hangingPunct="1">
              <a:buFont typeface="Wingdings" pitchFamily="2" charset="2"/>
              <a:buNone/>
            </a:pPr>
            <a:r>
              <a:rPr lang="en-US" sz="2800" smtClean="0"/>
              <a:t>1. Shift to outcomes-based education and use of learning outcomes</a:t>
            </a:r>
          </a:p>
          <a:p>
            <a:pPr marL="609600" indent="-609600" eaLnBrk="1" hangingPunct="1">
              <a:buFont typeface="Wingdings" pitchFamily="2" charset="2"/>
              <a:buNone/>
            </a:pPr>
            <a:r>
              <a:rPr lang="en-US" sz="2800" smtClean="0"/>
              <a:t>2. Government regulatory bodies confer recognition to education and training providers </a:t>
            </a:r>
          </a:p>
          <a:p>
            <a:pPr marL="609600" indent="-609600" eaLnBrk="1" hangingPunct="1">
              <a:buFont typeface="Wingdings" pitchFamily="2" charset="2"/>
              <a:buNone/>
            </a:pPr>
            <a:r>
              <a:rPr lang="en-US" sz="2800" smtClean="0"/>
              <a:t>3. Training and education providers are held accountable for the attainment of learning outcomes</a:t>
            </a:r>
          </a:p>
          <a:p>
            <a:pPr marL="609600" indent="-609600" eaLnBrk="1" hangingPunct="1">
              <a:buFont typeface="Wingdings" pitchFamily="2" charset="2"/>
              <a:buNone/>
            </a:pPr>
            <a:r>
              <a:rPr lang="en-US" sz="2800" smtClean="0"/>
              <a:t>4. Implementation of quality assurance mechanisms, pathways and equivalencies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solidFill>
                  <a:srgbClr val="FFFF00"/>
                </a:solidFill>
              </a:rPr>
              <a:t> </a:t>
            </a:r>
            <a:r>
              <a:rPr lang="en-US" smtClean="0"/>
              <a:t>Most important Features</a:t>
            </a:r>
          </a:p>
        </p:txBody>
      </p:sp>
      <p:sp>
        <p:nvSpPr>
          <p:cNvPr id="38915" name="Rectangle 3"/>
          <p:cNvSpPr>
            <a:spLocks noGrp="1" noChangeArrowheads="1"/>
          </p:cNvSpPr>
          <p:nvPr>
            <p:ph type="body" idx="1"/>
          </p:nvPr>
        </p:nvSpPr>
        <p:spPr/>
        <p:txBody>
          <a:bodyPr/>
          <a:lstStyle/>
          <a:p>
            <a:pPr marL="609600" indent="-609600" eaLnBrk="1" hangingPunct="1">
              <a:buFont typeface="Wingdings" pitchFamily="2" charset="2"/>
              <a:buNone/>
            </a:pPr>
            <a:r>
              <a:rPr lang="en-US" smtClean="0"/>
              <a:t>5. Establishment of a Qualifications Register</a:t>
            </a:r>
          </a:p>
          <a:p>
            <a:pPr marL="609600" indent="-609600" eaLnBrk="1" hangingPunct="1">
              <a:buFont typeface="Wingdings" pitchFamily="2" charset="2"/>
              <a:buNone/>
            </a:pPr>
            <a:r>
              <a:rPr lang="en-US" smtClean="0"/>
              <a:t>6. Ensured international alignment of qualifications</a:t>
            </a:r>
          </a:p>
          <a:p>
            <a:pPr marL="609600" indent="-609600" eaLnBrk="1" hangingPunct="1">
              <a:buFont typeface="Wingdings" pitchFamily="2" charset="2"/>
              <a:buNone/>
            </a:pPr>
            <a:r>
              <a:rPr lang="en-US" smtClean="0"/>
              <a:t>7. Incorporated lifelong learning</a:t>
            </a:r>
          </a:p>
          <a:p>
            <a:pPr marL="609600" indent="-609600" eaLnBrk="1" hangingPunct="1">
              <a:buFont typeface="Wingdings" pitchFamily="2" charset="2"/>
              <a:buNone/>
            </a:pPr>
            <a:r>
              <a:rPr lang="en-US" smtClean="0"/>
              <a:t>8. Government regulatory bodies confer recognition to certificates and licenses</a:t>
            </a:r>
          </a:p>
          <a:p>
            <a:pPr marL="609600" indent="-609600" eaLnBrk="1" hangingPunct="1">
              <a:buFont typeface="Wingdings" pitchFamily="2" charset="2"/>
              <a:buNone/>
            </a:pPr>
            <a:r>
              <a:rPr lang="en-US" smtClean="0"/>
              <a:t>9. Recognition of qualification is based on assessment of the individual</a:t>
            </a:r>
          </a:p>
          <a:p>
            <a:pPr marL="609600" indent="-609600" eaLnBrk="1" hangingPunct="1"/>
            <a:endParaRPr 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p:cNvSpPr>
          <p:nvPr>
            <p:ph type="title" idx="4294967295"/>
          </p:nvPr>
        </p:nvSpPr>
        <p:spPr>
          <a:xfrm>
            <a:off x="457200" y="2514600"/>
            <a:ext cx="8229600" cy="1143000"/>
          </a:xfrm>
          <a:extLst/>
        </p:spPr>
        <p:txBody>
          <a:bodyPr>
            <a:normAutofit fontScale="90000"/>
          </a:bodyPr>
          <a:lstStyle/>
          <a:p>
            <a:pPr>
              <a:defRPr/>
            </a:pPr>
            <a:r>
              <a:rPr lang="en-US" sz="4200" b="1" dirty="0">
                <a:latin typeface="Calibri" charset="0"/>
              </a:rPr>
              <a:t>The ASEAN Qualifications Reference Framework (AQRF)</a:t>
            </a:r>
          </a:p>
        </p:txBody>
      </p:sp>
    </p:spTree>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685800" y="381000"/>
            <a:ext cx="8229600" cy="1371600"/>
          </a:xfrm>
        </p:spPr>
        <p:txBody>
          <a:bodyPr/>
          <a:lstStyle/>
          <a:p>
            <a:r>
              <a:rPr lang="en-PH" sz="3000" b="1" smtClean="0">
                <a:ea typeface="ＭＳ Ｐゴシック" pitchFamily="34" charset="-128"/>
              </a:rPr>
              <a:t>          ASEAN Qualifications Reference </a:t>
            </a:r>
            <a:br>
              <a:rPr lang="en-PH" sz="3000" b="1" smtClean="0">
                <a:ea typeface="ＭＳ Ｐゴシック" pitchFamily="34" charset="-128"/>
              </a:rPr>
            </a:br>
            <a:r>
              <a:rPr lang="en-PH" sz="3000" b="1" smtClean="0">
                <a:ea typeface="ＭＳ Ｐゴシック" pitchFamily="34" charset="-128"/>
              </a:rPr>
              <a:t>          Framework (AQRF)</a:t>
            </a:r>
            <a:endParaRPr lang="en-PH" sz="3000" smtClean="0">
              <a:latin typeface="Calibri" pitchFamily="34" charset="0"/>
              <a:ea typeface="Calibri" pitchFamily="34" charset="0"/>
              <a:cs typeface="Calibri" pitchFamily="34" charset="0"/>
            </a:endParaRPr>
          </a:p>
        </p:txBody>
      </p:sp>
      <p:sp>
        <p:nvSpPr>
          <p:cNvPr id="3" name="Content Placeholder 2"/>
          <p:cNvSpPr>
            <a:spLocks noGrp="1"/>
          </p:cNvSpPr>
          <p:nvPr>
            <p:ph idx="1"/>
          </p:nvPr>
        </p:nvSpPr>
        <p:spPr>
          <a:xfrm>
            <a:off x="457200" y="1752600"/>
            <a:ext cx="8229600" cy="4419600"/>
          </a:xfrm>
        </p:spPr>
        <p:txBody>
          <a:bodyPr>
            <a:normAutofit/>
          </a:bodyPr>
          <a:lstStyle/>
          <a:p>
            <a:pPr marL="571500" indent="-571500">
              <a:buFont typeface="Wingdings" charset="0"/>
              <a:buAutoNum type="romanUcPeriod"/>
              <a:defRPr/>
            </a:pPr>
            <a:r>
              <a:rPr lang="en-PH" dirty="0" smtClean="0">
                <a:latin typeface="Calibri"/>
                <a:cs typeface="Calibri"/>
              </a:rPr>
              <a:t>BACKGROUND</a:t>
            </a:r>
          </a:p>
          <a:p>
            <a:pPr>
              <a:buFont typeface="Wingdings 2" charset="0"/>
              <a:buChar char=""/>
              <a:defRPr/>
            </a:pPr>
            <a:r>
              <a:rPr lang="en-PH" dirty="0">
                <a:latin typeface="Calibri"/>
                <a:cs typeface="Calibri"/>
              </a:rPr>
              <a:t>May 2010, Manila: 1st AANZFTA Joint Committee Meeting considered the draft of the concept proposal for the ASEAN Qualifications Reference </a:t>
            </a:r>
            <a:r>
              <a:rPr lang="en-PH" dirty="0" smtClean="0">
                <a:latin typeface="Calibri"/>
                <a:cs typeface="Calibri"/>
              </a:rPr>
              <a:t>Framework</a:t>
            </a:r>
          </a:p>
          <a:p>
            <a:pPr marL="0" indent="0">
              <a:buFont typeface="Wingdings" charset="0"/>
              <a:buNone/>
              <a:defRPr/>
            </a:pPr>
            <a:endParaRPr lang="en-PH" dirty="0" smtClean="0">
              <a:latin typeface="Calibri"/>
              <a:cs typeface="Calibri"/>
            </a:endParaRPr>
          </a:p>
          <a:p>
            <a:pPr>
              <a:buFont typeface="Wingdings 2" charset="0"/>
              <a:buChar char=""/>
              <a:defRPr/>
            </a:pPr>
            <a:r>
              <a:rPr lang="en-PH" dirty="0" smtClean="0">
                <a:latin typeface="Calibri"/>
                <a:cs typeface="Calibri"/>
              </a:rPr>
              <a:t>ASEAN-Australia-New Zealand FTA Economic Cooperation Work Program (ECWP)</a:t>
            </a:r>
          </a:p>
          <a:p>
            <a:pPr marL="0" indent="0">
              <a:buFont typeface="Wingdings" charset="0"/>
              <a:buNone/>
              <a:defRPr/>
            </a:pPr>
            <a:endParaRPr lang="en-PH" dirty="0" smtClean="0"/>
          </a:p>
        </p:txBody>
      </p:sp>
    </p:spTree>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533400" y="457200"/>
            <a:ext cx="8229600" cy="1371600"/>
          </a:xfrm>
        </p:spPr>
        <p:txBody>
          <a:bodyPr/>
          <a:lstStyle/>
          <a:p>
            <a:pPr algn="ctr"/>
            <a:r>
              <a:rPr lang="en-PH" b="1" smtClean="0">
                <a:solidFill>
                  <a:srgbClr val="00003F"/>
                </a:solidFill>
                <a:ea typeface="ＭＳ Ｐゴシック" pitchFamily="34" charset="-128"/>
              </a:rPr>
              <a:t>      </a:t>
            </a:r>
            <a:r>
              <a:rPr lang="en-PH" sz="3300" b="1" smtClean="0">
                <a:ea typeface="ＭＳ Ｐゴシック" pitchFamily="34" charset="-128"/>
              </a:rPr>
              <a:t>DEVELOPMENT</a:t>
            </a:r>
            <a:r>
              <a:rPr lang="en-PH" sz="3300" smtClean="0">
                <a:ea typeface="ＭＳ Ｐゴシック" pitchFamily="34" charset="-128"/>
              </a:rPr>
              <a:t/>
            </a:r>
            <a:br>
              <a:rPr lang="en-PH" sz="3300" smtClean="0">
                <a:ea typeface="ＭＳ Ｐゴシック" pitchFamily="34" charset="-128"/>
              </a:rPr>
            </a:br>
            <a:endParaRPr lang="en-PH" sz="3300" smtClean="0">
              <a:ea typeface="ＭＳ Ｐゴシック" pitchFamily="34" charset="-128"/>
            </a:endParaRPr>
          </a:p>
        </p:txBody>
      </p:sp>
      <p:sp>
        <p:nvSpPr>
          <p:cNvPr id="41987" name="Content Placeholder 2"/>
          <p:cNvSpPr>
            <a:spLocks noGrp="1"/>
          </p:cNvSpPr>
          <p:nvPr>
            <p:ph idx="1"/>
          </p:nvPr>
        </p:nvSpPr>
        <p:spPr>
          <a:xfrm>
            <a:off x="304800" y="1676400"/>
            <a:ext cx="9144000" cy="3886200"/>
          </a:xfrm>
        </p:spPr>
        <p:txBody>
          <a:bodyPr/>
          <a:lstStyle/>
          <a:p>
            <a:pPr marL="0" indent="0">
              <a:buFont typeface="Wingdings" pitchFamily="2" charset="2"/>
              <a:buNone/>
            </a:pPr>
            <a:r>
              <a:rPr lang="en-PH" sz="2200" b="1" smtClean="0">
                <a:ea typeface="ＭＳ Ｐゴシック" pitchFamily="34" charset="-128"/>
              </a:rPr>
              <a:t>Phase 1</a:t>
            </a:r>
            <a:r>
              <a:rPr lang="en-PH" sz="2200" smtClean="0">
                <a:ea typeface="ＭＳ Ｐゴシック" pitchFamily="34" charset="-128"/>
              </a:rPr>
              <a:t>:   Development of National Qualifications Frameworks </a:t>
            </a:r>
          </a:p>
          <a:p>
            <a:pPr marL="0" indent="0">
              <a:buFont typeface="Wingdings" pitchFamily="2" charset="2"/>
              <a:buNone/>
            </a:pPr>
            <a:r>
              <a:rPr lang="en-PH" sz="2200" smtClean="0">
                <a:ea typeface="ＭＳ Ｐゴシック" pitchFamily="34" charset="-128"/>
              </a:rPr>
              <a:t>                  (NQFs) or National Qualifications Systems (NQS)</a:t>
            </a:r>
          </a:p>
          <a:p>
            <a:pPr marL="0" indent="0">
              <a:buFont typeface="Wingdings" pitchFamily="2" charset="2"/>
              <a:buNone/>
            </a:pPr>
            <a:endParaRPr lang="en-PH" sz="900" smtClean="0">
              <a:ea typeface="ＭＳ Ｐゴシック" pitchFamily="34" charset="-128"/>
            </a:endParaRPr>
          </a:p>
          <a:p>
            <a:pPr marL="0" indent="0">
              <a:buFont typeface="Wingdings" pitchFamily="2" charset="2"/>
              <a:buNone/>
            </a:pPr>
            <a:r>
              <a:rPr lang="en-PH" sz="2200" b="1" smtClean="0">
                <a:ea typeface="ＭＳ Ｐゴシック" pitchFamily="34" charset="-128"/>
              </a:rPr>
              <a:t>Phase 2</a:t>
            </a:r>
            <a:r>
              <a:rPr lang="en-PH" sz="2200" smtClean="0">
                <a:ea typeface="ＭＳ Ｐゴシック" pitchFamily="34" charset="-128"/>
              </a:rPr>
              <a:t>:   Development of ASEAN Qualifications Reference </a:t>
            </a:r>
          </a:p>
          <a:p>
            <a:pPr marL="0" indent="0">
              <a:buFont typeface="Wingdings" pitchFamily="2" charset="2"/>
              <a:buNone/>
            </a:pPr>
            <a:r>
              <a:rPr lang="en-PH" sz="2200" smtClean="0">
                <a:ea typeface="ＭＳ Ｐゴシック" pitchFamily="34" charset="-128"/>
              </a:rPr>
              <a:t>	       Framework (AQRF)</a:t>
            </a:r>
          </a:p>
          <a:p>
            <a:pPr marL="0" indent="0">
              <a:buFont typeface="Wingdings" pitchFamily="2" charset="2"/>
              <a:buNone/>
            </a:pPr>
            <a:r>
              <a:rPr lang="en-PH" sz="2200" smtClean="0">
                <a:ea typeface="ＭＳ Ｐゴシック" pitchFamily="34" charset="-128"/>
              </a:rPr>
              <a:t>                       - based on the policy concept paper</a:t>
            </a:r>
          </a:p>
          <a:p>
            <a:pPr marL="0" indent="0">
              <a:buFont typeface="Wingdings" pitchFamily="2" charset="2"/>
              <a:buNone/>
            </a:pPr>
            <a:r>
              <a:rPr lang="en-PH" sz="2200" smtClean="0">
                <a:ea typeface="ＭＳ Ｐゴシック" pitchFamily="34" charset="-128"/>
              </a:rPr>
              <a:t>	           - conducted Regional Forum</a:t>
            </a:r>
          </a:p>
          <a:p>
            <a:pPr marL="0" indent="0">
              <a:buFont typeface="Wingdings" pitchFamily="2" charset="2"/>
              <a:buNone/>
            </a:pPr>
            <a:r>
              <a:rPr lang="en-PH" sz="2200" smtClean="0">
                <a:ea typeface="ＭＳ Ｐゴシック" pitchFamily="34" charset="-128"/>
              </a:rPr>
              <a:t>	           - conducted National consultation workshops</a:t>
            </a:r>
          </a:p>
          <a:p>
            <a:pPr marL="0" indent="0">
              <a:buFont typeface="Wingdings" pitchFamily="2" charset="2"/>
              <a:buNone/>
            </a:pPr>
            <a:endParaRPr lang="en-PH" sz="900" smtClean="0">
              <a:ea typeface="ＭＳ Ｐゴシック" pitchFamily="34" charset="-128"/>
            </a:endParaRPr>
          </a:p>
          <a:p>
            <a:pPr marL="0" indent="0">
              <a:buFont typeface="Wingdings" pitchFamily="2" charset="2"/>
              <a:buNone/>
            </a:pPr>
            <a:r>
              <a:rPr lang="en-PH" sz="2200" b="1" smtClean="0">
                <a:ea typeface="ＭＳ Ｐゴシック" pitchFamily="34" charset="-128"/>
              </a:rPr>
              <a:t>Phase 3:  </a:t>
            </a:r>
            <a:r>
              <a:rPr lang="en-PH" sz="2200" smtClean="0">
                <a:ea typeface="ＭＳ Ｐゴシック" pitchFamily="34" charset="-128"/>
              </a:rPr>
              <a:t>Capacity Building vis-à-vis AQRF </a:t>
            </a:r>
          </a:p>
          <a:p>
            <a:pPr marL="0" indent="0">
              <a:buFont typeface="Wingdings" pitchFamily="2" charset="2"/>
              <a:buNone/>
            </a:pPr>
            <a:r>
              <a:rPr lang="en-PH" sz="2200" smtClean="0">
                <a:ea typeface="ＭＳ Ｐゴシック" pitchFamily="34" charset="-128"/>
              </a:rPr>
              <a:t>                     - co-terminus with Phase II</a:t>
            </a:r>
          </a:p>
          <a:p>
            <a:pPr marL="0" indent="0">
              <a:buFont typeface="Wingdings" pitchFamily="2" charset="2"/>
              <a:buNone/>
            </a:pPr>
            <a:r>
              <a:rPr lang="en-PH" sz="2200" smtClean="0">
                <a:ea typeface="ＭＳ Ｐゴシック" pitchFamily="34" charset="-128"/>
              </a:rPr>
              <a:t>                     - Chair of the TF-AQRF – Steering Committee </a:t>
            </a:r>
          </a:p>
          <a:p>
            <a:pPr marL="0" indent="0">
              <a:buFont typeface="Wingdings" pitchFamily="2" charset="2"/>
              <a:buNone/>
            </a:pPr>
            <a:r>
              <a:rPr lang="en-PH" sz="2200" smtClean="0">
                <a:ea typeface="ＭＳ Ｐゴシック" pitchFamily="34" charset="-128"/>
              </a:rPr>
              <a:t>	         - Pilot Project 	:     Thailand – New Zealand</a:t>
            </a:r>
          </a:p>
          <a:p>
            <a:pPr marL="0" indent="0">
              <a:buFont typeface="Wingdings" pitchFamily="2" charset="2"/>
              <a:buNone/>
            </a:pPr>
            <a:r>
              <a:rPr lang="en-PH" sz="2200" smtClean="0">
                <a:ea typeface="ＭＳ Ｐゴシック" pitchFamily="34" charset="-128"/>
              </a:rPr>
              <a:t>                     - Proposal 	:      Philippines – Australia</a:t>
            </a:r>
          </a:p>
          <a:p>
            <a:pPr marL="0" indent="0">
              <a:buFont typeface="Wingdings" pitchFamily="2" charset="2"/>
              <a:buNone/>
            </a:pPr>
            <a:endParaRPr lang="en-PH" sz="2200" smtClean="0">
              <a:ea typeface="ＭＳ Ｐゴシック" pitchFamily="34" charset="-128"/>
            </a:endParaRP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       The ASEAN Community</a:t>
            </a:r>
          </a:p>
        </p:txBody>
      </p:sp>
      <p:sp>
        <p:nvSpPr>
          <p:cNvPr id="6147" name="AutoShape 4"/>
          <p:cNvSpPr>
            <a:spLocks noChangeArrowheads="1"/>
          </p:cNvSpPr>
          <p:nvPr/>
        </p:nvSpPr>
        <p:spPr bwMode="auto">
          <a:xfrm>
            <a:off x="914400" y="1447800"/>
            <a:ext cx="7696200" cy="1143000"/>
          </a:xfrm>
          <a:prstGeom prst="triangle">
            <a:avLst>
              <a:gd name="adj" fmla="val 50000"/>
            </a:avLst>
          </a:prstGeom>
          <a:solidFill>
            <a:schemeClr val="accent1"/>
          </a:solidFill>
          <a:ln w="9525">
            <a:solidFill>
              <a:schemeClr val="tx1"/>
            </a:solidFill>
            <a:miter lim="800000"/>
            <a:headEnd/>
            <a:tailEnd/>
          </a:ln>
        </p:spPr>
        <p:txBody>
          <a:bodyPr wrap="none" anchor="ctr"/>
          <a:lstStyle/>
          <a:p>
            <a:pPr algn="ctr"/>
            <a:r>
              <a:rPr lang="en-US"/>
              <a:t>The ASEAN Coordinating Council</a:t>
            </a:r>
          </a:p>
        </p:txBody>
      </p:sp>
      <p:sp>
        <p:nvSpPr>
          <p:cNvPr id="6148" name="Rectangle 5"/>
          <p:cNvSpPr>
            <a:spLocks noChangeArrowheads="1"/>
          </p:cNvSpPr>
          <p:nvPr/>
        </p:nvSpPr>
        <p:spPr bwMode="auto">
          <a:xfrm>
            <a:off x="838200" y="3276600"/>
            <a:ext cx="1981200" cy="2438400"/>
          </a:xfrm>
          <a:prstGeom prst="rect">
            <a:avLst/>
          </a:prstGeom>
          <a:solidFill>
            <a:schemeClr val="accent1"/>
          </a:solidFill>
          <a:ln w="9525">
            <a:solidFill>
              <a:schemeClr val="tx1"/>
            </a:solidFill>
            <a:miter lim="800000"/>
            <a:headEnd/>
            <a:tailEnd/>
          </a:ln>
        </p:spPr>
        <p:txBody>
          <a:bodyPr wrap="none" anchor="ctr"/>
          <a:lstStyle/>
          <a:p>
            <a:pPr algn="ctr"/>
            <a:r>
              <a:rPr lang="en-US"/>
              <a:t>ASEAN Political</a:t>
            </a:r>
          </a:p>
          <a:p>
            <a:pPr algn="ctr"/>
            <a:r>
              <a:rPr lang="en-US"/>
              <a:t>Security</a:t>
            </a:r>
          </a:p>
          <a:p>
            <a:pPr algn="ctr"/>
            <a:r>
              <a:rPr lang="en-US"/>
              <a:t>Community</a:t>
            </a:r>
          </a:p>
          <a:p>
            <a:pPr algn="ctr"/>
            <a:r>
              <a:rPr lang="en-US"/>
              <a:t>Council</a:t>
            </a:r>
          </a:p>
        </p:txBody>
      </p:sp>
      <p:sp>
        <p:nvSpPr>
          <p:cNvPr id="6149" name="Rectangle 6"/>
          <p:cNvSpPr>
            <a:spLocks noChangeArrowheads="1"/>
          </p:cNvSpPr>
          <p:nvPr/>
        </p:nvSpPr>
        <p:spPr bwMode="auto">
          <a:xfrm>
            <a:off x="3657600" y="3276600"/>
            <a:ext cx="1981200" cy="2438400"/>
          </a:xfrm>
          <a:prstGeom prst="rect">
            <a:avLst/>
          </a:prstGeom>
          <a:solidFill>
            <a:schemeClr val="accent1"/>
          </a:solidFill>
          <a:ln w="9525">
            <a:solidFill>
              <a:schemeClr val="tx1"/>
            </a:solidFill>
            <a:miter lim="800000"/>
            <a:headEnd/>
            <a:tailEnd/>
          </a:ln>
        </p:spPr>
        <p:txBody>
          <a:bodyPr wrap="none" anchor="ctr"/>
          <a:lstStyle/>
          <a:p>
            <a:pPr algn="ctr"/>
            <a:r>
              <a:rPr lang="en-US"/>
              <a:t>ASEAN Economic</a:t>
            </a:r>
          </a:p>
          <a:p>
            <a:pPr algn="ctr"/>
            <a:r>
              <a:rPr lang="en-US"/>
              <a:t>Community</a:t>
            </a:r>
          </a:p>
          <a:p>
            <a:pPr algn="ctr"/>
            <a:r>
              <a:rPr lang="en-US"/>
              <a:t>Council</a:t>
            </a:r>
          </a:p>
        </p:txBody>
      </p:sp>
      <p:sp>
        <p:nvSpPr>
          <p:cNvPr id="6150" name="Rectangle 7"/>
          <p:cNvSpPr>
            <a:spLocks noChangeArrowheads="1"/>
          </p:cNvSpPr>
          <p:nvPr/>
        </p:nvSpPr>
        <p:spPr bwMode="auto">
          <a:xfrm>
            <a:off x="6629400" y="3276600"/>
            <a:ext cx="1981200" cy="2438400"/>
          </a:xfrm>
          <a:prstGeom prst="rect">
            <a:avLst/>
          </a:prstGeom>
          <a:solidFill>
            <a:schemeClr val="accent1"/>
          </a:solidFill>
          <a:ln w="9525">
            <a:solidFill>
              <a:schemeClr val="tx1"/>
            </a:solidFill>
            <a:miter lim="800000"/>
            <a:headEnd/>
            <a:tailEnd/>
          </a:ln>
        </p:spPr>
        <p:txBody>
          <a:bodyPr wrap="none" anchor="ctr"/>
          <a:lstStyle/>
          <a:p>
            <a:pPr algn="ctr"/>
            <a:r>
              <a:rPr lang="en-US"/>
              <a:t>ASEAN Socio-</a:t>
            </a:r>
          </a:p>
          <a:p>
            <a:pPr algn="ctr"/>
            <a:r>
              <a:rPr lang="en-US"/>
              <a:t>Cultural</a:t>
            </a:r>
          </a:p>
          <a:p>
            <a:pPr algn="ctr"/>
            <a:r>
              <a:rPr lang="en-US"/>
              <a:t>Community</a:t>
            </a:r>
          </a:p>
          <a:p>
            <a:pPr algn="ctr"/>
            <a:r>
              <a:rPr lang="en-US"/>
              <a:t>Council</a:t>
            </a:r>
          </a:p>
        </p:txBody>
      </p:sp>
      <p:sp>
        <p:nvSpPr>
          <p:cNvPr id="6151" name="Rectangle 8"/>
          <p:cNvSpPr>
            <a:spLocks noChangeArrowheads="1"/>
          </p:cNvSpPr>
          <p:nvPr/>
        </p:nvSpPr>
        <p:spPr bwMode="auto">
          <a:xfrm>
            <a:off x="838200" y="6248400"/>
            <a:ext cx="1981200" cy="457200"/>
          </a:xfrm>
          <a:prstGeom prst="rect">
            <a:avLst/>
          </a:prstGeom>
          <a:solidFill>
            <a:schemeClr val="accent1"/>
          </a:solidFill>
          <a:ln w="9525">
            <a:solidFill>
              <a:schemeClr val="tx1"/>
            </a:solidFill>
            <a:miter lim="800000"/>
            <a:headEnd/>
            <a:tailEnd/>
          </a:ln>
        </p:spPr>
        <p:txBody>
          <a:bodyPr wrap="none" anchor="ctr"/>
          <a:lstStyle/>
          <a:p>
            <a:pPr algn="ctr"/>
            <a:r>
              <a:rPr lang="en-US"/>
              <a:t>DFA / DND</a:t>
            </a:r>
          </a:p>
        </p:txBody>
      </p:sp>
      <p:sp>
        <p:nvSpPr>
          <p:cNvPr id="6152" name="Rectangle 9"/>
          <p:cNvSpPr>
            <a:spLocks noChangeArrowheads="1"/>
          </p:cNvSpPr>
          <p:nvPr/>
        </p:nvSpPr>
        <p:spPr bwMode="auto">
          <a:xfrm>
            <a:off x="3657600" y="6248400"/>
            <a:ext cx="1981200" cy="457200"/>
          </a:xfrm>
          <a:prstGeom prst="rect">
            <a:avLst/>
          </a:prstGeom>
          <a:solidFill>
            <a:schemeClr val="accent1"/>
          </a:solidFill>
          <a:ln w="9525">
            <a:solidFill>
              <a:schemeClr val="tx1"/>
            </a:solidFill>
            <a:miter lim="800000"/>
            <a:headEnd/>
            <a:tailEnd/>
          </a:ln>
        </p:spPr>
        <p:txBody>
          <a:bodyPr wrap="none" anchor="ctr"/>
          <a:lstStyle/>
          <a:p>
            <a:pPr algn="ctr"/>
            <a:r>
              <a:rPr lang="en-US"/>
              <a:t>DTI / NEDA</a:t>
            </a:r>
          </a:p>
        </p:txBody>
      </p:sp>
      <p:sp>
        <p:nvSpPr>
          <p:cNvPr id="6153" name="Rectangle 10"/>
          <p:cNvSpPr>
            <a:spLocks noChangeArrowheads="1"/>
          </p:cNvSpPr>
          <p:nvPr/>
        </p:nvSpPr>
        <p:spPr bwMode="auto">
          <a:xfrm>
            <a:off x="6629400" y="6248400"/>
            <a:ext cx="1981200" cy="457200"/>
          </a:xfrm>
          <a:prstGeom prst="rect">
            <a:avLst/>
          </a:prstGeom>
          <a:solidFill>
            <a:schemeClr val="accent1"/>
          </a:solidFill>
          <a:ln w="9525">
            <a:solidFill>
              <a:schemeClr val="tx1"/>
            </a:solidFill>
            <a:miter lim="800000"/>
            <a:headEnd/>
            <a:tailEnd/>
          </a:ln>
        </p:spPr>
        <p:txBody>
          <a:bodyPr wrap="none" anchor="ctr"/>
          <a:lstStyle/>
          <a:p>
            <a:pPr algn="ctr"/>
            <a:r>
              <a:rPr lang="en-US"/>
              <a:t>DSWD</a:t>
            </a:r>
          </a:p>
        </p:txBody>
      </p:sp>
      <p:sp>
        <p:nvSpPr>
          <p:cNvPr id="6154" name="AutoShape 11"/>
          <p:cNvSpPr>
            <a:spLocks noChangeArrowheads="1"/>
          </p:cNvSpPr>
          <p:nvPr/>
        </p:nvSpPr>
        <p:spPr bwMode="auto">
          <a:xfrm>
            <a:off x="1524000" y="2743200"/>
            <a:ext cx="304800" cy="457200"/>
          </a:xfrm>
          <a:prstGeom prst="up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PH"/>
          </a:p>
        </p:txBody>
      </p:sp>
      <p:sp>
        <p:nvSpPr>
          <p:cNvPr id="6155" name="AutoShape 12"/>
          <p:cNvSpPr>
            <a:spLocks noChangeArrowheads="1"/>
          </p:cNvSpPr>
          <p:nvPr/>
        </p:nvSpPr>
        <p:spPr bwMode="auto">
          <a:xfrm>
            <a:off x="4495800" y="2743200"/>
            <a:ext cx="304800" cy="457200"/>
          </a:xfrm>
          <a:prstGeom prst="up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PH"/>
          </a:p>
        </p:txBody>
      </p:sp>
      <p:sp>
        <p:nvSpPr>
          <p:cNvPr id="6156" name="AutoShape 13"/>
          <p:cNvSpPr>
            <a:spLocks noChangeArrowheads="1"/>
          </p:cNvSpPr>
          <p:nvPr/>
        </p:nvSpPr>
        <p:spPr bwMode="auto">
          <a:xfrm>
            <a:off x="7391400" y="2743200"/>
            <a:ext cx="304800" cy="457200"/>
          </a:xfrm>
          <a:prstGeom prst="up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PH"/>
          </a:p>
        </p:txBody>
      </p:sp>
      <p:sp>
        <p:nvSpPr>
          <p:cNvPr id="6157" name="AutoShape 14"/>
          <p:cNvSpPr>
            <a:spLocks noChangeArrowheads="1"/>
          </p:cNvSpPr>
          <p:nvPr/>
        </p:nvSpPr>
        <p:spPr bwMode="auto">
          <a:xfrm>
            <a:off x="1600200" y="5791200"/>
            <a:ext cx="228600" cy="381000"/>
          </a:xfrm>
          <a:prstGeom prst="downArrow">
            <a:avLst>
              <a:gd name="adj1" fmla="val 50000"/>
              <a:gd name="adj2" fmla="val 41667"/>
            </a:avLst>
          </a:prstGeom>
          <a:solidFill>
            <a:schemeClr val="accent1"/>
          </a:solidFill>
          <a:ln w="9525">
            <a:solidFill>
              <a:schemeClr val="tx1"/>
            </a:solidFill>
            <a:miter lim="800000"/>
            <a:headEnd/>
            <a:tailEnd/>
          </a:ln>
        </p:spPr>
        <p:txBody>
          <a:bodyPr wrap="none" anchor="ctr"/>
          <a:lstStyle/>
          <a:p>
            <a:endParaRPr lang="en-PH"/>
          </a:p>
        </p:txBody>
      </p:sp>
      <p:sp>
        <p:nvSpPr>
          <p:cNvPr id="6158" name="AutoShape 15"/>
          <p:cNvSpPr>
            <a:spLocks noChangeArrowheads="1"/>
          </p:cNvSpPr>
          <p:nvPr/>
        </p:nvSpPr>
        <p:spPr bwMode="auto">
          <a:xfrm>
            <a:off x="4495800" y="5791200"/>
            <a:ext cx="228600" cy="381000"/>
          </a:xfrm>
          <a:prstGeom prst="downArrow">
            <a:avLst>
              <a:gd name="adj1" fmla="val 50000"/>
              <a:gd name="adj2" fmla="val 41667"/>
            </a:avLst>
          </a:prstGeom>
          <a:solidFill>
            <a:schemeClr val="accent1"/>
          </a:solidFill>
          <a:ln w="9525">
            <a:solidFill>
              <a:schemeClr val="tx1"/>
            </a:solidFill>
            <a:miter lim="800000"/>
            <a:headEnd/>
            <a:tailEnd/>
          </a:ln>
        </p:spPr>
        <p:txBody>
          <a:bodyPr wrap="none" anchor="ctr"/>
          <a:lstStyle/>
          <a:p>
            <a:endParaRPr lang="en-PH"/>
          </a:p>
        </p:txBody>
      </p:sp>
      <p:sp>
        <p:nvSpPr>
          <p:cNvPr id="6159" name="AutoShape 16"/>
          <p:cNvSpPr>
            <a:spLocks noChangeArrowheads="1"/>
          </p:cNvSpPr>
          <p:nvPr/>
        </p:nvSpPr>
        <p:spPr bwMode="auto">
          <a:xfrm>
            <a:off x="7391400" y="5791200"/>
            <a:ext cx="228600" cy="381000"/>
          </a:xfrm>
          <a:prstGeom prst="downArrow">
            <a:avLst>
              <a:gd name="adj1" fmla="val 50000"/>
              <a:gd name="adj2" fmla="val 41667"/>
            </a:avLst>
          </a:prstGeom>
          <a:solidFill>
            <a:schemeClr val="accent1"/>
          </a:solidFill>
          <a:ln w="9525">
            <a:solidFill>
              <a:schemeClr val="tx1"/>
            </a:solidFill>
            <a:miter lim="800000"/>
            <a:headEnd/>
            <a:tailEnd/>
          </a:ln>
        </p:spPr>
        <p:txBody>
          <a:bodyPr wrap="none" anchor="ctr"/>
          <a:lstStyle/>
          <a:p>
            <a:endParaRPr lang="en-PH"/>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371600"/>
          </a:xfrm>
        </p:spPr>
        <p:txBody>
          <a:bodyPr>
            <a:normAutofit fontScale="90000"/>
          </a:bodyPr>
          <a:lstStyle/>
          <a:p>
            <a:pPr algn="ctr">
              <a:defRPr/>
            </a:pPr>
            <a:r>
              <a:rPr lang="en-PH" dirty="0" smtClean="0"/>
              <a:t/>
            </a:r>
            <a:br>
              <a:rPr lang="en-PH" dirty="0" smtClean="0"/>
            </a:br>
            <a:r>
              <a:rPr lang="en-PH" sz="3300" b="1" dirty="0" smtClean="0"/>
              <a:t>GOVERNANCE</a:t>
            </a:r>
            <a:br>
              <a:rPr lang="en-PH" sz="3300" b="1" dirty="0" smtClean="0"/>
            </a:br>
            <a:endParaRPr lang="en-PH" sz="3300" b="1" dirty="0"/>
          </a:p>
        </p:txBody>
      </p:sp>
      <p:sp>
        <p:nvSpPr>
          <p:cNvPr id="43011" name="Content Placeholder 2"/>
          <p:cNvSpPr>
            <a:spLocks noGrp="1"/>
          </p:cNvSpPr>
          <p:nvPr>
            <p:ph idx="1"/>
          </p:nvPr>
        </p:nvSpPr>
        <p:spPr>
          <a:xfrm>
            <a:off x="381000" y="1143000"/>
            <a:ext cx="8610600" cy="3886200"/>
          </a:xfrm>
        </p:spPr>
        <p:txBody>
          <a:bodyPr/>
          <a:lstStyle/>
          <a:p>
            <a:pPr>
              <a:buFont typeface="Wingdings" pitchFamily="2" charset="2"/>
              <a:buNone/>
            </a:pPr>
            <a:endParaRPr lang="en-PH" sz="900" smtClean="0">
              <a:ea typeface="ＭＳ Ｐゴシック" pitchFamily="34" charset="-128"/>
            </a:endParaRPr>
          </a:p>
          <a:p>
            <a:pPr algn="ctr">
              <a:buFont typeface="Wingdings" pitchFamily="2" charset="2"/>
              <a:buNone/>
            </a:pPr>
            <a:r>
              <a:rPr lang="en-PH" sz="2500" smtClean="0">
                <a:ea typeface="ＭＳ Ｐゴシック" pitchFamily="34" charset="-128"/>
              </a:rPr>
              <a:t>Composition of Task Force on ASEAN Qualifications Reference Framework</a:t>
            </a:r>
          </a:p>
          <a:p>
            <a:pPr algn="ctr">
              <a:buFont typeface="Wingdings" pitchFamily="2" charset="2"/>
              <a:buNone/>
            </a:pPr>
            <a:endParaRPr lang="en-PH" sz="900" smtClean="0">
              <a:ea typeface="ＭＳ Ｐゴシック" pitchFamily="34" charset="-128"/>
            </a:endParaRPr>
          </a:p>
          <a:p>
            <a:r>
              <a:rPr lang="en-PH" sz="2500" smtClean="0">
                <a:ea typeface="ＭＳ Ｐゴシック" pitchFamily="34" charset="-128"/>
              </a:rPr>
              <a:t>Chair: PRC Chairperson Teresita Manzala</a:t>
            </a:r>
          </a:p>
          <a:p>
            <a:r>
              <a:rPr lang="en-PH" sz="2500" smtClean="0">
                <a:ea typeface="ＭＳ Ｐゴシック" pitchFamily="34" charset="-128"/>
              </a:rPr>
              <a:t>Vice-Chair: Megawati Santoso (Indonesia)</a:t>
            </a:r>
          </a:p>
          <a:p>
            <a:r>
              <a:rPr lang="en-PH" sz="2500" smtClean="0">
                <a:ea typeface="ＭＳ Ｐゴシック" pitchFamily="34" charset="-128"/>
              </a:rPr>
              <a:t>Members: Representatives from ASEAN Member States (</a:t>
            </a:r>
            <a:r>
              <a:rPr lang="en-GB" sz="2500" smtClean="0">
                <a:ea typeface="ＭＳ Ｐゴシック" pitchFamily="34" charset="-128"/>
              </a:rPr>
              <a:t>Ministry of Education, Ministry of Labour/Manpower Development, other relevant Ministries and Qualification Agencies)</a:t>
            </a:r>
          </a:p>
          <a:p>
            <a:pPr>
              <a:buFont typeface="Wingdings" pitchFamily="2" charset="2"/>
              <a:buNone/>
            </a:pPr>
            <a:endParaRPr lang="en-GB" sz="1500" smtClean="0">
              <a:ea typeface="ＭＳ Ｐゴシック" pitchFamily="34" charset="-128"/>
            </a:endParaRPr>
          </a:p>
          <a:p>
            <a:pPr>
              <a:buFont typeface="Wingdings" pitchFamily="2" charset="2"/>
              <a:buNone/>
            </a:pPr>
            <a:r>
              <a:rPr lang="en-GB" sz="2400" b="1" smtClean="0">
                <a:ea typeface="ＭＳ Ｐゴシック" pitchFamily="34" charset="-128"/>
              </a:rPr>
              <a:t>For the Philippines:    PRC, DOLE, TESDA, DTI, </a:t>
            </a:r>
          </a:p>
          <a:p>
            <a:pPr>
              <a:buFont typeface="Wingdings" pitchFamily="2" charset="2"/>
              <a:buNone/>
            </a:pPr>
            <a:r>
              <a:rPr lang="en-GB" sz="2400" b="1" smtClean="0">
                <a:ea typeface="ＭＳ Ｐゴシック" pitchFamily="34" charset="-128"/>
              </a:rPr>
              <a:t>					DEPED, and CHED</a:t>
            </a:r>
          </a:p>
          <a:p>
            <a:pPr>
              <a:buFont typeface="Wingdings" pitchFamily="2" charset="2"/>
              <a:buNone/>
            </a:pPr>
            <a:endParaRPr lang="en-GB" sz="900" smtClean="0">
              <a:ea typeface="ＭＳ Ｐゴシック" pitchFamily="34" charset="-128"/>
            </a:endParaRPr>
          </a:p>
          <a:p>
            <a:pPr>
              <a:buFont typeface="Wingdings" pitchFamily="2" charset="2"/>
              <a:buNone/>
            </a:pPr>
            <a:r>
              <a:rPr lang="en-GB" sz="2400" smtClean="0">
                <a:ea typeface="ＭＳ Ｐゴシック" pitchFamily="34" charset="-128"/>
              </a:rPr>
              <a:t>Chairmanship: 2012 - 2014</a:t>
            </a:r>
            <a:endParaRPr lang="en-PH" sz="2400" smtClean="0">
              <a:ea typeface="ＭＳ Ｐゴシック" pitchFamily="34" charset="-128"/>
            </a:endParaRPr>
          </a:p>
        </p:txBody>
      </p:sp>
    </p:spTree>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914400" y="381000"/>
            <a:ext cx="8229600" cy="1371600"/>
          </a:xfrm>
        </p:spPr>
        <p:txBody>
          <a:bodyPr/>
          <a:lstStyle/>
          <a:p>
            <a:pPr algn="ctr"/>
            <a:r>
              <a:rPr lang="en-PH" sz="2500" b="1" smtClean="0">
                <a:ea typeface="ＭＳ Ｐゴシック" pitchFamily="34" charset="-128"/>
              </a:rPr>
              <a:t>TERMS OF REFERENCE FOR THE TASK FORCE ON ASEAN QUALIFICATIONS REFERENCE FRAMEWORK</a:t>
            </a:r>
          </a:p>
        </p:txBody>
      </p:sp>
      <p:sp>
        <p:nvSpPr>
          <p:cNvPr id="40963" name="Content Placeholder 2"/>
          <p:cNvSpPr>
            <a:spLocks noGrp="1"/>
          </p:cNvSpPr>
          <p:nvPr>
            <p:ph idx="1"/>
          </p:nvPr>
        </p:nvSpPr>
        <p:spPr>
          <a:xfrm>
            <a:off x="457200" y="1676400"/>
            <a:ext cx="8686800" cy="3886200"/>
          </a:xfrm>
        </p:spPr>
        <p:txBody>
          <a:bodyPr/>
          <a:lstStyle/>
          <a:p>
            <a:pPr>
              <a:defRPr/>
            </a:pPr>
            <a:r>
              <a:rPr lang="en-PH" sz="2000" b="1" dirty="0" smtClean="0">
                <a:ea typeface="ＭＳ Ｐゴシック" pitchFamily="34" charset="-128"/>
              </a:rPr>
              <a:t>Mandate:   </a:t>
            </a:r>
            <a:r>
              <a:rPr lang="en-GB" sz="2000" dirty="0" smtClean="0">
                <a:ea typeface="ＭＳ Ｐゴシック" pitchFamily="34" charset="-128"/>
              </a:rPr>
              <a:t>to design an ASEAN Qualifications Reference Framework (AQRF) as a common reference framework for the region</a:t>
            </a:r>
          </a:p>
          <a:p>
            <a:pPr>
              <a:buFont typeface="Wingdings" pitchFamily="2" charset="2"/>
              <a:buNone/>
              <a:defRPr/>
            </a:pPr>
            <a:endParaRPr lang="en-PH" sz="900" b="1" dirty="0" smtClean="0">
              <a:ea typeface="ＭＳ Ｐゴシック" pitchFamily="34" charset="-128"/>
            </a:endParaRPr>
          </a:p>
          <a:p>
            <a:pPr>
              <a:defRPr/>
            </a:pPr>
            <a:r>
              <a:rPr lang="en-PH" sz="2000" b="1" dirty="0" smtClean="0">
                <a:ea typeface="ＭＳ Ｐゴシック" pitchFamily="34" charset="-128"/>
              </a:rPr>
              <a:t>Functions:</a:t>
            </a:r>
          </a:p>
          <a:p>
            <a:pPr marL="457200" indent="-457200">
              <a:buFont typeface="+mj-lt"/>
              <a:buAutoNum type="arabicPeriod"/>
              <a:defRPr/>
            </a:pPr>
            <a:r>
              <a:rPr lang="en-GB" sz="2000" dirty="0" smtClean="0"/>
              <a:t>Promote and facilitate peer dialogue, sharing of knowledge and information, collective learning and support aimed towards developing mutual trust in NQFs and qualification systems between and among ASEAN Member States;</a:t>
            </a:r>
          </a:p>
          <a:p>
            <a:pPr marL="457200" indent="-457200">
              <a:buFont typeface="+mj-lt"/>
              <a:buAutoNum type="arabicPeriod"/>
              <a:defRPr/>
            </a:pPr>
            <a:r>
              <a:rPr lang="en-GB" sz="2000" dirty="0" smtClean="0"/>
              <a:t>Consult with relevant public-private to arrive at a consistent and national position in the development of the draft AQRF. </a:t>
            </a:r>
          </a:p>
          <a:p>
            <a:pPr marL="457200" indent="-457200">
              <a:buFont typeface="+mj-lt"/>
              <a:buAutoNum type="arabicPeriod"/>
              <a:defRPr/>
            </a:pPr>
            <a:r>
              <a:rPr lang="en-GB" sz="2000" dirty="0" smtClean="0"/>
              <a:t>Regularly update the TF-AQRF, including through inter-</a:t>
            </a:r>
            <a:r>
              <a:rPr lang="en-GB" sz="2000" dirty="0" err="1" smtClean="0"/>
              <a:t>sessional</a:t>
            </a:r>
            <a:r>
              <a:rPr lang="en-GB" sz="2000" dirty="0" smtClean="0"/>
              <a:t> discussions, on the outcomes of such consultations including comments and feedback on issues.</a:t>
            </a:r>
          </a:p>
          <a:p>
            <a:pPr marL="457200" indent="-457200">
              <a:buFont typeface="+mj-lt"/>
              <a:buAutoNum type="arabicPeriod"/>
              <a:defRPr/>
            </a:pPr>
            <a:r>
              <a:rPr lang="en-GB" sz="2000" dirty="0" smtClean="0"/>
              <a:t>The Chair shall report the outputs and progress of the TF-AQRF’s work to the AANZFTA Committee on Trade in Services, SOM-ED and SLOM for information, input and coordination.</a:t>
            </a:r>
          </a:p>
          <a:p>
            <a:pPr marL="457200" indent="-457200">
              <a:buFont typeface="+mj-lt"/>
              <a:buAutoNum type="arabicPeriod"/>
              <a:defRPr/>
            </a:pPr>
            <a:endParaRPr lang="en-GB" sz="2000" dirty="0" smtClean="0"/>
          </a:p>
          <a:p>
            <a:pPr marL="457200" indent="-457200">
              <a:buFont typeface="+mj-lt"/>
              <a:buAutoNum type="arabicPeriod"/>
              <a:defRPr/>
            </a:pPr>
            <a:endParaRPr lang="en-GB" sz="2000" dirty="0" smtClean="0"/>
          </a:p>
          <a:p>
            <a:pPr marL="457200" indent="-457200">
              <a:buFont typeface="+mj-lt"/>
              <a:buAutoNum type="arabicPeriod"/>
              <a:defRPr/>
            </a:pPr>
            <a:endParaRPr lang="en-PH" sz="2000" b="1" dirty="0" smtClean="0">
              <a:ea typeface="ＭＳ Ｐゴシック" pitchFamily="34" charset="-128"/>
            </a:endParaRPr>
          </a:p>
          <a:p>
            <a:pPr lvl="1">
              <a:buFont typeface="Wingdings" pitchFamily="2" charset="2"/>
              <a:buChar char="Ø"/>
              <a:defRPr/>
            </a:pPr>
            <a:endParaRPr lang="en-GB" sz="2100" dirty="0" smtClean="0">
              <a:ea typeface="ＭＳ Ｐゴシック" pitchFamily="34" charset="-128"/>
            </a:endParaRPr>
          </a:p>
          <a:p>
            <a:pPr lvl="1">
              <a:buFont typeface="Wingdings" pitchFamily="2" charset="2"/>
              <a:buChar char="Ø"/>
              <a:defRPr/>
            </a:pPr>
            <a:endParaRPr lang="en-GB" sz="2100" dirty="0" smtClean="0">
              <a:ea typeface="ＭＳ Ｐゴシック" pitchFamily="34" charset="-128"/>
            </a:endParaRPr>
          </a:p>
          <a:p>
            <a:pPr lvl="1">
              <a:buFont typeface="Wingdings" pitchFamily="2" charset="2"/>
              <a:buChar char="Ø"/>
              <a:defRPr/>
            </a:pPr>
            <a:endParaRPr lang="en-PH" sz="2100" dirty="0" smtClean="0">
              <a:ea typeface="ＭＳ Ｐゴシック" pitchFamily="34" charset="-128"/>
            </a:endParaRPr>
          </a:p>
        </p:txBody>
      </p:sp>
    </p:spTree>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idx="4294967295"/>
          </p:nvPr>
        </p:nvSpPr>
        <p:spPr>
          <a:xfrm>
            <a:off x="533400" y="533400"/>
            <a:ext cx="8229600" cy="1371600"/>
          </a:xfrm>
        </p:spPr>
        <p:txBody>
          <a:bodyPr anchor="b"/>
          <a:lstStyle/>
          <a:p>
            <a:pPr eaLnBrk="1" hangingPunct="1"/>
            <a:r>
              <a:rPr lang="en-US" sz="3000" b="1" smtClean="0">
                <a:ea typeface="ＭＳ Ｐゴシック" pitchFamily="34" charset="-128"/>
              </a:rPr>
              <a:t>3</a:t>
            </a:r>
            <a:r>
              <a:rPr lang="en-US" sz="3000" b="1" baseline="30000" smtClean="0">
                <a:ea typeface="ＭＳ Ｐゴシック" pitchFamily="34" charset="-128"/>
              </a:rPr>
              <a:t>rd</a:t>
            </a:r>
            <a:r>
              <a:rPr lang="en-US" sz="3000" b="1" smtClean="0">
                <a:ea typeface="ＭＳ Ｐゴシック" pitchFamily="34" charset="-128"/>
              </a:rPr>
              <a:t> Meeting / Workshop of the TF-AQRF</a:t>
            </a:r>
          </a:p>
        </p:txBody>
      </p:sp>
      <p:sp>
        <p:nvSpPr>
          <p:cNvPr id="45059" name="Content Placeholder 2"/>
          <p:cNvSpPr>
            <a:spLocks noGrp="1"/>
          </p:cNvSpPr>
          <p:nvPr>
            <p:ph idx="4294967295"/>
          </p:nvPr>
        </p:nvSpPr>
        <p:spPr>
          <a:xfrm>
            <a:off x="457200" y="2209800"/>
            <a:ext cx="8229600" cy="3886200"/>
          </a:xfrm>
        </p:spPr>
        <p:txBody>
          <a:bodyPr/>
          <a:lstStyle/>
          <a:p>
            <a:pPr indent="-273050" eaLnBrk="1" hangingPunct="1"/>
            <a:r>
              <a:rPr lang="en-US" sz="2800" smtClean="0">
                <a:ea typeface="ＭＳ Ｐゴシック" pitchFamily="34" charset="-128"/>
              </a:rPr>
              <a:t>November, 2013</a:t>
            </a:r>
          </a:p>
          <a:p>
            <a:pPr indent="-273050" eaLnBrk="1" hangingPunct="1"/>
            <a:r>
              <a:rPr lang="en-US" sz="2800" smtClean="0">
                <a:ea typeface="ＭＳ Ｐゴシック" pitchFamily="34" charset="-128"/>
              </a:rPr>
              <a:t>Kuala Lumpur, Malaysia</a:t>
            </a:r>
          </a:p>
          <a:p>
            <a:pPr indent="-273050" eaLnBrk="1" hangingPunct="1"/>
            <a:r>
              <a:rPr lang="en-AU" sz="2800" smtClean="0">
                <a:ea typeface="ＭＳ Ｐゴシック" pitchFamily="34" charset="-128"/>
              </a:rPr>
              <a:t>Updates:</a:t>
            </a:r>
          </a:p>
          <a:p>
            <a:pPr lvl="1" indent="-273050" eaLnBrk="1" hangingPunct="1">
              <a:buFont typeface="Wingdings" pitchFamily="2" charset="2"/>
              <a:buChar char="Ø"/>
            </a:pPr>
            <a:r>
              <a:rPr lang="en-AU" sz="2400" smtClean="0">
                <a:ea typeface="ＭＳ Ｐゴシック" pitchFamily="34" charset="-128"/>
              </a:rPr>
              <a:t>Finalization of the key features, structure and principles of the AQRF</a:t>
            </a:r>
          </a:p>
          <a:p>
            <a:pPr lvl="1" indent="-273050" eaLnBrk="1" hangingPunct="1">
              <a:buFont typeface="Wingdings" pitchFamily="2" charset="2"/>
              <a:buNone/>
            </a:pPr>
            <a:endParaRPr lang="en-AU" sz="800" smtClean="0">
              <a:ea typeface="ＭＳ Ｐゴシック" pitchFamily="34" charset="-128"/>
            </a:endParaRPr>
          </a:p>
          <a:p>
            <a:pPr lvl="1" indent="-273050" eaLnBrk="1" hangingPunct="1">
              <a:buFont typeface="Wingdings" pitchFamily="2" charset="2"/>
              <a:buChar char="Ø"/>
            </a:pPr>
            <a:r>
              <a:rPr lang="en-AU" sz="2400" smtClean="0">
                <a:ea typeface="ＭＳ Ｐゴシック" pitchFamily="34" charset="-128"/>
              </a:rPr>
              <a:t>Document for endorsement by ASEAN Member States</a:t>
            </a:r>
          </a:p>
          <a:p>
            <a:pPr indent="-273050" eaLnBrk="1" hangingPunct="1"/>
            <a:endParaRPr lang="en-AU" smtClean="0">
              <a:ea typeface="ＭＳ Ｐゴシック" pitchFamily="34" charset="-128"/>
            </a:endParaRPr>
          </a:p>
          <a:p>
            <a:pPr indent="-273050" eaLnBrk="1" hangingPunct="1">
              <a:buFont typeface="Wingdings" pitchFamily="2" charset="2"/>
              <a:buNone/>
            </a:pPr>
            <a:endParaRPr lang="en-US" smtClean="0">
              <a:ea typeface="ＭＳ Ｐゴシック" pitchFamily="34" charset="-128"/>
            </a:endParaRPr>
          </a:p>
          <a:p>
            <a:pPr indent="-273050" eaLnBrk="1" hangingPunct="1"/>
            <a:endParaRPr lang="en-US" smtClean="0">
              <a:ea typeface="ＭＳ Ｐゴシック" pitchFamily="34" charset="-128"/>
            </a:endParaRPr>
          </a:p>
          <a:p>
            <a:pPr indent="-273050" eaLnBrk="1" hangingPunct="1"/>
            <a:endParaRPr lang="en-US" smtClean="0">
              <a:ea typeface="ＭＳ Ｐゴシック" pitchFamily="34" charset="-128"/>
            </a:endParaRPr>
          </a:p>
        </p:txBody>
      </p:sp>
      <p:sp>
        <p:nvSpPr>
          <p:cNvPr id="45060" name="Date Placeholder 3"/>
          <p:cNvSpPr txBox="1">
            <a:spLocks noGrp="1"/>
          </p:cNvSpPr>
          <p:nvPr/>
        </p:nvSpPr>
        <p:spPr bwMode="auto">
          <a:xfrm>
            <a:off x="5257800" y="0"/>
            <a:ext cx="2873375" cy="588963"/>
          </a:xfrm>
          <a:prstGeom prst="rect">
            <a:avLst/>
          </a:prstGeom>
          <a:noFill/>
          <a:ln w="9525">
            <a:noFill/>
            <a:miter lim="800000"/>
            <a:headEnd/>
            <a:tailEnd/>
          </a:ln>
        </p:spPr>
        <p:txBody>
          <a:bodyPr anchor="ctr"/>
          <a:lstStyle/>
          <a:p>
            <a:pPr algn="r" eaLnBrk="1" hangingPunct="1"/>
            <a:endParaRPr lang="en-GB" sz="1200">
              <a:solidFill>
                <a:srgbClr val="FEFEFE"/>
              </a:solidFill>
              <a:latin typeface="Century Gothic" pitchFamily="34" charset="0"/>
            </a:endParaRPr>
          </a:p>
        </p:txBody>
      </p:sp>
      <p:sp>
        <p:nvSpPr>
          <p:cNvPr id="45061" name="Footer Placeholder 4"/>
          <p:cNvSpPr txBox="1">
            <a:spLocks noGrp="1"/>
          </p:cNvSpPr>
          <p:nvPr/>
        </p:nvSpPr>
        <p:spPr bwMode="auto">
          <a:xfrm>
            <a:off x="4641850" y="5851525"/>
            <a:ext cx="3502025" cy="365125"/>
          </a:xfrm>
          <a:prstGeom prst="rect">
            <a:avLst/>
          </a:prstGeom>
          <a:noFill/>
          <a:ln w="9525">
            <a:noFill/>
            <a:miter lim="800000"/>
            <a:headEnd/>
            <a:tailEnd/>
          </a:ln>
        </p:spPr>
        <p:txBody>
          <a:bodyPr anchor="ctr"/>
          <a:lstStyle/>
          <a:p>
            <a:pPr algn="r" eaLnBrk="1" hangingPunct="1"/>
            <a:endParaRPr lang="en-GB" sz="1200">
              <a:solidFill>
                <a:schemeClr val="accent1"/>
              </a:solidFill>
              <a:latin typeface="Century Gothic" pitchFamily="34" charset="0"/>
            </a:endParaRPr>
          </a:p>
        </p:txBody>
      </p:sp>
      <p:sp>
        <p:nvSpPr>
          <p:cNvPr id="45062" name="Slide Number Placeholder 5"/>
          <p:cNvSpPr txBox="1">
            <a:spLocks noGrp="1"/>
          </p:cNvSpPr>
          <p:nvPr/>
        </p:nvSpPr>
        <p:spPr bwMode="auto">
          <a:xfrm>
            <a:off x="4649788" y="223838"/>
            <a:ext cx="1331912" cy="365125"/>
          </a:xfrm>
          <a:prstGeom prst="rect">
            <a:avLst/>
          </a:prstGeom>
          <a:noFill/>
          <a:ln w="9525">
            <a:noFill/>
            <a:miter lim="800000"/>
            <a:headEnd/>
            <a:tailEnd/>
          </a:ln>
        </p:spPr>
        <p:txBody>
          <a:bodyPr anchor="ctr"/>
          <a:lstStyle/>
          <a:p>
            <a:pPr eaLnBrk="1" hangingPunct="1"/>
            <a:endParaRPr lang="en-GB" sz="1200">
              <a:solidFill>
                <a:srgbClr val="FEFEFE"/>
              </a:solidFill>
              <a:latin typeface="Century Gothic" pitchFamily="34" charset="0"/>
            </a:endParaRPr>
          </a:p>
        </p:txBody>
      </p:sp>
    </p:spTree>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idx="4294967295"/>
          </p:nvPr>
        </p:nvSpPr>
        <p:spPr>
          <a:xfrm>
            <a:off x="457200" y="-36513"/>
            <a:ext cx="8229600" cy="1371601"/>
          </a:xfrm>
        </p:spPr>
        <p:txBody>
          <a:bodyPr/>
          <a:lstStyle/>
          <a:p>
            <a:pPr eaLnBrk="1" hangingPunct="1"/>
            <a:r>
              <a:rPr lang="en-US" sz="3800" b="1" smtClean="0">
                <a:latin typeface="Calibri" pitchFamily="34" charset="0"/>
              </a:rPr>
              <a:t>Finalization of the AQRF</a:t>
            </a:r>
          </a:p>
        </p:txBody>
      </p:sp>
      <p:sp>
        <p:nvSpPr>
          <p:cNvPr id="46083" name="Content Placeholder 2"/>
          <p:cNvSpPr>
            <a:spLocks noGrp="1"/>
          </p:cNvSpPr>
          <p:nvPr>
            <p:ph idx="4294967295"/>
          </p:nvPr>
        </p:nvSpPr>
        <p:spPr>
          <a:xfrm>
            <a:off x="457200" y="1676400"/>
            <a:ext cx="8229600" cy="4800600"/>
          </a:xfrm>
        </p:spPr>
        <p:txBody>
          <a:bodyPr/>
          <a:lstStyle/>
          <a:p>
            <a:pPr indent="-273050" eaLnBrk="1" hangingPunct="1">
              <a:lnSpc>
                <a:spcPct val="70000"/>
              </a:lnSpc>
            </a:pPr>
            <a:r>
              <a:rPr lang="en-US" sz="3100" smtClean="0">
                <a:latin typeface="Calibri" pitchFamily="34" charset="0"/>
              </a:rPr>
              <a:t>Structure and components:</a:t>
            </a:r>
          </a:p>
          <a:p>
            <a:pPr indent="-273050" eaLnBrk="1" hangingPunct="1">
              <a:lnSpc>
                <a:spcPct val="70000"/>
              </a:lnSpc>
              <a:buFont typeface="Wingdings 2" pitchFamily="18" charset="2"/>
              <a:buNone/>
            </a:pPr>
            <a:r>
              <a:rPr lang="en-US" sz="3100" smtClean="0">
                <a:latin typeface="Calibri" pitchFamily="34" charset="0"/>
              </a:rPr>
              <a:t>   1. Scope</a:t>
            </a:r>
          </a:p>
          <a:p>
            <a:pPr indent="-273050" eaLnBrk="1" hangingPunct="1">
              <a:lnSpc>
                <a:spcPct val="70000"/>
              </a:lnSpc>
              <a:buFont typeface="Wingdings 2" pitchFamily="18" charset="2"/>
              <a:buNone/>
            </a:pPr>
            <a:r>
              <a:rPr lang="en-US" sz="3100" smtClean="0">
                <a:latin typeface="Calibri" pitchFamily="34" charset="0"/>
              </a:rPr>
              <a:t>   2. Purpose</a:t>
            </a:r>
          </a:p>
          <a:p>
            <a:pPr indent="-273050" eaLnBrk="1" hangingPunct="1">
              <a:lnSpc>
                <a:spcPct val="70000"/>
              </a:lnSpc>
              <a:buFont typeface="Wingdings 2" pitchFamily="18" charset="2"/>
              <a:buNone/>
            </a:pPr>
            <a:r>
              <a:rPr lang="en-US" sz="3100" smtClean="0">
                <a:latin typeface="Calibri" pitchFamily="34" charset="0"/>
              </a:rPr>
              <a:t>   3. Principles</a:t>
            </a:r>
          </a:p>
          <a:p>
            <a:pPr indent="-273050" eaLnBrk="1" hangingPunct="1">
              <a:lnSpc>
                <a:spcPct val="70000"/>
              </a:lnSpc>
              <a:buFont typeface="Wingdings 2" pitchFamily="18" charset="2"/>
              <a:buNone/>
            </a:pPr>
            <a:r>
              <a:rPr lang="en-US" sz="3100" smtClean="0">
                <a:latin typeface="Calibri" pitchFamily="34" charset="0"/>
              </a:rPr>
              <a:t>   4. Quality Assurance</a:t>
            </a:r>
          </a:p>
          <a:p>
            <a:pPr indent="-273050" eaLnBrk="1" hangingPunct="1">
              <a:lnSpc>
                <a:spcPct val="70000"/>
              </a:lnSpc>
              <a:buFont typeface="Wingdings 2" pitchFamily="18" charset="2"/>
              <a:buNone/>
            </a:pPr>
            <a:r>
              <a:rPr lang="en-US" sz="3100" smtClean="0">
                <a:latin typeface="Calibri" pitchFamily="34" charset="0"/>
              </a:rPr>
              <a:t>   5. Learning outcomes</a:t>
            </a:r>
          </a:p>
          <a:p>
            <a:pPr indent="-273050" eaLnBrk="1" hangingPunct="1">
              <a:lnSpc>
                <a:spcPct val="70000"/>
              </a:lnSpc>
              <a:buFont typeface="Wingdings 2" pitchFamily="18" charset="2"/>
              <a:buNone/>
            </a:pPr>
            <a:r>
              <a:rPr lang="en-US" sz="3100" smtClean="0">
                <a:latin typeface="Calibri" pitchFamily="34" charset="0"/>
              </a:rPr>
              <a:t>   6. Level descriptors</a:t>
            </a:r>
          </a:p>
          <a:p>
            <a:pPr indent="-273050" eaLnBrk="1" hangingPunct="1">
              <a:lnSpc>
                <a:spcPct val="70000"/>
              </a:lnSpc>
              <a:buFont typeface="Wingdings 2" pitchFamily="18" charset="2"/>
              <a:buNone/>
            </a:pPr>
            <a:r>
              <a:rPr lang="en-US" sz="3100" smtClean="0">
                <a:latin typeface="Calibri" pitchFamily="34" charset="0"/>
              </a:rPr>
              <a:t>   7. Domains</a:t>
            </a:r>
          </a:p>
          <a:p>
            <a:pPr indent="-273050" eaLnBrk="1" hangingPunct="1">
              <a:lnSpc>
                <a:spcPct val="70000"/>
              </a:lnSpc>
              <a:buFont typeface="Wingdings 2" pitchFamily="18" charset="2"/>
              <a:buNone/>
            </a:pPr>
            <a:r>
              <a:rPr lang="en-US" sz="3100" smtClean="0">
                <a:latin typeface="Calibri" pitchFamily="34" charset="0"/>
              </a:rPr>
              <a:t>   8. Referencing</a:t>
            </a:r>
          </a:p>
          <a:p>
            <a:pPr indent="-273050" eaLnBrk="1" hangingPunct="1">
              <a:lnSpc>
                <a:spcPct val="70000"/>
              </a:lnSpc>
              <a:buFont typeface="Wingdings 2" pitchFamily="18" charset="2"/>
              <a:buNone/>
            </a:pPr>
            <a:r>
              <a:rPr lang="en-US" sz="3100" smtClean="0">
                <a:latin typeface="Calibri" pitchFamily="34" charset="0"/>
              </a:rPr>
              <a:t>   9. Governance </a:t>
            </a:r>
          </a:p>
          <a:p>
            <a:pPr indent="-273050" eaLnBrk="1" hangingPunct="1">
              <a:lnSpc>
                <a:spcPct val="70000"/>
              </a:lnSpc>
              <a:buFont typeface="Wingdings 2" pitchFamily="18" charset="2"/>
              <a:buNone/>
            </a:pPr>
            <a:endParaRPr lang="en-US" sz="3100" smtClean="0">
              <a:latin typeface="Cambria" pitchFamily="18" charset="0"/>
            </a:endParaRPr>
          </a:p>
        </p:txBody>
      </p:sp>
      <p:sp>
        <p:nvSpPr>
          <p:cNvPr id="46084" name="Date Placeholder 3"/>
          <p:cNvSpPr txBox="1">
            <a:spLocks noGrp="1"/>
          </p:cNvSpPr>
          <p:nvPr/>
        </p:nvSpPr>
        <p:spPr bwMode="auto">
          <a:xfrm>
            <a:off x="5257800" y="0"/>
            <a:ext cx="2873375" cy="588963"/>
          </a:xfrm>
          <a:prstGeom prst="rect">
            <a:avLst/>
          </a:prstGeom>
          <a:noFill/>
          <a:ln w="9525">
            <a:noFill/>
            <a:miter lim="800000"/>
            <a:headEnd/>
            <a:tailEnd/>
          </a:ln>
        </p:spPr>
        <p:txBody>
          <a:bodyPr anchor="ctr"/>
          <a:lstStyle/>
          <a:p>
            <a:pPr algn="r"/>
            <a:endParaRPr lang="en-US" sz="1200">
              <a:solidFill>
                <a:srgbClr val="FEFEFE"/>
              </a:solidFill>
              <a:latin typeface="Century Gothic" pitchFamily="34" charset="0"/>
            </a:endParaRPr>
          </a:p>
        </p:txBody>
      </p:sp>
      <p:sp>
        <p:nvSpPr>
          <p:cNvPr id="46085" name="Footer Placeholder 4"/>
          <p:cNvSpPr txBox="1">
            <a:spLocks noGrp="1"/>
          </p:cNvSpPr>
          <p:nvPr/>
        </p:nvSpPr>
        <p:spPr bwMode="auto">
          <a:xfrm>
            <a:off x="4641850" y="5851525"/>
            <a:ext cx="3502025" cy="365125"/>
          </a:xfrm>
          <a:prstGeom prst="rect">
            <a:avLst/>
          </a:prstGeom>
          <a:noFill/>
          <a:ln w="9525">
            <a:noFill/>
            <a:miter lim="800000"/>
            <a:headEnd/>
            <a:tailEnd/>
          </a:ln>
        </p:spPr>
        <p:txBody>
          <a:bodyPr anchor="ctr"/>
          <a:lstStyle/>
          <a:p>
            <a:pPr algn="r"/>
            <a:endParaRPr lang="en-US" sz="1200">
              <a:solidFill>
                <a:schemeClr val="accent1"/>
              </a:solidFill>
              <a:latin typeface="Century Gothic" pitchFamily="34" charset="0"/>
            </a:endParaRPr>
          </a:p>
        </p:txBody>
      </p:sp>
      <p:sp>
        <p:nvSpPr>
          <p:cNvPr id="46086" name="Slide Number Placeholder 5"/>
          <p:cNvSpPr txBox="1">
            <a:spLocks noGrp="1"/>
          </p:cNvSpPr>
          <p:nvPr/>
        </p:nvSpPr>
        <p:spPr bwMode="auto">
          <a:xfrm>
            <a:off x="4649788" y="223838"/>
            <a:ext cx="1331912" cy="365125"/>
          </a:xfrm>
          <a:prstGeom prst="rect">
            <a:avLst/>
          </a:prstGeom>
          <a:noFill/>
          <a:ln w="9525">
            <a:noFill/>
            <a:miter lim="800000"/>
            <a:headEnd/>
            <a:tailEnd/>
          </a:ln>
        </p:spPr>
        <p:txBody>
          <a:bodyPr anchor="ctr"/>
          <a:lstStyle/>
          <a:p>
            <a:endParaRPr lang="en-US" sz="1200">
              <a:solidFill>
                <a:srgbClr val="FEFEFE"/>
              </a:solidFill>
              <a:latin typeface="Century Gothic" pitchFamily="34" charset="0"/>
            </a:endParaRPr>
          </a:p>
        </p:txBody>
      </p:sp>
    </p:spTree>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p>
        </p:txBody>
      </p:sp>
      <p:sp>
        <p:nvSpPr>
          <p:cNvPr id="3" name="Content Placeholder 2"/>
          <p:cNvSpPr>
            <a:spLocks noGrp="1"/>
          </p:cNvSpPr>
          <p:nvPr>
            <p:ph idx="1"/>
          </p:nvPr>
        </p:nvSpPr>
        <p:spPr>
          <a:xfrm>
            <a:off x="457200" y="1371600"/>
            <a:ext cx="8229600" cy="4800600"/>
          </a:xfrm>
        </p:spPr>
        <p:txBody>
          <a:bodyPr/>
          <a:lstStyle/>
          <a:p>
            <a:pPr marL="0" indent="0">
              <a:buFont typeface="Wingdings" pitchFamily="2" charset="2"/>
              <a:buNone/>
              <a:defRPr/>
            </a:pPr>
            <a:endParaRPr lang="en-PH" dirty="0" smtClean="0"/>
          </a:p>
          <a:p>
            <a:pPr marL="0" indent="0">
              <a:buFont typeface="Wingdings" pitchFamily="2" charset="2"/>
              <a:buNone/>
              <a:defRPr/>
            </a:pPr>
            <a:r>
              <a:rPr lang="en-PH" sz="2800" b="1" dirty="0" smtClean="0"/>
              <a:t>SCOPE</a:t>
            </a:r>
          </a:p>
          <a:p>
            <a:pPr algn="just">
              <a:buFont typeface="Wingdings" pitchFamily="2" charset="2"/>
              <a:buNone/>
              <a:defRPr/>
            </a:pPr>
            <a:r>
              <a:rPr lang="en-AU" sz="2500" dirty="0" smtClean="0"/>
              <a:t>    The ASEAN Qualifications Reference Framework, a common reference framework, will function as a device to enable comparisons of qualifications across ASEAN countries. </a:t>
            </a:r>
            <a:endParaRPr lang="en-PH" sz="2500" dirty="0" smtClean="0"/>
          </a:p>
          <a:p>
            <a:pPr>
              <a:buFont typeface="Wingdings" pitchFamily="2" charset="2"/>
              <a:buNone/>
              <a:defRPr/>
            </a:pPr>
            <a:endParaRPr lang="en-US" sz="2500" dirty="0">
              <a:cs typeface="Cambria"/>
            </a:endParaRPr>
          </a:p>
          <a:p>
            <a:pPr marL="0" indent="0">
              <a:lnSpc>
                <a:spcPct val="90000"/>
              </a:lnSpc>
              <a:buFont typeface="Wingdings" pitchFamily="2" charset="2"/>
              <a:buNone/>
              <a:defRPr/>
            </a:pPr>
            <a:r>
              <a:rPr lang="en-AU" sz="2500" dirty="0" smtClean="0">
                <a:ea typeface="ＭＳ Ｐゴシック" pitchFamily="34" charset="-128"/>
              </a:rPr>
              <a:t>    The AQRF addresses </a:t>
            </a:r>
            <a:r>
              <a:rPr lang="en-AU" sz="2500" b="1" dirty="0" smtClean="0">
                <a:ea typeface="ＭＳ Ｐゴシック" pitchFamily="34" charset="-128"/>
              </a:rPr>
              <a:t>education</a:t>
            </a:r>
            <a:r>
              <a:rPr lang="en-AU" sz="2500" dirty="0" smtClean="0">
                <a:ea typeface="ＭＳ Ｐゴシック" pitchFamily="34" charset="-128"/>
              </a:rPr>
              <a:t> and </a:t>
            </a:r>
            <a:r>
              <a:rPr lang="en-AU" sz="2500" b="1" dirty="0" smtClean="0">
                <a:ea typeface="ＭＳ Ｐゴシック" pitchFamily="34" charset="-128"/>
              </a:rPr>
              <a:t>training  </a:t>
            </a:r>
          </a:p>
          <a:p>
            <a:pPr marL="0" indent="0">
              <a:lnSpc>
                <a:spcPct val="90000"/>
              </a:lnSpc>
              <a:buFont typeface="Wingdings" pitchFamily="2" charset="2"/>
              <a:buNone/>
              <a:defRPr/>
            </a:pPr>
            <a:r>
              <a:rPr lang="en-AU" sz="2500" b="1" dirty="0" smtClean="0">
                <a:ea typeface="ＭＳ Ｐゴシック" pitchFamily="34" charset="-128"/>
              </a:rPr>
              <a:t>    sectors (</a:t>
            </a:r>
            <a:r>
              <a:rPr lang="en-AU" sz="2500" dirty="0" smtClean="0">
                <a:ea typeface="ＭＳ Ｐゴシック" pitchFamily="34" charset="-128"/>
              </a:rPr>
              <a:t>incorporates informal, non formal and formal </a:t>
            </a:r>
          </a:p>
          <a:p>
            <a:pPr marL="0" indent="0">
              <a:lnSpc>
                <a:spcPct val="90000"/>
              </a:lnSpc>
              <a:buFont typeface="Wingdings" pitchFamily="2" charset="2"/>
              <a:buNone/>
              <a:defRPr/>
            </a:pPr>
            <a:r>
              <a:rPr lang="en-AU" sz="2500" dirty="0" smtClean="0">
                <a:ea typeface="ＭＳ Ｐゴシック" pitchFamily="34" charset="-128"/>
              </a:rPr>
              <a:t>    learning) and the wider objective of </a:t>
            </a:r>
            <a:r>
              <a:rPr lang="en-AU" sz="2500" b="1" dirty="0" smtClean="0">
                <a:ea typeface="ＭＳ Ｐゴシック" pitchFamily="34" charset="-128"/>
              </a:rPr>
              <a:t>promoting </a:t>
            </a:r>
          </a:p>
          <a:p>
            <a:pPr marL="0" indent="0">
              <a:lnSpc>
                <a:spcPct val="90000"/>
              </a:lnSpc>
              <a:buFont typeface="Wingdings" pitchFamily="2" charset="2"/>
              <a:buNone/>
              <a:defRPr/>
            </a:pPr>
            <a:r>
              <a:rPr lang="en-AU" sz="2500" b="1" dirty="0" smtClean="0">
                <a:ea typeface="ＭＳ Ｐゴシック" pitchFamily="34" charset="-128"/>
              </a:rPr>
              <a:t>    lifelong learning</a:t>
            </a:r>
            <a:r>
              <a:rPr lang="en-AU" sz="2500" dirty="0" smtClean="0">
                <a:ea typeface="ＭＳ Ｐゴシック" pitchFamily="34" charset="-128"/>
              </a:rPr>
              <a:t>.  </a:t>
            </a:r>
            <a:endParaRPr lang="en-US" sz="2500" dirty="0" smtClean="0">
              <a:ea typeface="ＭＳ Ｐゴシック" pitchFamily="34" charset="-128"/>
            </a:endParaRPr>
          </a:p>
        </p:txBody>
      </p:sp>
    </p:spTree>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idx="4294967295"/>
          </p:nvPr>
        </p:nvSpPr>
        <p:spPr>
          <a:xfrm>
            <a:off x="457200" y="381000"/>
            <a:ext cx="8229600" cy="1371600"/>
          </a:xfrm>
        </p:spPr>
        <p:txBody>
          <a:bodyPr/>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endParaRPr lang="en-PH" sz="3000" smtClean="0">
              <a:solidFill>
                <a:srgbClr val="FFFFFF"/>
              </a:solidFill>
            </a:endParaRPr>
          </a:p>
        </p:txBody>
      </p:sp>
      <p:sp>
        <p:nvSpPr>
          <p:cNvPr id="48131" name="Content Placeholder 2"/>
          <p:cNvSpPr>
            <a:spLocks noGrp="1"/>
          </p:cNvSpPr>
          <p:nvPr>
            <p:ph idx="4294967295"/>
          </p:nvPr>
        </p:nvSpPr>
        <p:spPr>
          <a:xfrm>
            <a:off x="381000" y="1905000"/>
            <a:ext cx="8763000" cy="4724400"/>
          </a:xfrm>
        </p:spPr>
        <p:txBody>
          <a:bodyPr/>
          <a:lstStyle/>
          <a:p>
            <a:pPr marL="0" indent="0" eaLnBrk="1" hangingPunct="1">
              <a:buFont typeface="Wingdings" pitchFamily="2" charset="2"/>
              <a:buNone/>
            </a:pPr>
            <a:r>
              <a:rPr lang="en-PH" sz="2800" smtClean="0">
                <a:latin typeface="Calibri" pitchFamily="34" charset="0"/>
              </a:rPr>
              <a:t>PURPOSE</a:t>
            </a:r>
          </a:p>
          <a:p>
            <a:pPr marL="0" indent="0" eaLnBrk="1" hangingPunct="1">
              <a:buFont typeface="Wingdings" pitchFamily="2" charset="2"/>
              <a:buNone/>
            </a:pPr>
            <a:r>
              <a:rPr lang="en-PH" sz="2400" smtClean="0">
                <a:latin typeface="Calibri" pitchFamily="34" charset="0"/>
              </a:rPr>
              <a:t>To enable comparisons of qualifications across countries that will:</a:t>
            </a:r>
          </a:p>
          <a:p>
            <a:pPr marL="914400" lvl="1" indent="-514350" eaLnBrk="1" hangingPunct="1">
              <a:buFontTx/>
              <a:buAutoNum type="arabicPeriod"/>
            </a:pPr>
            <a:r>
              <a:rPr lang="en-PH" sz="2400" smtClean="0">
                <a:latin typeface="Calibri" pitchFamily="34" charset="0"/>
              </a:rPr>
              <a:t>Support recognition of qualifications</a:t>
            </a:r>
          </a:p>
          <a:p>
            <a:pPr marL="914400" lvl="1" indent="-514350" eaLnBrk="1" hangingPunct="1">
              <a:buFontTx/>
              <a:buAutoNum type="arabicPeriod"/>
            </a:pPr>
            <a:r>
              <a:rPr lang="en-AU" sz="2400" smtClean="0">
                <a:latin typeface="Calibri" pitchFamily="34" charset="0"/>
              </a:rPr>
              <a:t>Encourage the development of qualifications frameworks that can </a:t>
            </a:r>
            <a:r>
              <a:rPr lang="en-PH" sz="2400" smtClean="0">
                <a:latin typeface="Calibri" pitchFamily="34" charset="0"/>
              </a:rPr>
              <a:t> facilitate lifelong learning</a:t>
            </a:r>
          </a:p>
          <a:p>
            <a:pPr marL="914400" lvl="1" indent="-514350" eaLnBrk="1" hangingPunct="1">
              <a:buFontTx/>
              <a:buAutoNum type="arabicPeriod"/>
            </a:pPr>
            <a:r>
              <a:rPr lang="en-AU" sz="2400" smtClean="0">
                <a:latin typeface="Calibri" pitchFamily="34" charset="0"/>
              </a:rPr>
              <a:t>Encourage the development of national approaches to validating learning gained outside formal education</a:t>
            </a:r>
            <a:r>
              <a:rPr lang="en-US" sz="2400" smtClean="0">
                <a:latin typeface="Calibri" pitchFamily="34" charset="0"/>
              </a:rPr>
              <a:t> </a:t>
            </a:r>
            <a:endParaRPr lang="en-PH" sz="2400" smtClean="0">
              <a:latin typeface="Calibri" pitchFamily="34" charset="0"/>
            </a:endParaRPr>
          </a:p>
          <a:p>
            <a:pPr marL="914400" lvl="1" indent="-514350" eaLnBrk="1" hangingPunct="1">
              <a:buFontTx/>
              <a:buAutoNum type="arabicPeriod"/>
            </a:pPr>
            <a:r>
              <a:rPr lang="en-PH" sz="2400" smtClean="0">
                <a:latin typeface="Calibri" pitchFamily="34" charset="0"/>
              </a:rPr>
              <a:t>Promote and encourage education and learner mobility</a:t>
            </a:r>
          </a:p>
          <a:p>
            <a:pPr marL="914400" lvl="1" indent="-514350" eaLnBrk="1" hangingPunct="1">
              <a:buFontTx/>
              <a:buAutoNum type="arabicPeriod"/>
            </a:pPr>
            <a:r>
              <a:rPr lang="en-PH" sz="2400" smtClean="0">
                <a:latin typeface="Calibri" pitchFamily="34" charset="0"/>
              </a:rPr>
              <a:t>Promote worker mobility</a:t>
            </a:r>
          </a:p>
          <a:p>
            <a:pPr marL="914400" lvl="1" indent="-514350" eaLnBrk="1" hangingPunct="1">
              <a:buFontTx/>
              <a:buAutoNum type="arabicPeriod"/>
            </a:pPr>
            <a:r>
              <a:rPr lang="en-AU" sz="2400" smtClean="0">
                <a:latin typeface="Calibri" pitchFamily="34" charset="0"/>
              </a:rPr>
              <a:t>Lead to better understood qualifications systems</a:t>
            </a:r>
            <a:r>
              <a:rPr lang="en-AU" sz="2400" baseline="30000" smtClean="0">
                <a:latin typeface="Calibri" pitchFamily="34" charset="0"/>
              </a:rPr>
              <a:t> </a:t>
            </a:r>
            <a:endParaRPr lang="en-US" sz="2400" smtClean="0">
              <a:latin typeface="Calibri" pitchFamily="34" charset="0"/>
            </a:endParaRPr>
          </a:p>
          <a:p>
            <a:pPr marL="914400" lvl="1" indent="-514350" eaLnBrk="1" hangingPunct="1">
              <a:buFontTx/>
              <a:buAutoNum type="arabicPeriod"/>
            </a:pPr>
            <a:r>
              <a:rPr lang="en-US" sz="2400" smtClean="0">
                <a:latin typeface="Calibri" pitchFamily="34" charset="0"/>
              </a:rPr>
              <a:t>Promote higher quality qualifications systems</a:t>
            </a:r>
          </a:p>
        </p:txBody>
      </p:sp>
    </p:spTree>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idx="4294967295"/>
          </p:nvPr>
        </p:nvSpPr>
        <p:spPr/>
        <p:txBody>
          <a:bodyPr/>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endParaRPr lang="en-PH" sz="3000" smtClean="0">
              <a:latin typeface="Calibri" pitchFamily="34" charset="0"/>
            </a:endParaRPr>
          </a:p>
        </p:txBody>
      </p:sp>
      <p:sp>
        <p:nvSpPr>
          <p:cNvPr id="49155" name="Content Placeholder 2"/>
          <p:cNvSpPr>
            <a:spLocks noGrp="1"/>
          </p:cNvSpPr>
          <p:nvPr>
            <p:ph idx="4294967295"/>
          </p:nvPr>
        </p:nvSpPr>
        <p:spPr>
          <a:xfrm>
            <a:off x="457200" y="1981200"/>
            <a:ext cx="8229600" cy="4495800"/>
          </a:xfrm>
        </p:spPr>
        <p:txBody>
          <a:bodyPr/>
          <a:lstStyle/>
          <a:p>
            <a:pPr marL="0" indent="0" eaLnBrk="1" hangingPunct="1">
              <a:buFont typeface="Wingdings" pitchFamily="2" charset="2"/>
              <a:buNone/>
            </a:pPr>
            <a:r>
              <a:rPr lang="en-PH" smtClean="0">
                <a:latin typeface="Calibri" pitchFamily="34" charset="0"/>
              </a:rPr>
              <a:t>PRINCIPLES</a:t>
            </a:r>
          </a:p>
          <a:p>
            <a:pPr lvl="1" eaLnBrk="1" hangingPunct="1"/>
            <a:r>
              <a:rPr lang="en-AU" smtClean="0">
                <a:latin typeface="Calibri" pitchFamily="34" charset="0"/>
              </a:rPr>
              <a:t>Based on agreed understandings between member countries</a:t>
            </a:r>
          </a:p>
          <a:p>
            <a:pPr lvl="1" eaLnBrk="1" hangingPunct="1"/>
            <a:r>
              <a:rPr lang="en-PH" smtClean="0">
                <a:latin typeface="Calibri" pitchFamily="34" charset="0"/>
              </a:rPr>
              <a:t>Voluntary in nature</a:t>
            </a:r>
          </a:p>
          <a:p>
            <a:pPr lvl="1" eaLnBrk="1" hangingPunct="1"/>
            <a:r>
              <a:rPr lang="en-PH" smtClean="0">
                <a:latin typeface="Calibri" pitchFamily="34" charset="0"/>
              </a:rPr>
              <a:t>Neutral influence on NQF</a:t>
            </a:r>
            <a:r>
              <a:rPr lang="en-PH" altLang="en-US" smtClean="0">
                <a:latin typeface="Calibri" pitchFamily="34" charset="0"/>
              </a:rPr>
              <a:t>’</a:t>
            </a:r>
            <a:r>
              <a:rPr lang="en-PH" smtClean="0">
                <a:latin typeface="Calibri" pitchFamily="34" charset="0"/>
              </a:rPr>
              <a:t>s</a:t>
            </a:r>
          </a:p>
          <a:p>
            <a:pPr lvl="1" eaLnBrk="1" hangingPunct="1"/>
            <a:r>
              <a:rPr lang="en-PH" smtClean="0">
                <a:latin typeface="Calibri" pitchFamily="34" charset="0"/>
              </a:rPr>
              <a:t>Provide support and enhance each country</a:t>
            </a:r>
            <a:r>
              <a:rPr lang="en-PH" altLang="en-US" smtClean="0">
                <a:latin typeface="Calibri" pitchFamily="34" charset="0"/>
              </a:rPr>
              <a:t>’</a:t>
            </a:r>
            <a:r>
              <a:rPr lang="en-PH" smtClean="0">
                <a:latin typeface="Calibri" pitchFamily="34" charset="0"/>
              </a:rPr>
              <a:t>s NQF</a:t>
            </a:r>
          </a:p>
          <a:p>
            <a:pPr lvl="1" eaLnBrk="1" hangingPunct="1">
              <a:buFontTx/>
              <a:buAutoNum type="arabicPeriod"/>
            </a:pPr>
            <a:endParaRPr lang="en-US" sz="2200" smtClean="0">
              <a:latin typeface="Cambria" pitchFamily="18" charset="0"/>
            </a:endParaRPr>
          </a:p>
          <a:p>
            <a:pPr marL="0" indent="0" eaLnBrk="1" hangingPunct="1"/>
            <a:endParaRPr lang="en-PH" smtClean="0">
              <a:latin typeface="Cambria" pitchFamily="18" charset="0"/>
            </a:endParaRPr>
          </a:p>
          <a:p>
            <a:pPr marL="0" indent="0" eaLnBrk="1" hangingPunct="1">
              <a:buFont typeface="Wingdings 2" pitchFamily="18" charset="2"/>
              <a:buNone/>
            </a:pPr>
            <a:endParaRPr lang="en-PH" smtClean="0">
              <a:latin typeface="Cambria" pitchFamily="18" charset="0"/>
            </a:endParaRPr>
          </a:p>
        </p:txBody>
      </p:sp>
    </p:spTree>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idx="4294967295"/>
          </p:nvPr>
        </p:nvSpPr>
        <p:spPr/>
        <p:txBody>
          <a:bodyPr/>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endParaRPr lang="en-PH" sz="3000" smtClean="0">
              <a:latin typeface="Calibri" pitchFamily="34" charset="0"/>
            </a:endParaRPr>
          </a:p>
        </p:txBody>
      </p:sp>
      <p:sp>
        <p:nvSpPr>
          <p:cNvPr id="50179" name="Content Placeholder 2"/>
          <p:cNvSpPr>
            <a:spLocks noGrp="1"/>
          </p:cNvSpPr>
          <p:nvPr>
            <p:ph idx="4294967295"/>
          </p:nvPr>
        </p:nvSpPr>
        <p:spPr>
          <a:xfrm>
            <a:off x="457200" y="1981200"/>
            <a:ext cx="8229600" cy="4495800"/>
          </a:xfrm>
        </p:spPr>
        <p:txBody>
          <a:bodyPr/>
          <a:lstStyle/>
          <a:p>
            <a:pPr marL="0" indent="0" eaLnBrk="1" hangingPunct="1">
              <a:buFont typeface="Wingdings 2" pitchFamily="18" charset="2"/>
              <a:buNone/>
            </a:pPr>
            <a:r>
              <a:rPr lang="en-PH" smtClean="0">
                <a:latin typeface="Calibri" pitchFamily="34" charset="0"/>
              </a:rPr>
              <a:t>PROCESSES</a:t>
            </a:r>
          </a:p>
          <a:p>
            <a:pPr marL="0" indent="0" eaLnBrk="1" hangingPunct="1">
              <a:buFont typeface="Wingdings 2" pitchFamily="18" charset="2"/>
              <a:buNone/>
            </a:pPr>
            <a:r>
              <a:rPr lang="en-PH" sz="2800" smtClean="0">
                <a:latin typeface="Calibri" pitchFamily="34" charset="0"/>
              </a:rPr>
              <a:t>Underpinned by a set of agreed quality assurance principles and broad standards related to:</a:t>
            </a:r>
          </a:p>
          <a:p>
            <a:pPr lvl="1" eaLnBrk="1" hangingPunct="1"/>
            <a:r>
              <a:rPr lang="en-PH" smtClean="0">
                <a:latin typeface="Calibri" pitchFamily="34" charset="0"/>
              </a:rPr>
              <a:t>The functions of the registering and accrediting agencies</a:t>
            </a:r>
          </a:p>
          <a:p>
            <a:pPr lvl="1" eaLnBrk="1" hangingPunct="1"/>
            <a:r>
              <a:rPr lang="en-PH" smtClean="0">
                <a:latin typeface="Calibri" pitchFamily="34" charset="0"/>
              </a:rPr>
              <a:t>Education and training providers</a:t>
            </a:r>
          </a:p>
          <a:p>
            <a:pPr lvl="1" eaLnBrk="1" hangingPunct="1"/>
            <a:r>
              <a:rPr lang="en-PH" smtClean="0">
                <a:latin typeface="Calibri" pitchFamily="34" charset="0"/>
              </a:rPr>
              <a:t>Systems for the assessment learning and issuing of qualifications</a:t>
            </a:r>
          </a:p>
          <a:p>
            <a:pPr lvl="1" eaLnBrk="1" hangingPunct="1"/>
            <a:r>
              <a:rPr lang="en-PH" smtClean="0">
                <a:latin typeface="Calibri" pitchFamily="34" charset="0"/>
              </a:rPr>
              <a:t>Regulation of the issuance of certificates</a:t>
            </a:r>
          </a:p>
          <a:p>
            <a:pPr marL="0" indent="0" eaLnBrk="1" hangingPunct="1">
              <a:buFont typeface="Wingdings 2" pitchFamily="18" charset="2"/>
              <a:buNone/>
            </a:pPr>
            <a:endParaRPr lang="en-PH" smtClean="0">
              <a:latin typeface="Cambria" pitchFamily="18" charset="0"/>
            </a:endParaRPr>
          </a:p>
          <a:p>
            <a:pPr lvl="1" eaLnBrk="1" hangingPunct="1">
              <a:buFontTx/>
              <a:buAutoNum type="arabicPeriod"/>
            </a:pPr>
            <a:endParaRPr lang="en-US" sz="2200" smtClean="0">
              <a:latin typeface="Cambria" pitchFamily="18" charset="0"/>
            </a:endParaRPr>
          </a:p>
          <a:p>
            <a:pPr marL="0" indent="0" eaLnBrk="1" hangingPunct="1"/>
            <a:endParaRPr lang="en-PH" smtClean="0">
              <a:latin typeface="Cambria" pitchFamily="18" charset="0"/>
            </a:endParaRPr>
          </a:p>
          <a:p>
            <a:pPr marL="0" indent="0" eaLnBrk="1" hangingPunct="1">
              <a:buFont typeface="Wingdings 2" pitchFamily="18" charset="2"/>
              <a:buNone/>
            </a:pPr>
            <a:endParaRPr lang="en-PH" smtClean="0">
              <a:latin typeface="Cambria" pitchFamily="18" charset="0"/>
            </a:endParaRPr>
          </a:p>
        </p:txBody>
      </p:sp>
    </p:spTree>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idx="4294967295"/>
          </p:nvPr>
        </p:nvSpPr>
        <p:spPr/>
        <p:txBody>
          <a:bodyPr/>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endParaRPr lang="en-PH" sz="3000" smtClean="0">
              <a:latin typeface="Calibri" pitchFamily="34" charset="0"/>
            </a:endParaRPr>
          </a:p>
        </p:txBody>
      </p:sp>
      <p:sp>
        <p:nvSpPr>
          <p:cNvPr id="51203" name="Content Placeholder 2"/>
          <p:cNvSpPr>
            <a:spLocks noGrp="1"/>
          </p:cNvSpPr>
          <p:nvPr>
            <p:ph idx="4294967295"/>
          </p:nvPr>
        </p:nvSpPr>
        <p:spPr>
          <a:xfrm>
            <a:off x="457200" y="1981200"/>
            <a:ext cx="8229600" cy="4495800"/>
          </a:xfrm>
        </p:spPr>
        <p:txBody>
          <a:bodyPr/>
          <a:lstStyle/>
          <a:p>
            <a:pPr marL="0" indent="0" eaLnBrk="1" hangingPunct="1">
              <a:buFont typeface="Wingdings 2" pitchFamily="18" charset="2"/>
              <a:buNone/>
            </a:pPr>
            <a:r>
              <a:rPr lang="en-PH" smtClean="0">
                <a:latin typeface="Calibri" pitchFamily="34" charset="0"/>
              </a:rPr>
              <a:t>STRUCTURE: Learning Outcomes</a:t>
            </a:r>
          </a:p>
          <a:p>
            <a:pPr marL="0" indent="0" eaLnBrk="1" hangingPunct="1">
              <a:buFont typeface="Wingdings 2" pitchFamily="18" charset="2"/>
              <a:buNone/>
            </a:pPr>
            <a:endParaRPr lang="en-PH" sz="1000" smtClean="0">
              <a:latin typeface="Calibri" pitchFamily="34" charset="0"/>
            </a:endParaRPr>
          </a:p>
          <a:p>
            <a:pPr lvl="1" eaLnBrk="1" hangingPunct="1"/>
            <a:r>
              <a:rPr lang="en-PH" smtClean="0">
                <a:latin typeface="Calibri" pitchFamily="34" charset="0"/>
              </a:rPr>
              <a:t>Based on descriptors of levels of complexity of learning outcomes</a:t>
            </a:r>
          </a:p>
          <a:p>
            <a:pPr lvl="1" eaLnBrk="1" hangingPunct="1"/>
            <a:r>
              <a:rPr lang="en-PH" smtClean="0">
                <a:latin typeface="Calibri" pitchFamily="34" charset="0"/>
              </a:rPr>
              <a:t>Facilitate comparisons and links</a:t>
            </a:r>
          </a:p>
          <a:p>
            <a:pPr marL="0" indent="0" eaLnBrk="1" hangingPunct="1">
              <a:buFont typeface="Wingdings 2" pitchFamily="18" charset="2"/>
              <a:buNone/>
            </a:pPr>
            <a:endParaRPr lang="en-PH" smtClean="0">
              <a:latin typeface="Cambria" pitchFamily="18" charset="0"/>
            </a:endParaRPr>
          </a:p>
          <a:p>
            <a:pPr marL="0" indent="0" eaLnBrk="1" hangingPunct="1">
              <a:buFont typeface="Wingdings 2" pitchFamily="18" charset="2"/>
              <a:buNone/>
            </a:pPr>
            <a:endParaRPr lang="en-PH" smtClean="0">
              <a:latin typeface="Cambria" pitchFamily="18" charset="0"/>
            </a:endParaRPr>
          </a:p>
          <a:p>
            <a:pPr marL="0" indent="0" eaLnBrk="1" hangingPunct="1">
              <a:buFont typeface="Wingdings 2" pitchFamily="18" charset="2"/>
              <a:buNone/>
            </a:pPr>
            <a:endParaRPr lang="en-PH" smtClean="0">
              <a:latin typeface="Cambria" pitchFamily="18" charset="0"/>
            </a:endParaRPr>
          </a:p>
          <a:p>
            <a:pPr lvl="1" eaLnBrk="1" hangingPunct="1">
              <a:buFontTx/>
              <a:buAutoNum type="arabicPeriod"/>
            </a:pPr>
            <a:endParaRPr lang="en-US" sz="2200" smtClean="0">
              <a:latin typeface="Cambria" pitchFamily="18" charset="0"/>
            </a:endParaRPr>
          </a:p>
          <a:p>
            <a:pPr marL="0" indent="0" eaLnBrk="1" hangingPunct="1"/>
            <a:endParaRPr lang="en-PH" smtClean="0">
              <a:latin typeface="Cambria" pitchFamily="18" charset="0"/>
            </a:endParaRPr>
          </a:p>
          <a:p>
            <a:pPr marL="0" indent="0" eaLnBrk="1" hangingPunct="1">
              <a:buFont typeface="Wingdings 2" pitchFamily="18" charset="2"/>
              <a:buNone/>
            </a:pPr>
            <a:endParaRPr lang="en-PH" smtClean="0">
              <a:latin typeface="Cambria" pitchFamily="18" charset="0"/>
            </a:endParaRPr>
          </a:p>
        </p:txBody>
      </p:sp>
    </p:spTree>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idx="4294967295"/>
          </p:nvPr>
        </p:nvSpPr>
        <p:spPr/>
        <p:txBody>
          <a:bodyPr/>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endParaRPr lang="en-PH" sz="3000" smtClean="0">
              <a:latin typeface="Calibri" pitchFamily="34" charset="0"/>
            </a:endParaRPr>
          </a:p>
        </p:txBody>
      </p:sp>
      <p:sp>
        <p:nvSpPr>
          <p:cNvPr id="193538" name="Content Placeholder 2"/>
          <p:cNvSpPr>
            <a:spLocks noGrp="1"/>
          </p:cNvSpPr>
          <p:nvPr>
            <p:ph idx="4294967295"/>
          </p:nvPr>
        </p:nvSpPr>
        <p:spPr>
          <a:xfrm>
            <a:off x="457200" y="1600200"/>
            <a:ext cx="8229600" cy="4876800"/>
          </a:xfrm>
        </p:spPr>
        <p:txBody>
          <a:bodyPr/>
          <a:lstStyle/>
          <a:p>
            <a:pPr marL="0" indent="0" eaLnBrk="1" hangingPunct="1">
              <a:lnSpc>
                <a:spcPct val="80000"/>
              </a:lnSpc>
              <a:buFont typeface="Wingdings" pitchFamily="2" charset="2"/>
              <a:buNone/>
              <a:defRPr/>
            </a:pPr>
            <a:r>
              <a:rPr lang="en-PH" sz="2600" dirty="0" smtClean="0">
                <a:latin typeface="Calibri" pitchFamily="34" charset="0"/>
              </a:rPr>
              <a:t>STRUCTURE: Levels</a:t>
            </a:r>
          </a:p>
          <a:p>
            <a:pPr lvl="1" eaLnBrk="1" hangingPunct="1">
              <a:lnSpc>
                <a:spcPct val="80000"/>
              </a:lnSpc>
              <a:defRPr/>
            </a:pPr>
            <a:r>
              <a:rPr lang="en-PH" dirty="0" smtClean="0">
                <a:latin typeface="Calibri" pitchFamily="34" charset="0"/>
              </a:rPr>
              <a:t>Eight levels</a:t>
            </a:r>
          </a:p>
          <a:p>
            <a:pPr lvl="1" eaLnBrk="1" hangingPunct="1">
              <a:lnSpc>
                <a:spcPct val="80000"/>
              </a:lnSpc>
              <a:defRPr/>
            </a:pPr>
            <a:r>
              <a:rPr lang="en-PH" dirty="0" smtClean="0">
                <a:latin typeface="Calibri" pitchFamily="34" charset="0"/>
              </a:rPr>
              <a:t>Based upon a hierarchy of complexity of learning outcomes</a:t>
            </a:r>
          </a:p>
          <a:p>
            <a:pPr marL="0" indent="0" eaLnBrk="1" hangingPunct="1">
              <a:lnSpc>
                <a:spcPct val="80000"/>
              </a:lnSpc>
              <a:buFont typeface="Wingdings" pitchFamily="2" charset="2"/>
              <a:buNone/>
              <a:defRPr/>
            </a:pPr>
            <a:endParaRPr lang="en-PH" sz="2600" dirty="0" smtClean="0">
              <a:latin typeface="Calibri" pitchFamily="34" charset="0"/>
            </a:endParaRPr>
          </a:p>
          <a:p>
            <a:pPr marL="0" indent="0">
              <a:lnSpc>
                <a:spcPct val="80000"/>
              </a:lnSpc>
              <a:buFont typeface="Wingdings" pitchFamily="2" charset="2"/>
              <a:buNone/>
              <a:defRPr/>
            </a:pPr>
            <a:r>
              <a:rPr lang="en-US" sz="2600" dirty="0" smtClean="0">
                <a:latin typeface="Calibri" pitchFamily="34" charset="0"/>
              </a:rPr>
              <a:t>It includes:</a:t>
            </a:r>
          </a:p>
          <a:p>
            <a:pPr marL="0" indent="0">
              <a:lnSpc>
                <a:spcPct val="80000"/>
              </a:lnSpc>
              <a:defRPr/>
            </a:pPr>
            <a:r>
              <a:rPr lang="en-US" sz="2600" dirty="0" smtClean="0">
                <a:solidFill>
                  <a:schemeClr val="accent5">
                    <a:lumMod val="50000"/>
                  </a:schemeClr>
                </a:solidFill>
                <a:latin typeface="Calibri" pitchFamily="34" charset="0"/>
              </a:rPr>
              <a:t>Cognitive competence</a:t>
            </a:r>
            <a:r>
              <a:rPr lang="en-US" sz="2600" dirty="0" smtClean="0">
                <a:solidFill>
                  <a:srgbClr val="FFFF00"/>
                </a:solidFill>
                <a:latin typeface="Calibri" pitchFamily="34" charset="0"/>
              </a:rPr>
              <a:t> </a:t>
            </a:r>
            <a:r>
              <a:rPr lang="en-US" sz="2600" dirty="0" smtClean="0">
                <a:latin typeface="Calibri" pitchFamily="34" charset="0"/>
              </a:rPr>
              <a:t>involving the use of theory and concepts, as well as informal tacit knowledge gained experientially</a:t>
            </a:r>
          </a:p>
          <a:p>
            <a:pPr marL="0" indent="0">
              <a:lnSpc>
                <a:spcPct val="80000"/>
              </a:lnSpc>
              <a:defRPr/>
            </a:pPr>
            <a:r>
              <a:rPr lang="en-US" sz="2600" dirty="0" smtClean="0">
                <a:solidFill>
                  <a:schemeClr val="accent5">
                    <a:lumMod val="50000"/>
                  </a:schemeClr>
                </a:solidFill>
                <a:latin typeface="Calibri" pitchFamily="34" charset="0"/>
              </a:rPr>
              <a:t>Functional competence </a:t>
            </a:r>
            <a:r>
              <a:rPr lang="en-US" sz="2600" dirty="0" smtClean="0">
                <a:latin typeface="Calibri" pitchFamily="34" charset="0"/>
              </a:rPr>
              <a:t>(skills or know-how), those things that a person should be able to do when they work in a given area</a:t>
            </a:r>
          </a:p>
          <a:p>
            <a:pPr marL="0" indent="0">
              <a:lnSpc>
                <a:spcPct val="80000"/>
              </a:lnSpc>
              <a:defRPr/>
            </a:pPr>
            <a:r>
              <a:rPr lang="en-US" sz="2600" dirty="0" smtClean="0">
                <a:solidFill>
                  <a:schemeClr val="accent5">
                    <a:lumMod val="50000"/>
                  </a:schemeClr>
                </a:solidFill>
                <a:latin typeface="Calibri" pitchFamily="34" charset="0"/>
              </a:rPr>
              <a:t>Personal competence </a:t>
            </a:r>
            <a:r>
              <a:rPr lang="en-US" sz="2600" dirty="0" smtClean="0">
                <a:latin typeface="Calibri" pitchFamily="34" charset="0"/>
              </a:rPr>
              <a:t>involving knowing how to conduct oneself in a specific situation</a:t>
            </a:r>
            <a:endParaRPr lang="en-PH" sz="2600" dirty="0" smtClean="0">
              <a:latin typeface="Calibri" pitchFamily="34" charset="0"/>
            </a:endParaRPr>
          </a:p>
          <a:p>
            <a:pPr marL="0" indent="0" eaLnBrk="1" hangingPunct="1">
              <a:lnSpc>
                <a:spcPct val="80000"/>
              </a:lnSpc>
              <a:buFont typeface="Wingdings 2" pitchFamily="18" charset="2"/>
              <a:buNone/>
              <a:defRPr/>
            </a:pPr>
            <a:endParaRPr lang="en-PH" sz="1500" dirty="0" smtClean="0">
              <a:latin typeface="Cambria" pitchFamily="18" charset="0"/>
            </a:endParaRPr>
          </a:p>
          <a:p>
            <a:pPr marL="0" indent="0" eaLnBrk="1" hangingPunct="1">
              <a:lnSpc>
                <a:spcPct val="80000"/>
              </a:lnSpc>
              <a:buFont typeface="Wingdings 2" pitchFamily="18" charset="2"/>
              <a:buNone/>
              <a:defRPr/>
            </a:pPr>
            <a:endParaRPr lang="en-PH" sz="1500" dirty="0" smtClean="0">
              <a:latin typeface="Cambria" pitchFamily="18" charset="0"/>
            </a:endParaRPr>
          </a:p>
          <a:p>
            <a:pPr marL="0" indent="0" eaLnBrk="1" hangingPunct="1">
              <a:lnSpc>
                <a:spcPct val="80000"/>
              </a:lnSpc>
              <a:buFont typeface="Wingdings 2" pitchFamily="18" charset="2"/>
              <a:buNone/>
              <a:defRPr/>
            </a:pPr>
            <a:endParaRPr lang="en-PH" sz="1500" dirty="0" smtClean="0">
              <a:latin typeface="Cambria" pitchFamily="18" charset="0"/>
            </a:endParaRPr>
          </a:p>
          <a:p>
            <a:pPr lvl="1" eaLnBrk="1" hangingPunct="1">
              <a:lnSpc>
                <a:spcPct val="80000"/>
              </a:lnSpc>
              <a:buFontTx/>
              <a:buAutoNum type="arabicPeriod"/>
              <a:defRPr/>
            </a:pPr>
            <a:endParaRPr lang="en-US" sz="1000" dirty="0" smtClean="0">
              <a:latin typeface="Cambria" pitchFamily="18" charset="0"/>
            </a:endParaRPr>
          </a:p>
          <a:p>
            <a:pPr marL="0" indent="0" eaLnBrk="1" hangingPunct="1">
              <a:lnSpc>
                <a:spcPct val="80000"/>
              </a:lnSpc>
              <a:defRPr/>
            </a:pPr>
            <a:endParaRPr lang="en-PH" sz="1500" dirty="0" smtClean="0">
              <a:latin typeface="Cambria" pitchFamily="18" charset="0"/>
            </a:endParaRPr>
          </a:p>
          <a:p>
            <a:pPr marL="0" indent="0" eaLnBrk="1" hangingPunct="1">
              <a:lnSpc>
                <a:spcPct val="80000"/>
              </a:lnSpc>
              <a:buFont typeface="Wingdings 2" pitchFamily="18" charset="2"/>
              <a:buNone/>
              <a:defRPr/>
            </a:pPr>
            <a:endParaRPr lang="en-PH" sz="1500" dirty="0" smtClean="0">
              <a:latin typeface="Cambria" pitchFamily="18" charset="0"/>
            </a:endParaRP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6"/>
          <p:cNvSpPr>
            <a:spLocks noGrp="1"/>
          </p:cNvSpPr>
          <p:nvPr>
            <p:ph type="title" idx="4294967295"/>
          </p:nvPr>
        </p:nvSpPr>
        <p:spPr>
          <a:xfrm>
            <a:off x="152400" y="1143000"/>
            <a:ext cx="1828800" cy="5391150"/>
          </a:xfrm>
        </p:spPr>
        <p:txBody>
          <a:bodyPr lIns="0" rIns="0" bIns="0" anchor="t"/>
          <a:lstStyle/>
          <a:p>
            <a:pPr algn="ctr" eaLnBrk="1" hangingPunct="1"/>
            <a:r>
              <a:rPr lang="en-US" sz="1900" b="1" smtClean="0"/>
              <a:t>ASEAN ECONOMIC COMMUNITY</a:t>
            </a:r>
            <a:br>
              <a:rPr lang="en-US" sz="1900" b="1" smtClean="0"/>
            </a:br>
            <a:r>
              <a:rPr lang="en-US" sz="1900" b="1" smtClean="0"/>
              <a:t>2015 </a:t>
            </a:r>
          </a:p>
        </p:txBody>
      </p:sp>
      <p:sp>
        <p:nvSpPr>
          <p:cNvPr id="7171" name="Rectangle 2"/>
          <p:cNvSpPr>
            <a:spLocks noChangeArrowheads="1"/>
          </p:cNvSpPr>
          <p:nvPr/>
        </p:nvSpPr>
        <p:spPr bwMode="auto">
          <a:xfrm>
            <a:off x="2438400" y="1209675"/>
            <a:ext cx="6477000" cy="5219700"/>
          </a:xfrm>
          <a:prstGeom prst="rect">
            <a:avLst/>
          </a:prstGeom>
          <a:noFill/>
          <a:ln w="9525">
            <a:noFill/>
            <a:miter lim="800000"/>
            <a:headEnd/>
            <a:tailEnd/>
          </a:ln>
        </p:spPr>
        <p:txBody>
          <a:bodyPr>
            <a:spAutoFit/>
          </a:bodyPr>
          <a:lstStyle/>
          <a:p>
            <a:pPr marL="342900" indent="-342900" eaLnBrk="1" hangingPunct="1">
              <a:spcBef>
                <a:spcPts val="600"/>
              </a:spcBef>
              <a:buFont typeface="Arial" charset="0"/>
              <a:buChar char="•"/>
            </a:pPr>
            <a:r>
              <a:rPr lang="en-US" sz="2400" b="1" i="1">
                <a:ea typeface="ＭＳ Ｐゴシック" pitchFamily="34" charset="-128"/>
                <a:cs typeface="Arial" charset="0"/>
              </a:rPr>
              <a:t>Overall Objective of the ASEAN Community</a:t>
            </a:r>
            <a:r>
              <a:rPr lang="en-US" sz="2400">
                <a:ea typeface="ＭＳ Ｐゴシック" pitchFamily="34" charset="-128"/>
                <a:cs typeface="Arial" charset="0"/>
              </a:rPr>
              <a:t>: </a:t>
            </a:r>
            <a:r>
              <a:rPr lang="en-US" sz="2400" i="1">
                <a:ea typeface="ＭＳ Ｐゴシック" pitchFamily="34" charset="-128"/>
                <a:cs typeface="Arial" charset="0"/>
              </a:rPr>
              <a:t>Transform ASEAN into a stable, prosperous, and highly competitive region with equitable economic development, and reduced poverty and socio-economic disparities   </a:t>
            </a:r>
          </a:p>
          <a:p>
            <a:pPr marL="342900" indent="-342900" eaLnBrk="1" hangingPunct="1">
              <a:spcBef>
                <a:spcPts val="600"/>
              </a:spcBef>
              <a:buFont typeface="Arial" charset="0"/>
              <a:buChar char="•"/>
            </a:pPr>
            <a:endParaRPr lang="en-US" sz="2400">
              <a:ea typeface="ＭＳ Ｐゴシック" pitchFamily="34" charset="-128"/>
              <a:cs typeface="Arial" charset="0"/>
            </a:endParaRPr>
          </a:p>
          <a:p>
            <a:pPr marL="342900" indent="-342900" eaLnBrk="1" hangingPunct="1">
              <a:spcBef>
                <a:spcPts val="600"/>
              </a:spcBef>
              <a:buFont typeface="Arial" charset="0"/>
              <a:buChar char="•"/>
            </a:pPr>
            <a:endParaRPr lang="en-US" sz="2400">
              <a:ea typeface="ＭＳ Ｐゴシック" pitchFamily="34" charset="-128"/>
              <a:cs typeface="Arial" charset="0"/>
            </a:endParaRPr>
          </a:p>
          <a:p>
            <a:pPr marL="342900" indent="-342900" eaLnBrk="1" hangingPunct="1">
              <a:spcBef>
                <a:spcPts val="600"/>
              </a:spcBef>
              <a:buFont typeface="Arial" charset="0"/>
              <a:buChar char="•"/>
            </a:pPr>
            <a:r>
              <a:rPr lang="en-US" sz="2400">
                <a:ea typeface="ＭＳ Ｐゴシック" pitchFamily="34" charset="-128"/>
                <a:cs typeface="Arial" charset="0"/>
              </a:rPr>
              <a:t>End goal of economic regional integration as declared by the ASEAN Leaders at the Bali Summit in October 2003 </a:t>
            </a:r>
          </a:p>
          <a:p>
            <a:pPr marL="342900" indent="-342900" eaLnBrk="1" hangingPunct="1">
              <a:spcBef>
                <a:spcPts val="600"/>
              </a:spcBef>
              <a:buFont typeface="Arial" charset="0"/>
              <a:buNone/>
            </a:pPr>
            <a:r>
              <a:rPr lang="en-US" sz="2400">
                <a:ea typeface="ＭＳ Ｐゴシック" pitchFamily="34" charset="-128"/>
                <a:cs typeface="Arial" charset="0"/>
              </a:rPr>
              <a:t>    (Bali Concord II)</a:t>
            </a:r>
          </a:p>
          <a:p>
            <a:pPr marL="342900" indent="-342900" eaLnBrk="1" hangingPunct="1">
              <a:spcBef>
                <a:spcPts val="600"/>
              </a:spcBef>
              <a:buFont typeface="Arial" charset="0"/>
              <a:buChar char="•"/>
            </a:pPr>
            <a:endParaRPr lang="en-US" sz="2400">
              <a:ea typeface="ＭＳ Ｐゴシック" pitchFamily="34" charset="-128"/>
              <a:cs typeface="Arial" charset="0"/>
            </a:endParaRPr>
          </a:p>
        </p:txBody>
      </p:sp>
      <p:pic>
        <p:nvPicPr>
          <p:cNvPr id="7172" name="Picture 5" descr="DTI logo (Hi-resolution)"/>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609600" cy="765175"/>
          </a:xfrm>
          <a:prstGeom prst="rect">
            <a:avLst/>
          </a:prstGeom>
          <a:noFill/>
          <a:ln w="9525">
            <a:noFill/>
            <a:miter lim="800000"/>
            <a:headEnd/>
            <a:tailEnd/>
          </a:ln>
        </p:spPr>
      </p:pic>
      <p:pic>
        <p:nvPicPr>
          <p:cNvPr id="7173" name="Picture 4" descr="Logo-ASEAN"/>
          <p:cNvPicPr>
            <a:picLocks noChangeAspect="1" noChangeArrowheads="1"/>
          </p:cNvPicPr>
          <p:nvPr/>
        </p:nvPicPr>
        <p:blipFill>
          <a:blip r:embed="rId3">
            <a:clrChange>
              <a:clrFrom>
                <a:srgbClr val="FCFEFC"/>
              </a:clrFrom>
              <a:clrTo>
                <a:srgbClr val="FCFEFC">
                  <a:alpha val="0"/>
                </a:srgbClr>
              </a:clrTo>
            </a:clrChange>
          </a:blip>
          <a:srcRect/>
          <a:stretch>
            <a:fillRect/>
          </a:stretch>
        </p:blipFill>
        <p:spPr bwMode="auto">
          <a:xfrm>
            <a:off x="8534400" y="0"/>
            <a:ext cx="609600" cy="611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idx="4294967295"/>
          </p:nvPr>
        </p:nvSpPr>
        <p:spPr/>
        <p:txBody>
          <a:bodyPr/>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endParaRPr lang="en-PH" sz="3000" smtClean="0">
              <a:solidFill>
                <a:srgbClr val="FFFFFF"/>
              </a:solidFill>
              <a:latin typeface="Calibri" pitchFamily="34" charset="0"/>
            </a:endParaRPr>
          </a:p>
        </p:txBody>
      </p:sp>
      <p:sp>
        <p:nvSpPr>
          <p:cNvPr id="53251" name="Content Placeholder 2"/>
          <p:cNvSpPr>
            <a:spLocks noGrp="1"/>
          </p:cNvSpPr>
          <p:nvPr>
            <p:ph idx="4294967295"/>
          </p:nvPr>
        </p:nvSpPr>
        <p:spPr>
          <a:xfrm>
            <a:off x="457200" y="1981200"/>
            <a:ext cx="8229600" cy="4495800"/>
          </a:xfrm>
        </p:spPr>
        <p:txBody>
          <a:bodyPr/>
          <a:lstStyle/>
          <a:p>
            <a:pPr marL="0" indent="0" eaLnBrk="1" hangingPunct="1">
              <a:buFont typeface="Wingdings 2" pitchFamily="18" charset="2"/>
              <a:buNone/>
            </a:pPr>
            <a:r>
              <a:rPr lang="en-PH" smtClean="0">
                <a:latin typeface="Calibri" pitchFamily="34" charset="0"/>
              </a:rPr>
              <a:t>STRUCTURE: domains</a:t>
            </a:r>
          </a:p>
          <a:p>
            <a:pPr marL="0" indent="0" eaLnBrk="1" hangingPunct="1">
              <a:buFont typeface="Wingdings 2" pitchFamily="18" charset="2"/>
              <a:buNone/>
            </a:pPr>
            <a:endParaRPr lang="en-PH" smtClean="0">
              <a:latin typeface="Calibri" pitchFamily="34" charset="0"/>
            </a:endParaRPr>
          </a:p>
          <a:p>
            <a:pPr marL="0" indent="0" eaLnBrk="1" hangingPunct="1">
              <a:lnSpc>
                <a:spcPct val="80000"/>
              </a:lnSpc>
              <a:buFont typeface="Wingdings 2" pitchFamily="18" charset="2"/>
              <a:buNone/>
            </a:pPr>
            <a:r>
              <a:rPr lang="en-US" smtClean="0">
                <a:latin typeface="Calibri" pitchFamily="34" charset="0"/>
              </a:rPr>
              <a:t>1. Knowledge and skills</a:t>
            </a:r>
          </a:p>
          <a:p>
            <a:pPr marL="0" indent="0" eaLnBrk="1" hangingPunct="1">
              <a:lnSpc>
                <a:spcPct val="80000"/>
              </a:lnSpc>
              <a:buFont typeface="Wingdings 2" pitchFamily="18" charset="2"/>
              <a:buNone/>
            </a:pPr>
            <a:r>
              <a:rPr lang="en-US" smtClean="0">
                <a:latin typeface="Calibri" pitchFamily="34" charset="0"/>
              </a:rPr>
              <a:t>2. Application/responsibility</a:t>
            </a:r>
          </a:p>
          <a:p>
            <a:pPr marL="0" indent="0" eaLnBrk="1" hangingPunct="1">
              <a:buFont typeface="Wingdings 2" pitchFamily="18" charset="2"/>
              <a:buNone/>
            </a:pPr>
            <a:endParaRPr lang="en-PH" smtClean="0">
              <a:latin typeface="Cambria" pitchFamily="18" charset="0"/>
            </a:endParaRPr>
          </a:p>
          <a:p>
            <a:pPr marL="0" indent="0" eaLnBrk="1" hangingPunct="1">
              <a:buFont typeface="Wingdings 2" pitchFamily="18" charset="2"/>
              <a:buNone/>
            </a:pPr>
            <a:endParaRPr lang="en-PH" smtClean="0">
              <a:latin typeface="Cambria" pitchFamily="18" charset="0"/>
            </a:endParaRPr>
          </a:p>
          <a:p>
            <a:pPr marL="0" indent="0" eaLnBrk="1" hangingPunct="1">
              <a:buFont typeface="Wingdings 2" pitchFamily="18" charset="2"/>
              <a:buNone/>
            </a:pPr>
            <a:endParaRPr lang="en-PH" smtClean="0">
              <a:latin typeface="Cambria" pitchFamily="18" charset="0"/>
            </a:endParaRPr>
          </a:p>
          <a:p>
            <a:pPr marL="0" indent="0" eaLnBrk="1" hangingPunct="1">
              <a:buFont typeface="Wingdings 2" pitchFamily="18" charset="2"/>
              <a:buNone/>
            </a:pPr>
            <a:endParaRPr lang="en-PH" smtClean="0">
              <a:latin typeface="Cambria" pitchFamily="18" charset="0"/>
            </a:endParaRPr>
          </a:p>
          <a:p>
            <a:pPr marL="914400" lvl="1" indent="-514350" eaLnBrk="1" hangingPunct="1">
              <a:buFontTx/>
              <a:buAutoNum type="arabicPeriod"/>
            </a:pPr>
            <a:endParaRPr lang="en-US" sz="2200" smtClean="0">
              <a:latin typeface="Cambria" pitchFamily="18" charset="0"/>
            </a:endParaRPr>
          </a:p>
          <a:p>
            <a:pPr marL="0" indent="0" eaLnBrk="1" hangingPunct="1"/>
            <a:endParaRPr lang="en-PH" smtClean="0">
              <a:latin typeface="Cambria" pitchFamily="18" charset="0"/>
            </a:endParaRPr>
          </a:p>
          <a:p>
            <a:pPr marL="0" indent="0" eaLnBrk="1" hangingPunct="1">
              <a:buFont typeface="Wingdings 2" pitchFamily="18" charset="2"/>
              <a:buNone/>
            </a:pPr>
            <a:endParaRPr lang="en-PH" smtClean="0">
              <a:latin typeface="Cambria" pitchFamily="18" charset="0"/>
            </a:endParaRPr>
          </a:p>
        </p:txBody>
      </p:sp>
    </p:spTree>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144001" cy="6857999"/>
        </p:xfrm>
        <a:graphic>
          <a:graphicData uri="http://schemas.openxmlformats.org/drawingml/2006/table">
            <a:tbl>
              <a:tblPr firstRow="1" bandRow="1">
                <a:tableStyleId>{5C22544A-7EE6-4342-B048-85BDC9FD1C3A}</a:tableStyleId>
              </a:tblPr>
              <a:tblGrid>
                <a:gridCol w="1342239"/>
                <a:gridCol w="3900881"/>
                <a:gridCol w="3900881"/>
              </a:tblGrid>
              <a:tr h="831884">
                <a:tc>
                  <a:txBody>
                    <a:bodyPr/>
                    <a:lstStyle/>
                    <a:p>
                      <a:pPr algn="ctr"/>
                      <a:endParaRPr lang="en-PH" dirty="0"/>
                    </a:p>
                  </a:txBody>
                  <a:tcPr/>
                </a:tc>
                <a:tc>
                  <a:txBody>
                    <a:bodyPr/>
                    <a:lstStyle/>
                    <a:p>
                      <a:pPr algn="ctr"/>
                      <a:endParaRPr lang="en-AU" sz="1800" b="1" kern="1200" dirty="0" smtClean="0">
                        <a:solidFill>
                          <a:schemeClr val="tx1"/>
                        </a:solidFill>
                        <a:latin typeface="+mn-lt"/>
                        <a:ea typeface="+mn-ea"/>
                        <a:cs typeface="+mn-cs"/>
                      </a:endParaRPr>
                    </a:p>
                    <a:p>
                      <a:pPr algn="ctr"/>
                      <a:r>
                        <a:rPr lang="en-AU" sz="1800" b="1" kern="1200" dirty="0" smtClean="0">
                          <a:solidFill>
                            <a:schemeClr val="tx1"/>
                          </a:solidFill>
                          <a:latin typeface="+mn-lt"/>
                          <a:ea typeface="+mn-ea"/>
                          <a:cs typeface="+mn-cs"/>
                        </a:rPr>
                        <a:t>Knowledge and skills</a:t>
                      </a:r>
                      <a:endParaRPr lang="en-PH" dirty="0">
                        <a:solidFill>
                          <a:schemeClr val="tx1"/>
                        </a:solidFill>
                      </a:endParaRPr>
                    </a:p>
                  </a:txBody>
                  <a:tcPr/>
                </a:tc>
                <a:tc>
                  <a:txBody>
                    <a:bodyPr/>
                    <a:lstStyle/>
                    <a:p>
                      <a:pPr algn="ctr"/>
                      <a:endParaRPr lang="en-PH" dirty="0" smtClean="0">
                        <a:solidFill>
                          <a:schemeClr val="tx1"/>
                        </a:solidFill>
                      </a:endParaRPr>
                    </a:p>
                    <a:p>
                      <a:pPr algn="ctr"/>
                      <a:r>
                        <a:rPr lang="en-AU" sz="1800" b="1" kern="1200" dirty="0" smtClean="0">
                          <a:solidFill>
                            <a:schemeClr val="tx1"/>
                          </a:solidFill>
                          <a:latin typeface="+mn-lt"/>
                          <a:ea typeface="+mn-ea"/>
                          <a:cs typeface="+mn-cs"/>
                        </a:rPr>
                        <a:t>Application and Responsibility</a:t>
                      </a:r>
                      <a:endParaRPr lang="en-PH" dirty="0">
                        <a:solidFill>
                          <a:schemeClr val="tx1"/>
                        </a:solidFill>
                      </a:endParaRPr>
                    </a:p>
                  </a:txBody>
                  <a:tcPr/>
                </a:tc>
              </a:tr>
              <a:tr h="2076479">
                <a:tc>
                  <a:txBody>
                    <a:bodyPr/>
                    <a:lstStyle/>
                    <a:p>
                      <a:pPr algn="ctr"/>
                      <a:endParaRPr lang="en-PH" b="1" dirty="0" smtClean="0"/>
                    </a:p>
                    <a:p>
                      <a:pPr algn="ctr"/>
                      <a:endParaRPr lang="en-PH" b="1" dirty="0" smtClean="0"/>
                    </a:p>
                    <a:p>
                      <a:pPr algn="ctr"/>
                      <a:r>
                        <a:rPr lang="en-PH" b="1" dirty="0" smtClean="0"/>
                        <a:t>LEVEL 1</a:t>
                      </a:r>
                      <a:endParaRPr lang="en-PH" b="1" dirty="0"/>
                    </a:p>
                  </a:txBody>
                  <a:tcPr/>
                </a:tc>
                <a:tc>
                  <a:txBody>
                    <a:bodyPr/>
                    <a:lstStyle/>
                    <a:p>
                      <a:pPr marL="342900" marR="0" lvl="0" indent="-342900" algn="l">
                        <a:lnSpc>
                          <a:spcPct val="115000"/>
                        </a:lnSpc>
                        <a:spcBef>
                          <a:spcPts val="0"/>
                        </a:spcBef>
                        <a:spcAft>
                          <a:spcPts val="0"/>
                        </a:spcAft>
                        <a:buFont typeface="Wingdings" pitchFamily="2" charset="2"/>
                        <a:buChar char="§"/>
                      </a:pPr>
                      <a:endParaRPr lang="en-AU" sz="1800" kern="1200" dirty="0" smtClean="0">
                        <a:solidFill>
                          <a:schemeClr val="dk1"/>
                        </a:solidFill>
                        <a:latin typeface="+mj-lt"/>
                        <a:ea typeface="+mn-ea"/>
                        <a:cs typeface="+mn-cs"/>
                      </a:endParaRPr>
                    </a:p>
                    <a:p>
                      <a:pPr marL="342900" marR="0" lvl="0" indent="-342900" algn="l">
                        <a:lnSpc>
                          <a:spcPct val="115000"/>
                        </a:lnSpc>
                        <a:spcBef>
                          <a:spcPts val="0"/>
                        </a:spcBef>
                        <a:spcAft>
                          <a:spcPts val="0"/>
                        </a:spcAft>
                        <a:buFont typeface="Wingdings" pitchFamily="2" charset="2"/>
                        <a:buChar char="§"/>
                      </a:pPr>
                      <a:r>
                        <a:rPr lang="en-AU" sz="1800" kern="1200" dirty="0" smtClean="0">
                          <a:solidFill>
                            <a:schemeClr val="dk1"/>
                          </a:solidFill>
                          <a:latin typeface="+mj-lt"/>
                          <a:ea typeface="+mn-ea"/>
                          <a:cs typeface="+mn-cs"/>
                        </a:rPr>
                        <a:t>is basic, general knowledge</a:t>
                      </a:r>
                    </a:p>
                    <a:p>
                      <a:pPr marL="342900" marR="0" lvl="0" indent="-342900" algn="l">
                        <a:lnSpc>
                          <a:spcPct val="115000"/>
                        </a:lnSpc>
                        <a:spcBef>
                          <a:spcPts val="0"/>
                        </a:spcBef>
                        <a:spcAft>
                          <a:spcPts val="0"/>
                        </a:spcAft>
                        <a:buFont typeface="Wingdings" pitchFamily="2" charset="2"/>
                        <a:buChar char="§"/>
                      </a:pPr>
                      <a:r>
                        <a:rPr lang="en-AU" sz="1800" kern="1200" dirty="0" smtClean="0">
                          <a:solidFill>
                            <a:schemeClr val="dk1"/>
                          </a:solidFill>
                          <a:latin typeface="+mj-lt"/>
                          <a:ea typeface="+mn-ea"/>
                          <a:cs typeface="+mn-cs"/>
                        </a:rPr>
                        <a:t>involve simple, straightforward and routine actions</a:t>
                      </a:r>
                      <a:endParaRPr lang="en-PH" sz="1800" dirty="0">
                        <a:latin typeface="+mj-lt"/>
                        <a:ea typeface="Times New Roman"/>
                        <a:cs typeface="Times New Roman"/>
                      </a:endParaRPr>
                    </a:p>
                  </a:txBody>
                  <a:tcPr marL="114300" marR="114300" marT="0" marB="0"/>
                </a:tc>
                <a:tc>
                  <a:txBody>
                    <a:bodyPr/>
                    <a:lstStyle/>
                    <a:p>
                      <a:pPr marL="342900" marR="0" lvl="0" indent="-342900" algn="l">
                        <a:lnSpc>
                          <a:spcPct val="115000"/>
                        </a:lnSpc>
                        <a:spcBef>
                          <a:spcPts val="0"/>
                        </a:spcBef>
                        <a:spcAft>
                          <a:spcPts val="600"/>
                        </a:spcAft>
                        <a:buFont typeface="Wingdings" pitchFamily="2" charset="2"/>
                        <a:buChar char="§"/>
                      </a:pPr>
                      <a:endParaRPr lang="en-AU" sz="1800" kern="1200" dirty="0" smtClean="0">
                        <a:solidFill>
                          <a:schemeClr val="dk1"/>
                        </a:solidFill>
                        <a:latin typeface="+mj-lt"/>
                        <a:ea typeface="+mn-ea"/>
                        <a:cs typeface="+mn-cs"/>
                      </a:endParaRPr>
                    </a:p>
                    <a:p>
                      <a:pPr marL="342900" marR="0" lvl="0" indent="-342900" algn="l">
                        <a:lnSpc>
                          <a:spcPct val="115000"/>
                        </a:lnSpc>
                        <a:spcBef>
                          <a:spcPts val="0"/>
                        </a:spcBef>
                        <a:spcAft>
                          <a:spcPts val="600"/>
                        </a:spcAft>
                        <a:buFont typeface="Wingdings" pitchFamily="2" charset="2"/>
                        <a:buChar char="§"/>
                      </a:pPr>
                      <a:r>
                        <a:rPr lang="en-AU" sz="1800" kern="1200" dirty="0" smtClean="0">
                          <a:solidFill>
                            <a:schemeClr val="dk1"/>
                          </a:solidFill>
                          <a:latin typeface="+mj-lt"/>
                          <a:ea typeface="+mn-ea"/>
                          <a:cs typeface="+mn-cs"/>
                        </a:rPr>
                        <a:t>involve structured routine processes</a:t>
                      </a:r>
                    </a:p>
                    <a:p>
                      <a:pPr marL="342900" marR="0" lvl="0" indent="-342900" algn="l">
                        <a:lnSpc>
                          <a:spcPct val="115000"/>
                        </a:lnSpc>
                        <a:spcBef>
                          <a:spcPts val="0"/>
                        </a:spcBef>
                        <a:spcAft>
                          <a:spcPts val="600"/>
                        </a:spcAft>
                        <a:buFont typeface="Wingdings" pitchFamily="2" charset="2"/>
                        <a:buChar char="§"/>
                      </a:pPr>
                      <a:r>
                        <a:rPr lang="en-AU" sz="1800" kern="1200" dirty="0" smtClean="0">
                          <a:solidFill>
                            <a:schemeClr val="dk1"/>
                          </a:solidFill>
                          <a:latin typeface="+mj-lt"/>
                          <a:ea typeface="+mn-ea"/>
                          <a:cs typeface="+mn-cs"/>
                        </a:rPr>
                        <a:t>involve close levels of support and supervision</a:t>
                      </a:r>
                      <a:endParaRPr lang="en-PH" sz="1800" dirty="0">
                        <a:latin typeface="+mj-lt"/>
                        <a:ea typeface="Times New Roman"/>
                        <a:cs typeface="Times New Roman"/>
                      </a:endParaRPr>
                    </a:p>
                  </a:txBody>
                  <a:tcPr marL="114300" marR="114300" marT="0" marB="0"/>
                </a:tc>
              </a:tr>
              <a:tr h="1665509">
                <a:tc>
                  <a:txBody>
                    <a:bodyPr/>
                    <a:lstStyle/>
                    <a:p>
                      <a:pPr algn="ctr"/>
                      <a:endParaRPr lang="en-PH" b="1" dirty="0" smtClean="0"/>
                    </a:p>
                    <a:p>
                      <a:pPr algn="ctr"/>
                      <a:endParaRPr lang="en-PH" b="1" dirty="0" smtClean="0"/>
                    </a:p>
                    <a:p>
                      <a:pPr algn="ctr"/>
                      <a:r>
                        <a:rPr lang="en-PH" b="1" dirty="0" smtClean="0"/>
                        <a:t>LEVEL</a:t>
                      </a:r>
                      <a:r>
                        <a:rPr lang="en-PH" b="1" baseline="0" dirty="0" smtClean="0"/>
                        <a:t> 2</a:t>
                      </a:r>
                      <a:endParaRPr lang="en-PH" b="1" dirty="0"/>
                    </a:p>
                  </a:txBody>
                  <a:tcPr/>
                </a:tc>
                <a:tc>
                  <a:txBody>
                    <a:bodyPr/>
                    <a:lstStyle/>
                    <a:p>
                      <a:pPr algn="l">
                        <a:buFont typeface="Wingdings" pitchFamily="2" charset="2"/>
                        <a:buChar char="§"/>
                      </a:pPr>
                      <a:endParaRPr lang="en-AU" sz="1800" kern="1200" dirty="0" smtClean="0">
                        <a:solidFill>
                          <a:schemeClr val="dk1"/>
                        </a:solidFill>
                        <a:latin typeface="+mj-lt"/>
                        <a:ea typeface="+mn-ea"/>
                        <a:cs typeface="+mn-cs"/>
                      </a:endParaRPr>
                    </a:p>
                    <a:p>
                      <a:pPr algn="l">
                        <a:buFont typeface="Wingdings" pitchFamily="2" charset="2"/>
                        <a:buChar char="§"/>
                      </a:pPr>
                      <a:r>
                        <a:rPr lang="en-AU" sz="1800" kern="1200" dirty="0" smtClean="0">
                          <a:solidFill>
                            <a:schemeClr val="dk1"/>
                          </a:solidFill>
                          <a:latin typeface="+mj-lt"/>
                          <a:ea typeface="+mn-ea"/>
                          <a:cs typeface="+mn-cs"/>
                        </a:rPr>
                        <a:t>    is general and factual</a:t>
                      </a:r>
                    </a:p>
                    <a:p>
                      <a:pPr algn="l">
                        <a:buFont typeface="Wingdings" pitchFamily="2" charset="2"/>
                        <a:buChar char="§"/>
                      </a:pPr>
                      <a:r>
                        <a:rPr lang="en-AU" sz="1800" kern="1200" baseline="0" dirty="0" smtClean="0">
                          <a:solidFill>
                            <a:schemeClr val="dk1"/>
                          </a:solidFill>
                          <a:latin typeface="+mj-lt"/>
                          <a:ea typeface="+mn-ea"/>
                          <a:cs typeface="+mn-cs"/>
                        </a:rPr>
                        <a:t>    </a:t>
                      </a:r>
                      <a:r>
                        <a:rPr lang="en-AU" sz="1800" kern="1200" dirty="0" smtClean="0">
                          <a:solidFill>
                            <a:schemeClr val="dk1"/>
                          </a:solidFill>
                          <a:latin typeface="+mj-lt"/>
                          <a:ea typeface="+mn-ea"/>
                          <a:cs typeface="+mn-cs"/>
                        </a:rPr>
                        <a:t>involve use of standard</a:t>
                      </a:r>
                      <a:r>
                        <a:rPr lang="en-AU" sz="1800" kern="1200" baseline="0" dirty="0" smtClean="0">
                          <a:solidFill>
                            <a:schemeClr val="dk1"/>
                          </a:solidFill>
                          <a:latin typeface="+mj-lt"/>
                          <a:ea typeface="+mn-ea"/>
                          <a:cs typeface="+mn-cs"/>
                        </a:rPr>
                        <a:t> </a:t>
                      </a:r>
                    </a:p>
                    <a:p>
                      <a:pPr algn="l">
                        <a:buFont typeface="Wingdings" pitchFamily="2" charset="2"/>
                        <a:buNone/>
                      </a:pPr>
                      <a:r>
                        <a:rPr lang="en-AU" sz="1800" kern="1200" baseline="0" dirty="0" smtClean="0">
                          <a:solidFill>
                            <a:schemeClr val="dk1"/>
                          </a:solidFill>
                          <a:latin typeface="+mj-lt"/>
                          <a:ea typeface="+mn-ea"/>
                          <a:cs typeface="+mn-cs"/>
                        </a:rPr>
                        <a:t>      </a:t>
                      </a:r>
                      <a:r>
                        <a:rPr lang="en-AU" sz="1800" kern="1200" dirty="0" smtClean="0">
                          <a:solidFill>
                            <a:schemeClr val="dk1"/>
                          </a:solidFill>
                          <a:latin typeface="+mj-lt"/>
                          <a:ea typeface="+mn-ea"/>
                          <a:cs typeface="+mn-cs"/>
                        </a:rPr>
                        <a:t>processes</a:t>
                      </a:r>
                    </a:p>
                  </a:txBody>
                  <a:tcPr/>
                </a:tc>
                <a:tc>
                  <a:txBody>
                    <a:bodyPr/>
                    <a:lstStyle/>
                    <a:p>
                      <a:pPr algn="l">
                        <a:buFont typeface="Wingdings" pitchFamily="2" charset="2"/>
                        <a:buNone/>
                      </a:pPr>
                      <a:r>
                        <a:rPr lang="en-PH" sz="1800" dirty="0" smtClean="0">
                          <a:latin typeface="+mj-lt"/>
                        </a:rPr>
                        <a:t> </a:t>
                      </a:r>
                    </a:p>
                    <a:p>
                      <a:pPr algn="l">
                        <a:buFont typeface="Wingdings" pitchFamily="2" charset="2"/>
                        <a:buChar char="§"/>
                      </a:pPr>
                      <a:r>
                        <a:rPr lang="en-PH" sz="1800" dirty="0" smtClean="0">
                          <a:latin typeface="+mj-lt"/>
                        </a:rPr>
                        <a:t>     </a:t>
                      </a:r>
                      <a:r>
                        <a:rPr lang="en-AU" sz="1800" kern="1200" dirty="0" smtClean="0">
                          <a:solidFill>
                            <a:schemeClr val="dk1"/>
                          </a:solidFill>
                          <a:latin typeface="+mj-lt"/>
                          <a:ea typeface="+mn-ea"/>
                          <a:cs typeface="+mn-cs"/>
                        </a:rPr>
                        <a:t>involve structured processes</a:t>
                      </a:r>
                    </a:p>
                    <a:p>
                      <a:pPr algn="l">
                        <a:buFont typeface="Wingdings" pitchFamily="2" charset="2"/>
                        <a:buChar char="§"/>
                      </a:pPr>
                      <a:r>
                        <a:rPr lang="en-AU" sz="1800" kern="1200" dirty="0" smtClean="0">
                          <a:solidFill>
                            <a:schemeClr val="dk1"/>
                          </a:solidFill>
                          <a:latin typeface="+mj-lt"/>
                          <a:ea typeface="+mn-ea"/>
                          <a:cs typeface="+mn-cs"/>
                        </a:rPr>
                        <a:t>     involve supervision and some </a:t>
                      </a:r>
                    </a:p>
                    <a:p>
                      <a:pPr algn="l">
                        <a:buFont typeface="Wingdings" pitchFamily="2" charset="2"/>
                        <a:buNone/>
                      </a:pPr>
                      <a:r>
                        <a:rPr lang="en-AU" sz="1800" kern="1200" dirty="0" smtClean="0">
                          <a:solidFill>
                            <a:schemeClr val="dk1"/>
                          </a:solidFill>
                          <a:latin typeface="+mj-lt"/>
                          <a:ea typeface="+mn-ea"/>
                          <a:cs typeface="+mn-cs"/>
                        </a:rPr>
                        <a:t>      discretion for judgement on </a:t>
                      </a:r>
                    </a:p>
                    <a:p>
                      <a:pPr algn="l">
                        <a:buFont typeface="Wingdings" pitchFamily="2" charset="2"/>
                        <a:buNone/>
                      </a:pPr>
                      <a:r>
                        <a:rPr lang="en-AU" sz="1800" kern="1200" dirty="0" smtClean="0">
                          <a:solidFill>
                            <a:schemeClr val="dk1"/>
                          </a:solidFill>
                          <a:latin typeface="+mj-lt"/>
                          <a:ea typeface="+mn-ea"/>
                          <a:cs typeface="+mn-cs"/>
                        </a:rPr>
                        <a:t>      resolving familiar issues</a:t>
                      </a:r>
                      <a:endParaRPr lang="en-PH" sz="1800" dirty="0">
                        <a:latin typeface="+mj-lt"/>
                      </a:endParaRPr>
                    </a:p>
                  </a:txBody>
                  <a:tcPr/>
                </a:tc>
              </a:tr>
              <a:tr h="2284127">
                <a:tc>
                  <a:txBody>
                    <a:bodyPr/>
                    <a:lstStyle/>
                    <a:p>
                      <a:pPr algn="ctr"/>
                      <a:endParaRPr lang="en-PH" b="1" dirty="0" smtClean="0"/>
                    </a:p>
                    <a:p>
                      <a:pPr algn="ctr"/>
                      <a:endParaRPr lang="en-PH" b="1" dirty="0" smtClean="0"/>
                    </a:p>
                    <a:p>
                      <a:pPr algn="ctr"/>
                      <a:r>
                        <a:rPr lang="en-PH" b="1" dirty="0" smtClean="0"/>
                        <a:t>LEVEL</a:t>
                      </a:r>
                      <a:r>
                        <a:rPr lang="en-PH" b="1" baseline="0" dirty="0" smtClean="0"/>
                        <a:t> 3</a:t>
                      </a:r>
                      <a:endParaRPr lang="en-PH" b="1" dirty="0"/>
                    </a:p>
                  </a:txBody>
                  <a:tcPr/>
                </a:tc>
                <a:tc>
                  <a:txBody>
                    <a:bodyPr/>
                    <a:lstStyle/>
                    <a:p>
                      <a:pPr marL="342900" marR="0" lvl="0" indent="-342900" algn="l">
                        <a:lnSpc>
                          <a:spcPct val="115000"/>
                        </a:lnSpc>
                        <a:spcBef>
                          <a:spcPts val="0"/>
                        </a:spcBef>
                        <a:spcAft>
                          <a:spcPts val="0"/>
                        </a:spcAft>
                        <a:buFont typeface="Wingdings" pitchFamily="2" charset="2"/>
                        <a:buChar char="§"/>
                      </a:pPr>
                      <a:endParaRPr lang="en-US" sz="1800" dirty="0" smtClean="0">
                        <a:latin typeface="+mj-lt"/>
                        <a:ea typeface="Times New Roman"/>
                        <a:cs typeface="Cambria"/>
                      </a:endParaRPr>
                    </a:p>
                    <a:p>
                      <a:pPr marL="342900" marR="0" lvl="0" indent="-342900" algn="l">
                        <a:lnSpc>
                          <a:spcPct val="115000"/>
                        </a:lnSpc>
                        <a:spcBef>
                          <a:spcPts val="0"/>
                        </a:spcBef>
                        <a:spcAft>
                          <a:spcPts val="0"/>
                        </a:spcAft>
                        <a:buFont typeface="Wingdings" pitchFamily="2" charset="2"/>
                        <a:buChar char="§"/>
                      </a:pPr>
                      <a:r>
                        <a:rPr lang="en-US" sz="1800" dirty="0" smtClean="0">
                          <a:latin typeface="+mj-lt"/>
                          <a:ea typeface="Times New Roman"/>
                          <a:cs typeface="Cambria"/>
                        </a:rPr>
                        <a:t>includes </a:t>
                      </a:r>
                      <a:r>
                        <a:rPr lang="en-US" sz="1800" dirty="0">
                          <a:latin typeface="+mj-lt"/>
                          <a:ea typeface="Times New Roman"/>
                          <a:cs typeface="Cambria"/>
                        </a:rPr>
                        <a:t>general principles and some conceptual </a:t>
                      </a:r>
                      <a:r>
                        <a:rPr lang="en-US" sz="1800" dirty="0" smtClean="0">
                          <a:latin typeface="+mj-lt"/>
                          <a:ea typeface="Times New Roman"/>
                          <a:cs typeface="Cambria"/>
                        </a:rPr>
                        <a:t>aspects</a:t>
                      </a:r>
                    </a:p>
                    <a:p>
                      <a:pPr marL="342900" marR="0" lvl="0" indent="-342900" algn="l">
                        <a:lnSpc>
                          <a:spcPct val="115000"/>
                        </a:lnSpc>
                        <a:spcBef>
                          <a:spcPts val="0"/>
                        </a:spcBef>
                        <a:spcAft>
                          <a:spcPts val="0"/>
                        </a:spcAft>
                        <a:buFont typeface="Wingdings" pitchFamily="2" charset="2"/>
                        <a:buChar char="§"/>
                      </a:pPr>
                      <a:r>
                        <a:rPr lang="en-AU" sz="1800" kern="1200" dirty="0" smtClean="0">
                          <a:solidFill>
                            <a:schemeClr val="dk1"/>
                          </a:solidFill>
                          <a:latin typeface="+mj-lt"/>
                          <a:ea typeface="+mn-ea"/>
                          <a:cs typeface="+mn-cs"/>
                        </a:rPr>
                        <a:t>involve selecting and applying basic methods, tools, materials and information</a:t>
                      </a:r>
                      <a:endParaRPr lang="en-PH" sz="1800" dirty="0">
                        <a:latin typeface="+mj-lt"/>
                        <a:ea typeface="Times New Roman"/>
                        <a:cs typeface="Times New Roman"/>
                      </a:endParaRPr>
                    </a:p>
                  </a:txBody>
                  <a:tcPr marL="114300" marR="114300" marT="0" marB="0"/>
                </a:tc>
                <a:tc>
                  <a:txBody>
                    <a:bodyPr/>
                    <a:lstStyle/>
                    <a:p>
                      <a:pPr algn="l">
                        <a:buFont typeface="Wingdings" pitchFamily="2" charset="2"/>
                        <a:buChar char="§"/>
                      </a:pPr>
                      <a:endParaRPr lang="en-AU" sz="1800" kern="1200" dirty="0" smtClean="0">
                        <a:solidFill>
                          <a:schemeClr val="dk1"/>
                        </a:solidFill>
                        <a:latin typeface="+mj-lt"/>
                        <a:ea typeface="+mn-ea"/>
                        <a:cs typeface="+mn-cs"/>
                      </a:endParaRPr>
                    </a:p>
                    <a:p>
                      <a:pPr algn="l">
                        <a:buFont typeface="Wingdings" pitchFamily="2" charset="2"/>
                        <a:buChar char="§"/>
                      </a:pPr>
                      <a:r>
                        <a:rPr lang="en-AU" sz="1800" kern="1200" dirty="0" smtClean="0">
                          <a:solidFill>
                            <a:schemeClr val="dk1"/>
                          </a:solidFill>
                          <a:latin typeface="+mj-lt"/>
                          <a:ea typeface="+mn-ea"/>
                          <a:cs typeface="+mn-cs"/>
                        </a:rPr>
                        <a:t>    are stable with some aspects </a:t>
                      </a:r>
                    </a:p>
                    <a:p>
                      <a:pPr algn="l">
                        <a:buFont typeface="Wingdings" pitchFamily="2" charset="2"/>
                        <a:buNone/>
                      </a:pPr>
                      <a:r>
                        <a:rPr lang="en-AU" sz="1800" kern="1200" dirty="0" smtClean="0">
                          <a:solidFill>
                            <a:schemeClr val="dk1"/>
                          </a:solidFill>
                          <a:latin typeface="+mj-lt"/>
                          <a:ea typeface="+mn-ea"/>
                          <a:cs typeface="+mn-cs"/>
                        </a:rPr>
                        <a:t>      subject to change </a:t>
                      </a:r>
                    </a:p>
                    <a:p>
                      <a:pPr algn="l">
                        <a:buFont typeface="Wingdings" pitchFamily="2" charset="2"/>
                        <a:buChar char="§"/>
                      </a:pPr>
                      <a:r>
                        <a:rPr lang="en-AU" sz="1800" kern="1200" dirty="0" smtClean="0">
                          <a:solidFill>
                            <a:schemeClr val="dk1"/>
                          </a:solidFill>
                          <a:latin typeface="+mj-lt"/>
                          <a:ea typeface="+mn-ea"/>
                          <a:cs typeface="+mn-cs"/>
                        </a:rPr>
                        <a:t>    involve general guidance and      </a:t>
                      </a:r>
                    </a:p>
                    <a:p>
                      <a:pPr algn="l">
                        <a:buFont typeface="Wingdings" pitchFamily="2" charset="2"/>
                        <a:buNone/>
                      </a:pPr>
                      <a:r>
                        <a:rPr lang="en-AU" sz="1800" kern="1200" baseline="0" dirty="0" smtClean="0">
                          <a:solidFill>
                            <a:schemeClr val="dk1"/>
                          </a:solidFill>
                          <a:latin typeface="+mj-lt"/>
                          <a:ea typeface="+mn-ea"/>
                          <a:cs typeface="+mn-cs"/>
                        </a:rPr>
                        <a:t>      </a:t>
                      </a:r>
                      <a:r>
                        <a:rPr lang="en-AU" sz="1800" kern="1200" dirty="0" smtClean="0">
                          <a:solidFill>
                            <a:schemeClr val="dk1"/>
                          </a:solidFill>
                          <a:latin typeface="+mj-lt"/>
                          <a:ea typeface="+mn-ea"/>
                          <a:cs typeface="+mn-cs"/>
                        </a:rPr>
                        <a:t>require judgement and </a:t>
                      </a:r>
                    </a:p>
                    <a:p>
                      <a:pPr algn="l">
                        <a:buFont typeface="Wingdings" pitchFamily="2" charset="2"/>
                        <a:buNone/>
                      </a:pPr>
                      <a:r>
                        <a:rPr lang="en-AU" sz="1800" kern="1200" dirty="0" smtClean="0">
                          <a:solidFill>
                            <a:schemeClr val="dk1"/>
                          </a:solidFill>
                          <a:latin typeface="+mj-lt"/>
                          <a:ea typeface="+mn-ea"/>
                          <a:cs typeface="+mn-cs"/>
                        </a:rPr>
                        <a:t>      planning to resolve some </a:t>
                      </a:r>
                    </a:p>
                    <a:p>
                      <a:pPr algn="l">
                        <a:buFont typeface="Wingdings" pitchFamily="2" charset="2"/>
                        <a:buNone/>
                      </a:pPr>
                      <a:r>
                        <a:rPr lang="en-AU" sz="1800" kern="1200" dirty="0" smtClean="0">
                          <a:solidFill>
                            <a:schemeClr val="dk1"/>
                          </a:solidFill>
                          <a:latin typeface="+mj-lt"/>
                          <a:ea typeface="+mn-ea"/>
                          <a:cs typeface="+mn-cs"/>
                        </a:rPr>
                        <a:t>      issues independently.</a:t>
                      </a:r>
                      <a:endParaRPr lang="en-PH" sz="1800" dirty="0">
                        <a:latin typeface="+mj-lt"/>
                      </a:endParaRPr>
                    </a:p>
                  </a:txBody>
                  <a:tcPr/>
                </a:tc>
              </a:tr>
            </a:tbl>
          </a:graphicData>
        </a:graphic>
      </p:graphicFrame>
    </p:spTree>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144001" cy="6857999"/>
        </p:xfrm>
        <a:graphic>
          <a:graphicData uri="http://schemas.openxmlformats.org/drawingml/2006/table">
            <a:tbl>
              <a:tblPr firstRow="1" bandRow="1">
                <a:tableStyleId>{5C22544A-7EE6-4342-B048-85BDC9FD1C3A}</a:tableStyleId>
              </a:tblPr>
              <a:tblGrid>
                <a:gridCol w="1342239"/>
                <a:gridCol w="3900881"/>
                <a:gridCol w="3900881"/>
              </a:tblGrid>
              <a:tr h="772254">
                <a:tc>
                  <a:txBody>
                    <a:bodyPr/>
                    <a:lstStyle/>
                    <a:p>
                      <a:pPr algn="ctr"/>
                      <a:endParaRPr lang="en-PH" dirty="0"/>
                    </a:p>
                  </a:txBody>
                  <a:tcPr/>
                </a:tc>
                <a:tc>
                  <a:txBody>
                    <a:bodyPr/>
                    <a:lstStyle/>
                    <a:p>
                      <a:pPr algn="ctr"/>
                      <a:endParaRPr lang="en-AU" sz="1800" b="1" kern="1200" dirty="0" smtClean="0">
                        <a:solidFill>
                          <a:schemeClr val="tx1"/>
                        </a:solidFill>
                        <a:latin typeface="+mn-lt"/>
                        <a:ea typeface="+mn-ea"/>
                        <a:cs typeface="+mn-cs"/>
                      </a:endParaRPr>
                    </a:p>
                    <a:p>
                      <a:pPr algn="ctr"/>
                      <a:r>
                        <a:rPr lang="en-AU" sz="1800" b="1" kern="1200" dirty="0" smtClean="0">
                          <a:solidFill>
                            <a:schemeClr val="tx1"/>
                          </a:solidFill>
                          <a:latin typeface="+mn-lt"/>
                          <a:ea typeface="+mn-ea"/>
                          <a:cs typeface="+mn-cs"/>
                        </a:rPr>
                        <a:t>Knowledge and skills</a:t>
                      </a:r>
                      <a:endParaRPr lang="en-PH" dirty="0">
                        <a:solidFill>
                          <a:schemeClr val="tx1"/>
                        </a:solidFill>
                      </a:endParaRPr>
                    </a:p>
                  </a:txBody>
                  <a:tcPr/>
                </a:tc>
                <a:tc>
                  <a:txBody>
                    <a:bodyPr/>
                    <a:lstStyle/>
                    <a:p>
                      <a:pPr algn="ctr"/>
                      <a:endParaRPr lang="en-PH" dirty="0" smtClean="0">
                        <a:solidFill>
                          <a:schemeClr val="tx1"/>
                        </a:solidFill>
                      </a:endParaRPr>
                    </a:p>
                    <a:p>
                      <a:pPr algn="ctr"/>
                      <a:r>
                        <a:rPr lang="en-AU" sz="1800" b="1" kern="1200" dirty="0" smtClean="0">
                          <a:solidFill>
                            <a:schemeClr val="tx1"/>
                          </a:solidFill>
                          <a:latin typeface="+mn-lt"/>
                          <a:ea typeface="+mn-ea"/>
                          <a:cs typeface="+mn-cs"/>
                        </a:rPr>
                        <a:t>Application and Responsibility</a:t>
                      </a:r>
                      <a:endParaRPr lang="en-PH" dirty="0">
                        <a:solidFill>
                          <a:schemeClr val="tx1"/>
                        </a:solidFill>
                      </a:endParaRPr>
                    </a:p>
                  </a:txBody>
                  <a:tcPr/>
                </a:tc>
              </a:tr>
              <a:tr h="2419220">
                <a:tc>
                  <a:txBody>
                    <a:bodyPr/>
                    <a:lstStyle/>
                    <a:p>
                      <a:pPr algn="ctr"/>
                      <a:endParaRPr lang="en-PH" b="1" dirty="0" smtClean="0"/>
                    </a:p>
                    <a:p>
                      <a:pPr algn="ctr"/>
                      <a:endParaRPr lang="en-PH" b="1" dirty="0" smtClean="0"/>
                    </a:p>
                    <a:p>
                      <a:pPr algn="ctr"/>
                      <a:r>
                        <a:rPr lang="en-PH" b="1" dirty="0" smtClean="0"/>
                        <a:t>LEVEL 4</a:t>
                      </a:r>
                      <a:endParaRPr lang="en-PH" b="1" dirty="0"/>
                    </a:p>
                  </a:txBody>
                  <a:tcPr/>
                </a:tc>
                <a:tc>
                  <a:txBody>
                    <a:bodyPr/>
                    <a:lstStyle/>
                    <a:p>
                      <a:pPr marL="342900" marR="0" lvl="0" indent="-342900" algn="l">
                        <a:lnSpc>
                          <a:spcPct val="115000"/>
                        </a:lnSpc>
                        <a:spcBef>
                          <a:spcPts val="0"/>
                        </a:spcBef>
                        <a:spcAft>
                          <a:spcPts val="0"/>
                        </a:spcAft>
                        <a:buFont typeface="Wingdings" pitchFamily="2" charset="2"/>
                        <a:buChar char="§"/>
                      </a:pPr>
                      <a:endParaRPr lang="en-AU" sz="1800" kern="1200" dirty="0" smtClean="0">
                        <a:solidFill>
                          <a:schemeClr val="dk1"/>
                        </a:solidFill>
                        <a:latin typeface="+mj-lt"/>
                        <a:ea typeface="+mn-ea"/>
                        <a:cs typeface="+mn-cs"/>
                      </a:endParaRPr>
                    </a:p>
                    <a:p>
                      <a:pPr marL="342900" marR="0" lvl="0" indent="-342900" algn="l">
                        <a:lnSpc>
                          <a:spcPct val="115000"/>
                        </a:lnSpc>
                        <a:spcBef>
                          <a:spcPts val="0"/>
                        </a:spcBef>
                        <a:spcAft>
                          <a:spcPts val="0"/>
                        </a:spcAft>
                        <a:buFont typeface="Wingdings" pitchFamily="2" charset="2"/>
                        <a:buChar char="§"/>
                      </a:pPr>
                      <a:r>
                        <a:rPr lang="en-AU" sz="1800" kern="1200" dirty="0" smtClean="0">
                          <a:solidFill>
                            <a:schemeClr val="dk1"/>
                          </a:solidFill>
                          <a:latin typeface="+mn-lt"/>
                          <a:ea typeface="+mn-ea"/>
                          <a:cs typeface="+mn-cs"/>
                        </a:rPr>
                        <a:t>is technical and theoretical with general coverage of a field</a:t>
                      </a:r>
                    </a:p>
                    <a:p>
                      <a:pPr marL="342900" marR="0" lvl="0" indent="-342900" algn="l">
                        <a:lnSpc>
                          <a:spcPct val="115000"/>
                        </a:lnSpc>
                        <a:spcBef>
                          <a:spcPts val="0"/>
                        </a:spcBef>
                        <a:spcAft>
                          <a:spcPts val="0"/>
                        </a:spcAft>
                        <a:buFont typeface="Wingdings" pitchFamily="2" charset="2"/>
                        <a:buChar char="§"/>
                      </a:pPr>
                      <a:r>
                        <a:rPr lang="en-AU" sz="1800" kern="1200" dirty="0" smtClean="0">
                          <a:solidFill>
                            <a:schemeClr val="dk1"/>
                          </a:solidFill>
                          <a:latin typeface="+mn-lt"/>
                          <a:ea typeface="+mn-ea"/>
                          <a:cs typeface="+mn-cs"/>
                        </a:rPr>
                        <a:t>involve adapting processes </a:t>
                      </a:r>
                      <a:endParaRPr lang="en-PH" sz="1800" dirty="0">
                        <a:latin typeface="+mj-lt"/>
                        <a:ea typeface="Times New Roman"/>
                        <a:cs typeface="Times New Roman"/>
                      </a:endParaRPr>
                    </a:p>
                  </a:txBody>
                  <a:tcPr marL="114300" marR="114300" marT="0" marB="0"/>
                </a:tc>
                <a:tc>
                  <a:txBody>
                    <a:bodyPr/>
                    <a:lstStyle/>
                    <a:p>
                      <a:pPr marL="342900" marR="0" lvl="0" indent="-342900" algn="l">
                        <a:lnSpc>
                          <a:spcPct val="115000"/>
                        </a:lnSpc>
                        <a:spcBef>
                          <a:spcPts val="0"/>
                        </a:spcBef>
                        <a:spcAft>
                          <a:spcPts val="600"/>
                        </a:spcAft>
                        <a:buFont typeface="Wingdings" pitchFamily="2" charset="2"/>
                        <a:buChar char="§"/>
                      </a:pPr>
                      <a:endParaRPr lang="en-AU" sz="1800" kern="1200" dirty="0" smtClean="0">
                        <a:solidFill>
                          <a:schemeClr val="dk1"/>
                        </a:solidFill>
                        <a:latin typeface="+mj-lt"/>
                        <a:ea typeface="+mn-ea"/>
                        <a:cs typeface="+mn-cs"/>
                      </a:endParaRPr>
                    </a:p>
                    <a:p>
                      <a:pPr marL="342900" marR="0" lvl="0" indent="-342900" algn="l">
                        <a:lnSpc>
                          <a:spcPct val="115000"/>
                        </a:lnSpc>
                        <a:spcBef>
                          <a:spcPts val="0"/>
                        </a:spcBef>
                        <a:spcAft>
                          <a:spcPts val="600"/>
                        </a:spcAft>
                        <a:buFont typeface="Wingdings" pitchFamily="2" charset="2"/>
                        <a:buChar char="§"/>
                      </a:pPr>
                      <a:r>
                        <a:rPr lang="en-AU" sz="1800" kern="1200" dirty="0" smtClean="0">
                          <a:solidFill>
                            <a:schemeClr val="dk1"/>
                          </a:solidFill>
                          <a:latin typeface="+mn-lt"/>
                          <a:ea typeface="+mn-ea"/>
                          <a:cs typeface="+mn-cs"/>
                        </a:rPr>
                        <a:t>are generally predictable but subject to change</a:t>
                      </a:r>
                    </a:p>
                    <a:p>
                      <a:pPr marL="342900" marR="0" lvl="0" indent="-342900" algn="l">
                        <a:lnSpc>
                          <a:spcPct val="115000"/>
                        </a:lnSpc>
                        <a:spcBef>
                          <a:spcPts val="0"/>
                        </a:spcBef>
                        <a:spcAft>
                          <a:spcPts val="600"/>
                        </a:spcAft>
                        <a:buFont typeface="Wingdings" pitchFamily="2" charset="2"/>
                        <a:buChar char="§"/>
                      </a:pPr>
                      <a:r>
                        <a:rPr lang="en-AU" sz="1800" kern="1200" dirty="0" smtClean="0">
                          <a:solidFill>
                            <a:schemeClr val="dk1"/>
                          </a:solidFill>
                          <a:latin typeface="+mn-lt"/>
                          <a:ea typeface="+mn-ea"/>
                          <a:cs typeface="+mn-cs"/>
                        </a:rPr>
                        <a:t>involve broad guidance requiring some self direction, and coordination to resolve unfamiliar issues</a:t>
                      </a:r>
                      <a:endParaRPr lang="en-AU" sz="1800" kern="1200" dirty="0" smtClean="0">
                        <a:solidFill>
                          <a:schemeClr val="dk1"/>
                        </a:solidFill>
                        <a:latin typeface="+mj-lt"/>
                        <a:ea typeface="+mn-ea"/>
                        <a:cs typeface="+mn-cs"/>
                      </a:endParaRPr>
                    </a:p>
                  </a:txBody>
                  <a:tcPr marL="114300" marR="114300" marT="0" marB="0"/>
                </a:tc>
              </a:tr>
              <a:tr h="1546125">
                <a:tc>
                  <a:txBody>
                    <a:bodyPr/>
                    <a:lstStyle/>
                    <a:p>
                      <a:pPr algn="ctr"/>
                      <a:endParaRPr lang="en-PH" b="1" dirty="0" smtClean="0"/>
                    </a:p>
                    <a:p>
                      <a:pPr algn="ctr"/>
                      <a:endParaRPr lang="en-PH" b="1" dirty="0" smtClean="0"/>
                    </a:p>
                    <a:p>
                      <a:pPr algn="ctr"/>
                      <a:r>
                        <a:rPr lang="en-PH" b="1" dirty="0" smtClean="0"/>
                        <a:t>LEVEL</a:t>
                      </a:r>
                      <a:r>
                        <a:rPr lang="en-PH" b="1" baseline="0" dirty="0" smtClean="0"/>
                        <a:t> 5</a:t>
                      </a:r>
                      <a:endParaRPr lang="en-PH" b="1" dirty="0"/>
                    </a:p>
                  </a:txBody>
                  <a:tcPr/>
                </a:tc>
                <a:tc>
                  <a:txBody>
                    <a:bodyPr/>
                    <a:lstStyle/>
                    <a:p>
                      <a:pPr algn="l">
                        <a:buFont typeface="Wingdings" pitchFamily="2" charset="2"/>
                        <a:buChar char="§"/>
                      </a:pPr>
                      <a:endParaRPr lang="en-AU" sz="1800" kern="1200" dirty="0" smtClean="0">
                        <a:solidFill>
                          <a:schemeClr val="dk1"/>
                        </a:solidFill>
                        <a:latin typeface="+mj-lt"/>
                        <a:ea typeface="+mn-ea"/>
                        <a:cs typeface="+mn-cs"/>
                      </a:endParaRPr>
                    </a:p>
                    <a:p>
                      <a:pPr algn="l">
                        <a:buFont typeface="Wingdings" pitchFamily="2" charset="2"/>
                        <a:buChar char="§"/>
                      </a:pPr>
                      <a:r>
                        <a:rPr lang="en-AU" sz="1800" kern="1200" dirty="0" smtClean="0">
                          <a:solidFill>
                            <a:schemeClr val="dk1"/>
                          </a:solidFill>
                          <a:latin typeface="+mn-lt"/>
                          <a:ea typeface="+mn-ea"/>
                          <a:cs typeface="+mn-cs"/>
                        </a:rPr>
                        <a:t>    is specialised technical and </a:t>
                      </a:r>
                    </a:p>
                    <a:p>
                      <a:pPr algn="l">
                        <a:buFont typeface="Wingdings" pitchFamily="2" charset="2"/>
                        <a:buNone/>
                      </a:pPr>
                      <a:r>
                        <a:rPr lang="en-AU" sz="1800" kern="1200" baseline="0" dirty="0" smtClean="0">
                          <a:solidFill>
                            <a:schemeClr val="dk1"/>
                          </a:solidFill>
                          <a:latin typeface="+mn-lt"/>
                          <a:ea typeface="+mn-ea"/>
                          <a:cs typeface="+mn-cs"/>
                        </a:rPr>
                        <a:t>      </a:t>
                      </a:r>
                      <a:r>
                        <a:rPr lang="en-AU" sz="1800" kern="1200" dirty="0" smtClean="0">
                          <a:solidFill>
                            <a:schemeClr val="dk1"/>
                          </a:solidFill>
                          <a:latin typeface="+mn-lt"/>
                          <a:ea typeface="+mn-ea"/>
                          <a:cs typeface="+mn-cs"/>
                        </a:rPr>
                        <a:t>theoretical knowledge of a </a:t>
                      </a:r>
                    </a:p>
                    <a:p>
                      <a:pPr algn="l">
                        <a:buFont typeface="Wingdings" pitchFamily="2" charset="2"/>
                        <a:buNone/>
                      </a:pPr>
                      <a:r>
                        <a:rPr lang="en-AU" sz="1800" kern="1200" dirty="0" smtClean="0">
                          <a:solidFill>
                            <a:schemeClr val="dk1"/>
                          </a:solidFill>
                          <a:latin typeface="+mn-lt"/>
                          <a:ea typeface="+mn-ea"/>
                          <a:cs typeface="+mn-cs"/>
                        </a:rPr>
                        <a:t>      general field </a:t>
                      </a:r>
                    </a:p>
                    <a:p>
                      <a:pPr algn="l">
                        <a:buFont typeface="Wingdings" pitchFamily="2" charset="2"/>
                        <a:buChar char="§"/>
                      </a:pPr>
                      <a:r>
                        <a:rPr lang="en-AU" sz="1800" kern="1200" dirty="0" smtClean="0">
                          <a:solidFill>
                            <a:schemeClr val="dk1"/>
                          </a:solidFill>
                          <a:latin typeface="+mn-lt"/>
                          <a:ea typeface="+mn-ea"/>
                          <a:cs typeface="+mn-cs"/>
                        </a:rPr>
                        <a:t>     involve analytical thinking</a:t>
                      </a:r>
                      <a:endParaRPr lang="en-AU" sz="1800" kern="1200" dirty="0" smtClean="0">
                        <a:solidFill>
                          <a:schemeClr val="dk1"/>
                        </a:solidFill>
                        <a:latin typeface="+mj-lt"/>
                        <a:ea typeface="+mn-ea"/>
                        <a:cs typeface="+mn-cs"/>
                      </a:endParaRPr>
                    </a:p>
                  </a:txBody>
                  <a:tcPr/>
                </a:tc>
                <a:tc>
                  <a:txBody>
                    <a:bodyPr/>
                    <a:lstStyle/>
                    <a:p>
                      <a:pPr algn="l">
                        <a:buFont typeface="Arial" pitchFamily="34" charset="0"/>
                        <a:buNone/>
                      </a:pPr>
                      <a:endParaRPr lang="en-PH" sz="1800" dirty="0" smtClean="0">
                        <a:latin typeface="+mj-lt"/>
                      </a:endParaRPr>
                    </a:p>
                    <a:p>
                      <a:pPr algn="l">
                        <a:buFont typeface="Wingdings" pitchFamily="2" charset="2"/>
                        <a:buChar char="§"/>
                      </a:pPr>
                      <a:r>
                        <a:rPr lang="en-PH" sz="1800" kern="1200" baseline="0" dirty="0" smtClean="0">
                          <a:solidFill>
                            <a:schemeClr val="dk1"/>
                          </a:solidFill>
                          <a:latin typeface="+mj-lt"/>
                          <a:ea typeface="+mn-ea"/>
                          <a:cs typeface="+mn-cs"/>
                        </a:rPr>
                        <a:t>    </a:t>
                      </a:r>
                      <a:r>
                        <a:rPr lang="en-AU" sz="1800" kern="1200" dirty="0" smtClean="0">
                          <a:solidFill>
                            <a:schemeClr val="dk1"/>
                          </a:solidFill>
                          <a:latin typeface="+mn-lt"/>
                          <a:ea typeface="+mn-ea"/>
                          <a:cs typeface="+mn-cs"/>
                        </a:rPr>
                        <a:t>are often subject to change</a:t>
                      </a:r>
                    </a:p>
                    <a:p>
                      <a:pPr algn="l">
                        <a:buFont typeface="Wingdings" pitchFamily="2" charset="2"/>
                        <a:buChar char="§"/>
                      </a:pPr>
                      <a:r>
                        <a:rPr lang="en-AU" sz="1800" kern="1200" baseline="0" dirty="0" smtClean="0">
                          <a:solidFill>
                            <a:schemeClr val="dk1"/>
                          </a:solidFill>
                          <a:latin typeface="+mn-lt"/>
                          <a:ea typeface="+mn-ea"/>
                          <a:cs typeface="+mn-cs"/>
                        </a:rPr>
                        <a:t>   </a:t>
                      </a:r>
                      <a:r>
                        <a:rPr lang="en-AU" sz="1800" kern="1200" dirty="0" smtClean="0">
                          <a:solidFill>
                            <a:schemeClr val="dk1"/>
                          </a:solidFill>
                          <a:latin typeface="+mn-lt"/>
                          <a:ea typeface="+mn-ea"/>
                          <a:cs typeface="+mn-cs"/>
                        </a:rPr>
                        <a:t> involve independent evaluation </a:t>
                      </a:r>
                    </a:p>
                    <a:p>
                      <a:pPr algn="l">
                        <a:buFont typeface="Arial" pitchFamily="34" charset="0"/>
                        <a:buNone/>
                      </a:pPr>
                      <a:r>
                        <a:rPr lang="en-AU" sz="1800" kern="1200" baseline="0" dirty="0" smtClean="0">
                          <a:solidFill>
                            <a:schemeClr val="dk1"/>
                          </a:solidFill>
                          <a:latin typeface="+mn-lt"/>
                          <a:ea typeface="+mn-ea"/>
                          <a:cs typeface="+mn-cs"/>
                        </a:rPr>
                        <a:t>      </a:t>
                      </a:r>
                      <a:r>
                        <a:rPr lang="en-AU" sz="1800" kern="1200" dirty="0" smtClean="0">
                          <a:solidFill>
                            <a:schemeClr val="dk1"/>
                          </a:solidFill>
                          <a:latin typeface="+mn-lt"/>
                          <a:ea typeface="+mn-ea"/>
                          <a:cs typeface="+mn-cs"/>
                        </a:rPr>
                        <a:t>of activities to resolve complex </a:t>
                      </a:r>
                    </a:p>
                    <a:p>
                      <a:pPr algn="l">
                        <a:buFont typeface="Arial" pitchFamily="34" charset="0"/>
                        <a:buNone/>
                      </a:pPr>
                      <a:r>
                        <a:rPr lang="en-AU" sz="1800" kern="1200" dirty="0" smtClean="0">
                          <a:solidFill>
                            <a:schemeClr val="dk1"/>
                          </a:solidFill>
                          <a:latin typeface="+mn-lt"/>
                          <a:ea typeface="+mn-ea"/>
                          <a:cs typeface="+mn-cs"/>
                        </a:rPr>
                        <a:t>      and sometimes abstract issues </a:t>
                      </a:r>
                      <a:endParaRPr lang="en-PH" sz="1800" dirty="0" smtClean="0">
                        <a:latin typeface="+mj-lt"/>
                      </a:endParaRPr>
                    </a:p>
                  </a:txBody>
                  <a:tcPr/>
                </a:tc>
              </a:tr>
              <a:tr h="2120400">
                <a:tc>
                  <a:txBody>
                    <a:bodyPr/>
                    <a:lstStyle/>
                    <a:p>
                      <a:pPr algn="ctr"/>
                      <a:endParaRPr lang="en-PH" b="1" dirty="0" smtClean="0"/>
                    </a:p>
                    <a:p>
                      <a:pPr algn="ctr"/>
                      <a:endParaRPr lang="en-PH" b="1" dirty="0" smtClean="0"/>
                    </a:p>
                    <a:p>
                      <a:pPr algn="ctr"/>
                      <a:r>
                        <a:rPr lang="en-PH" b="1" dirty="0" smtClean="0"/>
                        <a:t>LEVEL</a:t>
                      </a:r>
                      <a:r>
                        <a:rPr lang="en-PH" b="1" baseline="0" dirty="0" smtClean="0"/>
                        <a:t> 6</a:t>
                      </a:r>
                      <a:endParaRPr lang="en-PH" b="1" dirty="0"/>
                    </a:p>
                  </a:txBody>
                  <a:tcPr/>
                </a:tc>
                <a:tc>
                  <a:txBody>
                    <a:bodyPr/>
                    <a:lstStyle/>
                    <a:p>
                      <a:pPr marL="342900" marR="0" lvl="0" indent="-342900" algn="l">
                        <a:lnSpc>
                          <a:spcPct val="115000"/>
                        </a:lnSpc>
                        <a:spcBef>
                          <a:spcPts val="0"/>
                        </a:spcBef>
                        <a:spcAft>
                          <a:spcPts val="0"/>
                        </a:spcAft>
                        <a:buFont typeface="Wingdings" pitchFamily="2" charset="2"/>
                        <a:buChar char="§"/>
                      </a:pPr>
                      <a:endParaRPr lang="en-AU" sz="1800" kern="1200" dirty="0" smtClean="0">
                        <a:solidFill>
                          <a:schemeClr val="dk1"/>
                        </a:solidFill>
                        <a:latin typeface="+mn-lt"/>
                        <a:ea typeface="+mn-ea"/>
                        <a:cs typeface="+mn-cs"/>
                      </a:endParaRPr>
                    </a:p>
                    <a:p>
                      <a:pPr marL="342900" marR="0" lvl="0" indent="-342900" algn="l">
                        <a:lnSpc>
                          <a:spcPct val="115000"/>
                        </a:lnSpc>
                        <a:spcBef>
                          <a:spcPts val="0"/>
                        </a:spcBef>
                        <a:spcAft>
                          <a:spcPts val="0"/>
                        </a:spcAft>
                        <a:buFont typeface="Wingdings" pitchFamily="2" charset="2"/>
                        <a:buChar char="§"/>
                      </a:pPr>
                      <a:r>
                        <a:rPr lang="en-AU" sz="1800" kern="1200" dirty="0" smtClean="0">
                          <a:solidFill>
                            <a:schemeClr val="dk1"/>
                          </a:solidFill>
                          <a:latin typeface="+mn-lt"/>
                          <a:ea typeface="+mn-ea"/>
                          <a:cs typeface="+mn-cs"/>
                        </a:rPr>
                        <a:t>is technical and theoretical within a specific  field</a:t>
                      </a:r>
                    </a:p>
                    <a:p>
                      <a:pPr marL="342900" marR="0" lvl="0" indent="-342900" algn="l">
                        <a:lnSpc>
                          <a:spcPct val="115000"/>
                        </a:lnSpc>
                        <a:spcBef>
                          <a:spcPts val="0"/>
                        </a:spcBef>
                        <a:spcAft>
                          <a:spcPts val="0"/>
                        </a:spcAft>
                        <a:buFont typeface="Wingdings" pitchFamily="2" charset="2"/>
                        <a:buChar char="§"/>
                      </a:pPr>
                      <a:r>
                        <a:rPr lang="en-AU" sz="1800" kern="1200" dirty="0" smtClean="0">
                          <a:solidFill>
                            <a:schemeClr val="dk1"/>
                          </a:solidFill>
                          <a:latin typeface="+mn-lt"/>
                          <a:ea typeface="+mn-ea"/>
                          <a:cs typeface="+mn-cs"/>
                        </a:rPr>
                        <a:t>involve critical and analytical thinking</a:t>
                      </a:r>
                      <a:endParaRPr lang="en-US" sz="1800" dirty="0" smtClean="0">
                        <a:latin typeface="+mj-lt"/>
                        <a:ea typeface="Times New Roman"/>
                        <a:cs typeface="Cambria"/>
                      </a:endParaRPr>
                    </a:p>
                  </a:txBody>
                  <a:tcPr marL="114300" marR="114300" marT="0" marB="0"/>
                </a:tc>
                <a:tc>
                  <a:txBody>
                    <a:bodyPr/>
                    <a:lstStyle/>
                    <a:p>
                      <a:pPr algn="l">
                        <a:buFont typeface="Wingdings" pitchFamily="2" charset="2"/>
                        <a:buChar char="§"/>
                      </a:pPr>
                      <a:endParaRPr lang="en-AU" sz="1800" kern="1200" dirty="0" smtClean="0">
                        <a:solidFill>
                          <a:schemeClr val="dk1"/>
                        </a:solidFill>
                        <a:latin typeface="+mn-lt"/>
                        <a:ea typeface="+mn-ea"/>
                        <a:cs typeface="+mn-cs"/>
                      </a:endParaRPr>
                    </a:p>
                    <a:p>
                      <a:pPr algn="l">
                        <a:buFont typeface="Wingdings" pitchFamily="2" charset="2"/>
                        <a:buChar char="§"/>
                      </a:pPr>
                      <a:r>
                        <a:rPr lang="en-AU" sz="1800" kern="1200" dirty="0" smtClean="0">
                          <a:solidFill>
                            <a:schemeClr val="dk1"/>
                          </a:solidFill>
                          <a:latin typeface="+mn-lt"/>
                          <a:ea typeface="+mn-ea"/>
                          <a:cs typeface="+mn-cs"/>
                        </a:rPr>
                        <a:t>     are complex and changing</a:t>
                      </a:r>
                    </a:p>
                    <a:p>
                      <a:pPr algn="l">
                        <a:buFont typeface="Wingdings" pitchFamily="2" charset="2"/>
                        <a:buChar char="§"/>
                      </a:pPr>
                      <a:r>
                        <a:rPr lang="en-AU" sz="1800" kern="1200" dirty="0" smtClean="0">
                          <a:solidFill>
                            <a:schemeClr val="dk1"/>
                          </a:solidFill>
                          <a:latin typeface="+mn-lt"/>
                          <a:ea typeface="+mn-ea"/>
                          <a:cs typeface="+mn-cs"/>
                        </a:rPr>
                        <a:t>     require initiative and adaptability </a:t>
                      </a:r>
                    </a:p>
                    <a:p>
                      <a:pPr algn="l">
                        <a:buFont typeface="Wingdings" pitchFamily="2" charset="2"/>
                        <a:buNone/>
                      </a:pPr>
                      <a:r>
                        <a:rPr lang="en-AU" sz="1800" kern="1200" dirty="0" smtClean="0">
                          <a:solidFill>
                            <a:schemeClr val="dk1"/>
                          </a:solidFill>
                          <a:latin typeface="+mn-lt"/>
                          <a:ea typeface="+mn-ea"/>
                          <a:cs typeface="+mn-cs"/>
                        </a:rPr>
                        <a:t>       as well as strategies to improve </a:t>
                      </a:r>
                    </a:p>
                    <a:p>
                      <a:pPr algn="l">
                        <a:buFont typeface="Wingdings" pitchFamily="2" charset="2"/>
                        <a:buNone/>
                      </a:pPr>
                      <a:r>
                        <a:rPr lang="en-AU" sz="1800" kern="1200" dirty="0" smtClean="0">
                          <a:solidFill>
                            <a:schemeClr val="dk1"/>
                          </a:solidFill>
                          <a:latin typeface="+mn-lt"/>
                          <a:ea typeface="+mn-ea"/>
                          <a:cs typeface="+mn-cs"/>
                        </a:rPr>
                        <a:t>       activities and to solve complex </a:t>
                      </a:r>
                    </a:p>
                    <a:p>
                      <a:pPr algn="l">
                        <a:buFont typeface="Wingdings" pitchFamily="2" charset="2"/>
                        <a:buNone/>
                      </a:pPr>
                      <a:r>
                        <a:rPr lang="en-AU" sz="1800" kern="1200" dirty="0" smtClean="0">
                          <a:solidFill>
                            <a:schemeClr val="dk1"/>
                          </a:solidFill>
                          <a:latin typeface="+mn-lt"/>
                          <a:ea typeface="+mn-ea"/>
                          <a:cs typeface="+mn-cs"/>
                        </a:rPr>
                        <a:t>       and abstract issues</a:t>
                      </a:r>
                      <a:endParaRPr lang="en-AU" sz="1800" kern="1200" dirty="0" smtClean="0">
                        <a:solidFill>
                          <a:schemeClr val="dk1"/>
                        </a:solidFill>
                        <a:latin typeface="+mj-lt"/>
                        <a:ea typeface="+mn-ea"/>
                        <a:cs typeface="+mn-cs"/>
                      </a:endParaRPr>
                    </a:p>
                    <a:p>
                      <a:pPr algn="l">
                        <a:buFont typeface="Wingdings" pitchFamily="2" charset="2"/>
                        <a:buNone/>
                      </a:pPr>
                      <a:endParaRPr lang="en-PH" sz="1800" dirty="0">
                        <a:latin typeface="+mj-lt"/>
                      </a:endParaRPr>
                    </a:p>
                  </a:txBody>
                  <a:tcPr/>
                </a:tc>
              </a:tr>
            </a:tbl>
          </a:graphicData>
        </a:graphic>
      </p:graphicFrame>
    </p:spTree>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144001" cy="6736080"/>
        </p:xfrm>
        <a:graphic>
          <a:graphicData uri="http://schemas.openxmlformats.org/drawingml/2006/table">
            <a:tbl>
              <a:tblPr firstRow="1" bandRow="1">
                <a:tableStyleId>{5C22544A-7EE6-4342-B048-85BDC9FD1C3A}</a:tableStyleId>
              </a:tblPr>
              <a:tblGrid>
                <a:gridCol w="1143000"/>
                <a:gridCol w="3200400"/>
                <a:gridCol w="4800601"/>
              </a:tblGrid>
              <a:tr h="861936">
                <a:tc>
                  <a:txBody>
                    <a:bodyPr/>
                    <a:lstStyle/>
                    <a:p>
                      <a:pPr algn="l"/>
                      <a:endParaRPr lang="en-PH" dirty="0"/>
                    </a:p>
                  </a:txBody>
                  <a:tcPr/>
                </a:tc>
                <a:tc>
                  <a:txBody>
                    <a:bodyPr/>
                    <a:lstStyle/>
                    <a:p>
                      <a:pPr algn="ctr"/>
                      <a:endParaRPr lang="en-AU" sz="1800" b="1" kern="1200" dirty="0" smtClean="0">
                        <a:solidFill>
                          <a:schemeClr val="tx1"/>
                        </a:solidFill>
                        <a:latin typeface="+mn-lt"/>
                        <a:ea typeface="+mn-ea"/>
                        <a:cs typeface="+mn-cs"/>
                      </a:endParaRPr>
                    </a:p>
                    <a:p>
                      <a:pPr algn="ctr"/>
                      <a:r>
                        <a:rPr lang="en-AU" sz="1800" b="1" kern="1200" dirty="0" smtClean="0">
                          <a:solidFill>
                            <a:schemeClr val="tx1"/>
                          </a:solidFill>
                          <a:latin typeface="+mn-lt"/>
                          <a:ea typeface="+mn-ea"/>
                          <a:cs typeface="+mn-cs"/>
                        </a:rPr>
                        <a:t>Knowledge and skills</a:t>
                      </a:r>
                      <a:endParaRPr lang="en-PH" dirty="0">
                        <a:solidFill>
                          <a:schemeClr val="tx1"/>
                        </a:solidFill>
                      </a:endParaRPr>
                    </a:p>
                  </a:txBody>
                  <a:tcPr/>
                </a:tc>
                <a:tc>
                  <a:txBody>
                    <a:bodyPr/>
                    <a:lstStyle/>
                    <a:p>
                      <a:pPr algn="ctr"/>
                      <a:endParaRPr lang="en-PH" dirty="0" smtClean="0">
                        <a:solidFill>
                          <a:schemeClr val="tx1"/>
                        </a:solidFill>
                      </a:endParaRPr>
                    </a:p>
                    <a:p>
                      <a:pPr algn="ctr"/>
                      <a:r>
                        <a:rPr lang="en-AU" sz="1800" b="1" kern="1200" dirty="0" smtClean="0">
                          <a:solidFill>
                            <a:schemeClr val="tx1"/>
                          </a:solidFill>
                          <a:latin typeface="+mn-lt"/>
                          <a:ea typeface="+mn-ea"/>
                          <a:cs typeface="+mn-cs"/>
                        </a:rPr>
                        <a:t>Application and Responsibility</a:t>
                      </a:r>
                      <a:endParaRPr lang="en-PH" dirty="0">
                        <a:solidFill>
                          <a:schemeClr val="tx1"/>
                        </a:solidFill>
                      </a:endParaRPr>
                    </a:p>
                  </a:txBody>
                  <a:tcPr/>
                </a:tc>
              </a:tr>
              <a:tr h="2414664">
                <a:tc>
                  <a:txBody>
                    <a:bodyPr/>
                    <a:lstStyle/>
                    <a:p>
                      <a:pPr algn="ctr"/>
                      <a:endParaRPr lang="en-PH" b="1" dirty="0" smtClean="0"/>
                    </a:p>
                    <a:p>
                      <a:pPr algn="ctr"/>
                      <a:endParaRPr lang="en-PH" b="1" dirty="0" smtClean="0"/>
                    </a:p>
                    <a:p>
                      <a:pPr algn="ctr"/>
                      <a:r>
                        <a:rPr lang="en-PH" b="1" dirty="0" smtClean="0"/>
                        <a:t>LEVEL </a:t>
                      </a:r>
                    </a:p>
                    <a:p>
                      <a:pPr algn="ctr"/>
                      <a:r>
                        <a:rPr lang="en-PH" b="1" dirty="0" smtClean="0"/>
                        <a:t>7</a:t>
                      </a:r>
                      <a:endParaRPr lang="en-PH" b="1" dirty="0"/>
                    </a:p>
                  </a:txBody>
                  <a:tcPr/>
                </a:tc>
                <a:tc>
                  <a:txBody>
                    <a:bodyPr/>
                    <a:lstStyle/>
                    <a:p>
                      <a:pPr marL="342900" marR="0" lvl="0" indent="-342900" algn="l">
                        <a:lnSpc>
                          <a:spcPct val="115000"/>
                        </a:lnSpc>
                        <a:spcBef>
                          <a:spcPts val="0"/>
                        </a:spcBef>
                        <a:spcAft>
                          <a:spcPts val="0"/>
                        </a:spcAft>
                        <a:buFont typeface="Wingdings" pitchFamily="2" charset="2"/>
                        <a:buChar char="§"/>
                      </a:pPr>
                      <a:r>
                        <a:rPr lang="en-AU" sz="1700" kern="1200" dirty="0" smtClean="0">
                          <a:solidFill>
                            <a:schemeClr val="dk1"/>
                          </a:solidFill>
                          <a:latin typeface="+mn-lt"/>
                          <a:ea typeface="+mn-ea"/>
                          <a:cs typeface="+mn-cs"/>
                        </a:rPr>
                        <a:t>is at the forefront of a field and show mastery of a body of knowledge</a:t>
                      </a:r>
                    </a:p>
                    <a:p>
                      <a:pPr marL="342900" marR="0" lvl="0" indent="-342900" algn="l">
                        <a:lnSpc>
                          <a:spcPct val="115000"/>
                        </a:lnSpc>
                        <a:spcBef>
                          <a:spcPts val="0"/>
                        </a:spcBef>
                        <a:spcAft>
                          <a:spcPts val="0"/>
                        </a:spcAft>
                        <a:buFont typeface="Wingdings" pitchFamily="2" charset="2"/>
                        <a:buChar char="§"/>
                      </a:pPr>
                      <a:r>
                        <a:rPr lang="en-AU" sz="1700" kern="1200" dirty="0" smtClean="0">
                          <a:solidFill>
                            <a:schemeClr val="dk1"/>
                          </a:solidFill>
                          <a:latin typeface="+mn-lt"/>
                          <a:ea typeface="+mn-ea"/>
                          <a:cs typeface="+mn-cs"/>
                        </a:rPr>
                        <a:t>involve critical and independent thinking as the basis for research to extend or redefine knowledge or practice</a:t>
                      </a:r>
                      <a:endParaRPr lang="en-PH" sz="1700" dirty="0">
                        <a:latin typeface="+mj-lt"/>
                        <a:ea typeface="Times New Roman"/>
                        <a:cs typeface="Times New Roman"/>
                      </a:endParaRPr>
                    </a:p>
                  </a:txBody>
                  <a:tcPr marL="114300" marR="114300" marT="0" marB="0"/>
                </a:tc>
                <a:tc>
                  <a:txBody>
                    <a:bodyPr/>
                    <a:lstStyle/>
                    <a:p>
                      <a:pPr marL="342900" marR="0" lvl="0" indent="-342900" algn="l">
                        <a:lnSpc>
                          <a:spcPct val="115000"/>
                        </a:lnSpc>
                        <a:spcBef>
                          <a:spcPts val="0"/>
                        </a:spcBef>
                        <a:spcAft>
                          <a:spcPts val="600"/>
                        </a:spcAft>
                        <a:buFont typeface="Wingdings" pitchFamily="2" charset="2"/>
                        <a:buChar char="§"/>
                      </a:pPr>
                      <a:r>
                        <a:rPr lang="en-AU" sz="1700" kern="1200" dirty="0" smtClean="0">
                          <a:solidFill>
                            <a:schemeClr val="dk1"/>
                          </a:solidFill>
                          <a:latin typeface="+mn-lt"/>
                          <a:ea typeface="+mn-ea"/>
                          <a:cs typeface="+mn-cs"/>
                        </a:rPr>
                        <a:t>are complex and unpredictable and involve the development and testing of innovative solutions to resolve issues</a:t>
                      </a:r>
                    </a:p>
                    <a:p>
                      <a:pPr marL="342900" marR="0" lvl="0" indent="-342900" algn="l">
                        <a:lnSpc>
                          <a:spcPct val="115000"/>
                        </a:lnSpc>
                        <a:spcBef>
                          <a:spcPts val="0"/>
                        </a:spcBef>
                        <a:spcAft>
                          <a:spcPts val="600"/>
                        </a:spcAft>
                        <a:buFont typeface="Wingdings" pitchFamily="2" charset="2"/>
                        <a:buChar char="§"/>
                      </a:pPr>
                      <a:r>
                        <a:rPr lang="en-AU" sz="1700" kern="1200" dirty="0" smtClean="0">
                          <a:solidFill>
                            <a:schemeClr val="dk1"/>
                          </a:solidFill>
                          <a:latin typeface="+mn-lt"/>
                          <a:ea typeface="+mn-ea"/>
                          <a:cs typeface="+mn-cs"/>
                        </a:rPr>
                        <a:t>require expert judgement and significant responsibility for professional knowledge, practice and management </a:t>
                      </a:r>
                      <a:endParaRPr lang="en-AU" sz="1700" kern="1200" dirty="0" smtClean="0">
                        <a:solidFill>
                          <a:schemeClr val="dk1"/>
                        </a:solidFill>
                        <a:latin typeface="+mj-lt"/>
                        <a:ea typeface="+mn-ea"/>
                        <a:cs typeface="+mn-cs"/>
                      </a:endParaRPr>
                    </a:p>
                  </a:txBody>
                  <a:tcPr marL="114300" marR="114300" marT="0" marB="0"/>
                </a:tc>
              </a:tr>
              <a:tr h="2947822">
                <a:tc>
                  <a:txBody>
                    <a:bodyPr/>
                    <a:lstStyle/>
                    <a:p>
                      <a:pPr algn="ctr"/>
                      <a:endParaRPr lang="en-PH" b="1" dirty="0" smtClean="0"/>
                    </a:p>
                    <a:p>
                      <a:pPr algn="ctr"/>
                      <a:endParaRPr lang="en-PH" b="1" dirty="0" smtClean="0"/>
                    </a:p>
                    <a:p>
                      <a:pPr algn="ctr"/>
                      <a:r>
                        <a:rPr lang="en-PH" b="1" dirty="0" smtClean="0"/>
                        <a:t>LEVEL</a:t>
                      </a:r>
                      <a:r>
                        <a:rPr lang="en-PH" b="1" baseline="0" dirty="0" smtClean="0"/>
                        <a:t> </a:t>
                      </a:r>
                    </a:p>
                    <a:p>
                      <a:pPr algn="ctr"/>
                      <a:r>
                        <a:rPr lang="en-PH" b="1" baseline="0" dirty="0" smtClean="0"/>
                        <a:t>8</a:t>
                      </a:r>
                      <a:endParaRPr lang="en-PH" b="1" dirty="0"/>
                    </a:p>
                  </a:txBody>
                  <a:tcPr/>
                </a:tc>
                <a:tc>
                  <a:txBody>
                    <a:bodyPr/>
                    <a:lstStyle/>
                    <a:p>
                      <a:pPr algn="l">
                        <a:buFont typeface="Wingdings" pitchFamily="2" charset="2"/>
                        <a:buChar char="§"/>
                      </a:pPr>
                      <a:r>
                        <a:rPr lang="en-AU" sz="1700" kern="1200" dirty="0" smtClean="0">
                          <a:solidFill>
                            <a:schemeClr val="dk1"/>
                          </a:solidFill>
                          <a:latin typeface="+mn-lt"/>
                          <a:ea typeface="+mn-ea"/>
                          <a:cs typeface="+mn-cs"/>
                        </a:rPr>
                        <a:t>      is at the most advanced </a:t>
                      </a:r>
                    </a:p>
                    <a:p>
                      <a:pPr algn="l">
                        <a:buFont typeface="Wingdings" pitchFamily="2" charset="2"/>
                        <a:buNone/>
                      </a:pPr>
                      <a:r>
                        <a:rPr lang="en-AU" sz="1700" kern="1200" dirty="0" smtClean="0">
                          <a:solidFill>
                            <a:schemeClr val="dk1"/>
                          </a:solidFill>
                          <a:latin typeface="+mn-lt"/>
                          <a:ea typeface="+mn-ea"/>
                          <a:cs typeface="+mn-cs"/>
                        </a:rPr>
                        <a:t>        and specialised level  </a:t>
                      </a:r>
                    </a:p>
                    <a:p>
                      <a:pPr algn="l">
                        <a:buFont typeface="Wingdings" pitchFamily="2" charset="2"/>
                        <a:buNone/>
                      </a:pPr>
                      <a:r>
                        <a:rPr lang="en-AU" sz="1700" kern="1200" dirty="0" smtClean="0">
                          <a:solidFill>
                            <a:schemeClr val="dk1"/>
                          </a:solidFill>
                          <a:latin typeface="+mn-lt"/>
                          <a:ea typeface="+mn-ea"/>
                          <a:cs typeface="+mn-cs"/>
                        </a:rPr>
                        <a:t>        and at the frontier of a </a:t>
                      </a:r>
                    </a:p>
                    <a:p>
                      <a:pPr algn="l">
                        <a:buFont typeface="Wingdings" pitchFamily="2" charset="2"/>
                        <a:buNone/>
                      </a:pPr>
                      <a:r>
                        <a:rPr lang="en-AU" sz="1700" kern="1200" dirty="0" smtClean="0">
                          <a:solidFill>
                            <a:schemeClr val="dk1"/>
                          </a:solidFill>
                          <a:latin typeface="+mn-lt"/>
                          <a:ea typeface="+mn-ea"/>
                          <a:cs typeface="+mn-cs"/>
                        </a:rPr>
                        <a:t>        field</a:t>
                      </a:r>
                    </a:p>
                    <a:p>
                      <a:pPr algn="l">
                        <a:buFont typeface="Wingdings" pitchFamily="2" charset="2"/>
                        <a:buChar char="§"/>
                      </a:pPr>
                      <a:r>
                        <a:rPr lang="en-AU" sz="1700" kern="1200" dirty="0" smtClean="0">
                          <a:solidFill>
                            <a:schemeClr val="dk1"/>
                          </a:solidFill>
                          <a:latin typeface="+mn-lt"/>
                          <a:ea typeface="+mn-ea"/>
                          <a:cs typeface="+mn-cs"/>
                        </a:rPr>
                        <a:t> </a:t>
                      </a:r>
                      <a:r>
                        <a:rPr lang="en-AU" sz="1700" kern="1200" baseline="0" dirty="0" smtClean="0">
                          <a:solidFill>
                            <a:schemeClr val="dk1"/>
                          </a:solidFill>
                          <a:latin typeface="+mn-lt"/>
                          <a:ea typeface="+mn-ea"/>
                          <a:cs typeface="+mn-cs"/>
                        </a:rPr>
                        <a:t>     </a:t>
                      </a:r>
                      <a:r>
                        <a:rPr lang="en-AU" sz="1700" kern="1200" dirty="0" smtClean="0">
                          <a:solidFill>
                            <a:schemeClr val="dk1"/>
                          </a:solidFill>
                          <a:latin typeface="+mn-lt"/>
                          <a:ea typeface="+mn-ea"/>
                          <a:cs typeface="+mn-cs"/>
                        </a:rPr>
                        <a:t>involve independent and </a:t>
                      </a:r>
                    </a:p>
                    <a:p>
                      <a:pPr algn="l">
                        <a:buFont typeface="Wingdings" pitchFamily="2" charset="2"/>
                        <a:buNone/>
                      </a:pPr>
                      <a:r>
                        <a:rPr lang="en-AU" sz="1700" kern="1200" dirty="0" smtClean="0">
                          <a:solidFill>
                            <a:schemeClr val="dk1"/>
                          </a:solidFill>
                          <a:latin typeface="+mn-lt"/>
                          <a:ea typeface="+mn-ea"/>
                          <a:cs typeface="+mn-cs"/>
                        </a:rPr>
                        <a:t>        original thinking and </a:t>
                      </a:r>
                    </a:p>
                    <a:p>
                      <a:pPr algn="l">
                        <a:buFont typeface="Wingdings" pitchFamily="2" charset="2"/>
                        <a:buNone/>
                      </a:pPr>
                      <a:r>
                        <a:rPr lang="en-AU" sz="1700" kern="1200" dirty="0" smtClean="0">
                          <a:solidFill>
                            <a:schemeClr val="dk1"/>
                          </a:solidFill>
                          <a:latin typeface="+mn-lt"/>
                          <a:ea typeface="+mn-ea"/>
                          <a:cs typeface="+mn-cs"/>
                        </a:rPr>
                        <a:t>        research, resulting in the   </a:t>
                      </a:r>
                    </a:p>
                    <a:p>
                      <a:pPr algn="l">
                        <a:buFont typeface="Wingdings" pitchFamily="2" charset="2"/>
                        <a:buNone/>
                      </a:pPr>
                      <a:r>
                        <a:rPr lang="en-AU" sz="1700" kern="1200" dirty="0" smtClean="0">
                          <a:solidFill>
                            <a:schemeClr val="dk1"/>
                          </a:solidFill>
                          <a:latin typeface="+mn-lt"/>
                          <a:ea typeface="+mn-ea"/>
                          <a:cs typeface="+mn-cs"/>
                        </a:rPr>
                        <a:t>        creation of new </a:t>
                      </a:r>
                    </a:p>
                    <a:p>
                      <a:pPr algn="l">
                        <a:buFont typeface="Wingdings" pitchFamily="2" charset="2"/>
                        <a:buNone/>
                      </a:pPr>
                      <a:r>
                        <a:rPr lang="en-AU" sz="1700" kern="1200" dirty="0" smtClean="0">
                          <a:solidFill>
                            <a:schemeClr val="dk1"/>
                          </a:solidFill>
                          <a:latin typeface="+mn-lt"/>
                          <a:ea typeface="+mn-ea"/>
                          <a:cs typeface="+mn-cs"/>
                        </a:rPr>
                        <a:t>        knowledge or practice</a:t>
                      </a:r>
                      <a:endParaRPr lang="en-AU" sz="1700" kern="1200" dirty="0" smtClean="0">
                        <a:solidFill>
                          <a:schemeClr val="dk1"/>
                        </a:solidFill>
                        <a:latin typeface="+mj-lt"/>
                        <a:ea typeface="+mn-ea"/>
                        <a:cs typeface="+mn-cs"/>
                      </a:endParaRPr>
                    </a:p>
                  </a:txBody>
                  <a:tcPr/>
                </a:tc>
                <a:tc>
                  <a:txBody>
                    <a:bodyPr/>
                    <a:lstStyle/>
                    <a:p>
                      <a:pPr algn="l">
                        <a:buFont typeface="Wingdings" pitchFamily="2" charset="2"/>
                        <a:buChar char="§"/>
                      </a:pPr>
                      <a:r>
                        <a:rPr lang="en-AU" sz="1700" kern="1200" baseline="0" dirty="0" smtClean="0">
                          <a:solidFill>
                            <a:schemeClr val="dk1"/>
                          </a:solidFill>
                          <a:latin typeface="+mn-lt"/>
                          <a:ea typeface="+mn-ea"/>
                          <a:cs typeface="+mn-cs"/>
                        </a:rPr>
                        <a:t>     </a:t>
                      </a:r>
                      <a:r>
                        <a:rPr lang="en-AU" sz="1700" kern="1200" dirty="0" smtClean="0">
                          <a:solidFill>
                            <a:schemeClr val="dk1"/>
                          </a:solidFill>
                          <a:latin typeface="+mn-lt"/>
                          <a:ea typeface="+mn-ea"/>
                          <a:cs typeface="+mn-cs"/>
                        </a:rPr>
                        <a:t>are highly specialised and complex </a:t>
                      </a:r>
                    </a:p>
                    <a:p>
                      <a:pPr algn="l">
                        <a:buFont typeface="Arial" pitchFamily="34" charset="0"/>
                        <a:buNone/>
                      </a:pPr>
                      <a:r>
                        <a:rPr lang="en-AU" sz="1700" kern="1200" dirty="0" smtClean="0">
                          <a:solidFill>
                            <a:schemeClr val="dk1"/>
                          </a:solidFill>
                          <a:latin typeface="+mn-lt"/>
                          <a:ea typeface="+mn-ea"/>
                          <a:cs typeface="+mn-cs"/>
                        </a:rPr>
                        <a:t>       involving the development and testing </a:t>
                      </a:r>
                    </a:p>
                    <a:p>
                      <a:pPr algn="l">
                        <a:buFont typeface="Arial" pitchFamily="34" charset="0"/>
                        <a:buNone/>
                      </a:pPr>
                      <a:r>
                        <a:rPr lang="en-AU" sz="1700" kern="1200" dirty="0" smtClean="0">
                          <a:solidFill>
                            <a:schemeClr val="dk1"/>
                          </a:solidFill>
                          <a:latin typeface="+mn-lt"/>
                          <a:ea typeface="+mn-ea"/>
                          <a:cs typeface="+mn-cs"/>
                        </a:rPr>
                        <a:t>       of new theories and new solutions to </a:t>
                      </a:r>
                    </a:p>
                    <a:p>
                      <a:pPr algn="l">
                        <a:buFont typeface="Arial" pitchFamily="34" charset="0"/>
                        <a:buNone/>
                      </a:pPr>
                      <a:r>
                        <a:rPr lang="en-AU" sz="1700" kern="1200" dirty="0" smtClean="0">
                          <a:solidFill>
                            <a:schemeClr val="dk1"/>
                          </a:solidFill>
                          <a:latin typeface="+mn-lt"/>
                          <a:ea typeface="+mn-ea"/>
                          <a:cs typeface="+mn-cs"/>
                        </a:rPr>
                        <a:t>       resolve complex, abstract </a:t>
                      </a:r>
                    </a:p>
                    <a:p>
                      <a:pPr algn="l">
                        <a:buFont typeface="Arial" pitchFamily="34" charset="0"/>
                        <a:buNone/>
                      </a:pPr>
                      <a:r>
                        <a:rPr lang="en-AU" sz="1700" kern="1200" dirty="0" smtClean="0">
                          <a:solidFill>
                            <a:schemeClr val="dk1"/>
                          </a:solidFill>
                          <a:latin typeface="+mn-lt"/>
                          <a:ea typeface="+mn-ea"/>
                          <a:cs typeface="+mn-cs"/>
                        </a:rPr>
                        <a:t>       issues </a:t>
                      </a:r>
                    </a:p>
                    <a:p>
                      <a:pPr algn="l">
                        <a:buFont typeface="Wingdings" pitchFamily="2" charset="2"/>
                        <a:buChar char="§"/>
                      </a:pPr>
                      <a:r>
                        <a:rPr lang="en-AU" sz="1700" kern="1200" baseline="0" dirty="0" smtClean="0">
                          <a:solidFill>
                            <a:schemeClr val="dk1"/>
                          </a:solidFill>
                          <a:latin typeface="+mn-lt"/>
                          <a:ea typeface="+mn-ea"/>
                          <a:cs typeface="+mn-cs"/>
                        </a:rPr>
                        <a:t>    </a:t>
                      </a:r>
                      <a:r>
                        <a:rPr lang="en-AU" sz="1700" kern="1200" dirty="0" smtClean="0">
                          <a:solidFill>
                            <a:schemeClr val="dk1"/>
                          </a:solidFill>
                          <a:latin typeface="+mn-lt"/>
                          <a:ea typeface="+mn-ea"/>
                          <a:cs typeface="+mn-cs"/>
                        </a:rPr>
                        <a:t> require authoritative and expert  </a:t>
                      </a:r>
                    </a:p>
                    <a:p>
                      <a:pPr algn="l">
                        <a:buFont typeface="Arial" pitchFamily="34" charset="0"/>
                        <a:buNone/>
                      </a:pPr>
                      <a:r>
                        <a:rPr lang="en-AU" sz="1700" kern="1200" dirty="0" smtClean="0">
                          <a:solidFill>
                            <a:schemeClr val="dk1"/>
                          </a:solidFill>
                          <a:latin typeface="+mn-lt"/>
                          <a:ea typeface="+mn-ea"/>
                          <a:cs typeface="+mn-cs"/>
                        </a:rPr>
                        <a:t>       judgement with a sustained </a:t>
                      </a:r>
                    </a:p>
                    <a:p>
                      <a:pPr algn="l">
                        <a:buFont typeface="Arial" pitchFamily="34" charset="0"/>
                        <a:buNone/>
                      </a:pPr>
                      <a:r>
                        <a:rPr lang="en-AU" sz="1700" kern="1200" dirty="0" smtClean="0">
                          <a:solidFill>
                            <a:schemeClr val="dk1"/>
                          </a:solidFill>
                          <a:latin typeface="+mn-lt"/>
                          <a:ea typeface="+mn-ea"/>
                          <a:cs typeface="+mn-cs"/>
                        </a:rPr>
                        <a:t>       commitment to management of </a:t>
                      </a:r>
                    </a:p>
                    <a:p>
                      <a:pPr algn="l">
                        <a:buFont typeface="Arial" pitchFamily="34" charset="0"/>
                        <a:buNone/>
                      </a:pPr>
                      <a:r>
                        <a:rPr lang="en-AU" sz="1700" kern="1200" dirty="0" smtClean="0">
                          <a:solidFill>
                            <a:schemeClr val="dk1"/>
                          </a:solidFill>
                          <a:latin typeface="+mn-lt"/>
                          <a:ea typeface="+mn-ea"/>
                          <a:cs typeface="+mn-cs"/>
                        </a:rPr>
                        <a:t>       research and significant responsibility</a:t>
                      </a:r>
                      <a:r>
                        <a:rPr lang="en-AU" sz="1700" kern="1200" baseline="0" dirty="0" smtClean="0">
                          <a:solidFill>
                            <a:schemeClr val="dk1"/>
                          </a:solidFill>
                          <a:latin typeface="+mn-lt"/>
                          <a:ea typeface="+mn-ea"/>
                          <a:cs typeface="+mn-cs"/>
                        </a:rPr>
                        <a:t> </a:t>
                      </a:r>
                    </a:p>
                    <a:p>
                      <a:pPr algn="l">
                        <a:buFont typeface="Arial" pitchFamily="34" charset="0"/>
                        <a:buNone/>
                      </a:pPr>
                      <a:r>
                        <a:rPr lang="en-AU" sz="1700" kern="1200" baseline="0" dirty="0" smtClean="0">
                          <a:solidFill>
                            <a:schemeClr val="dk1"/>
                          </a:solidFill>
                          <a:latin typeface="+mn-lt"/>
                          <a:ea typeface="+mn-ea"/>
                          <a:cs typeface="+mn-cs"/>
                        </a:rPr>
                        <a:t>       </a:t>
                      </a:r>
                      <a:r>
                        <a:rPr lang="en-AU" sz="1700" kern="1200" dirty="0" smtClean="0">
                          <a:solidFill>
                            <a:schemeClr val="dk1"/>
                          </a:solidFill>
                          <a:latin typeface="+mn-lt"/>
                          <a:ea typeface="+mn-ea"/>
                          <a:cs typeface="+mn-cs"/>
                        </a:rPr>
                        <a:t>for extending professional knowledge and </a:t>
                      </a:r>
                    </a:p>
                    <a:p>
                      <a:pPr algn="l">
                        <a:buFont typeface="Arial" pitchFamily="34" charset="0"/>
                        <a:buNone/>
                      </a:pPr>
                      <a:r>
                        <a:rPr lang="en-AU" sz="1700" kern="1200" dirty="0" smtClean="0">
                          <a:solidFill>
                            <a:schemeClr val="dk1"/>
                          </a:solidFill>
                          <a:latin typeface="+mn-lt"/>
                          <a:ea typeface="+mn-ea"/>
                          <a:cs typeface="+mn-cs"/>
                        </a:rPr>
                        <a:t>       practice and creation of new ideas and or </a:t>
                      </a:r>
                    </a:p>
                    <a:p>
                      <a:pPr algn="l">
                        <a:buFont typeface="Arial" pitchFamily="34" charset="0"/>
                        <a:buNone/>
                      </a:pPr>
                      <a:r>
                        <a:rPr lang="en-AU" sz="1700" kern="1200" dirty="0" smtClean="0">
                          <a:solidFill>
                            <a:schemeClr val="dk1"/>
                          </a:solidFill>
                          <a:latin typeface="+mn-lt"/>
                          <a:ea typeface="+mn-ea"/>
                          <a:cs typeface="+mn-cs"/>
                        </a:rPr>
                        <a:t>       processes.</a:t>
                      </a:r>
                    </a:p>
                    <a:p>
                      <a:pPr algn="l">
                        <a:buFont typeface="Wingdings" pitchFamily="2" charset="2"/>
                        <a:buChar char="§"/>
                      </a:pPr>
                      <a:r>
                        <a:rPr lang="en-AU" sz="1700" kern="1200" baseline="0" dirty="0" smtClean="0">
                          <a:solidFill>
                            <a:schemeClr val="dk1"/>
                          </a:solidFill>
                          <a:latin typeface="+mn-lt"/>
                          <a:ea typeface="+mn-ea"/>
                          <a:cs typeface="+mn-cs"/>
                        </a:rPr>
                        <a:t>    </a:t>
                      </a:r>
                      <a:r>
                        <a:rPr lang="en-AU" sz="1700" kern="1200" dirty="0" smtClean="0">
                          <a:solidFill>
                            <a:schemeClr val="dk1"/>
                          </a:solidFill>
                          <a:latin typeface="+mn-lt"/>
                          <a:ea typeface="+mn-ea"/>
                          <a:cs typeface="+mn-cs"/>
                        </a:rPr>
                        <a:t> high levels of  management and leadership</a:t>
                      </a:r>
                      <a:endParaRPr lang="en-PH" sz="1700" dirty="0" smtClean="0">
                        <a:latin typeface="+mj-lt"/>
                      </a:endParaRPr>
                    </a:p>
                  </a:txBody>
                  <a:tcPr/>
                </a:tc>
              </a:tr>
            </a:tbl>
          </a:graphicData>
        </a:graphic>
      </p:graphicFrame>
    </p:spTree>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idx="4294967295"/>
          </p:nvPr>
        </p:nvSpPr>
        <p:spPr>
          <a:xfrm>
            <a:off x="457200" y="0"/>
            <a:ext cx="8229600" cy="1371600"/>
          </a:xfrm>
        </p:spPr>
        <p:txBody>
          <a:bodyPr anchor="b"/>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p>
        </p:txBody>
      </p:sp>
      <p:sp>
        <p:nvSpPr>
          <p:cNvPr id="3" name="Content Placeholder 2"/>
          <p:cNvSpPr>
            <a:spLocks noGrp="1"/>
          </p:cNvSpPr>
          <p:nvPr>
            <p:ph idx="4294967295"/>
          </p:nvPr>
        </p:nvSpPr>
        <p:spPr>
          <a:xfrm>
            <a:off x="457200" y="1676400"/>
            <a:ext cx="8458200" cy="5181600"/>
          </a:xfrm>
        </p:spPr>
        <p:txBody>
          <a:bodyPr>
            <a:normAutofit/>
          </a:bodyPr>
          <a:lstStyle/>
          <a:p>
            <a:pPr marL="0" indent="0" eaLnBrk="1" hangingPunct="1">
              <a:buFont typeface="Wingdings" pitchFamily="2" charset="2"/>
              <a:buNone/>
              <a:defRPr/>
            </a:pPr>
            <a:r>
              <a:rPr lang="en-PH" sz="3000" b="1" dirty="0" smtClean="0">
                <a:latin typeface="+mj-lt"/>
              </a:rPr>
              <a:t>REFERENCING:</a:t>
            </a:r>
            <a:r>
              <a:rPr lang="en-PH" sz="3000" dirty="0" smtClean="0">
                <a:latin typeface="+mj-lt"/>
              </a:rPr>
              <a:t> </a:t>
            </a:r>
          </a:p>
          <a:p>
            <a:pPr marL="0" indent="0" algn="just" eaLnBrk="1" hangingPunct="1">
              <a:defRPr/>
            </a:pPr>
            <a:r>
              <a:rPr lang="en-AU" sz="2500" dirty="0" smtClean="0"/>
              <a:t>   is a process that results in the establishment of a relationship between the national qualifications framework and that of a regional qualifications framework.</a:t>
            </a:r>
          </a:p>
          <a:p>
            <a:pPr marL="0" indent="0" algn="just" eaLnBrk="1" hangingPunct="1">
              <a:defRPr/>
            </a:pPr>
            <a:endParaRPr lang="en-AU" sz="900" dirty="0" smtClean="0">
              <a:cs typeface="Cambria"/>
            </a:endParaRPr>
          </a:p>
          <a:p>
            <a:pPr marL="0" indent="0" algn="just" eaLnBrk="1" hangingPunct="1">
              <a:defRPr/>
            </a:pPr>
            <a:r>
              <a:rPr lang="en-PH" sz="2500" dirty="0" smtClean="0">
                <a:cs typeface="Cambria"/>
              </a:rPr>
              <a:t>   Proposal: 2018 - </a:t>
            </a:r>
            <a:r>
              <a:rPr lang="en-AU" sz="2500" dirty="0" smtClean="0"/>
              <a:t>target date for completion of referencing</a:t>
            </a:r>
            <a:endParaRPr lang="en-PH" sz="2500" dirty="0" smtClean="0">
              <a:cs typeface="Cambria"/>
            </a:endParaRPr>
          </a:p>
          <a:p>
            <a:pPr marL="0" indent="0" algn="just" eaLnBrk="1" hangingPunct="1">
              <a:buFont typeface="Wingdings" pitchFamily="2" charset="2"/>
              <a:buNone/>
              <a:defRPr/>
            </a:pPr>
            <a:endParaRPr lang="en-AU" sz="900" dirty="0" smtClean="0"/>
          </a:p>
          <a:p>
            <a:pPr marL="0" indent="0" algn="just" eaLnBrk="1" hangingPunct="1">
              <a:defRPr/>
            </a:pPr>
            <a:r>
              <a:rPr lang="en-AU" sz="2500" dirty="0" smtClean="0"/>
              <a:t>  The implementation of the ASEAN Qualifications Reference Framework requires all member countries to implement a common process, a referencing process.</a:t>
            </a:r>
            <a:endParaRPr lang="en-PH" sz="2500" dirty="0" smtClean="0">
              <a:latin typeface="+mj-lt"/>
              <a:cs typeface="Cambria"/>
            </a:endParaRPr>
          </a:p>
          <a:p>
            <a:pPr marL="0" indent="0" eaLnBrk="1" hangingPunct="1">
              <a:buFont typeface="Wingdings" pitchFamily="2" charset="2"/>
              <a:buNone/>
              <a:defRPr/>
            </a:pPr>
            <a:endParaRPr lang="en-PH" dirty="0" smtClean="0"/>
          </a:p>
          <a:p>
            <a:pPr marL="0" indent="0" eaLnBrk="1" hangingPunct="1">
              <a:buFont typeface="Wingdings" pitchFamily="2" charset="2"/>
              <a:buNone/>
              <a:defRPr/>
            </a:pPr>
            <a:endParaRPr lang="en-PH" dirty="0" smtClean="0">
              <a:latin typeface="+mj-lt"/>
              <a:cs typeface="Cambria"/>
            </a:endParaRPr>
          </a:p>
          <a:p>
            <a:pPr marL="0" indent="0" eaLnBrk="1" hangingPunct="1">
              <a:buFont typeface="Wingdings" pitchFamily="2" charset="2"/>
              <a:buNone/>
              <a:defRPr/>
            </a:pPr>
            <a:endParaRPr lang="en-PH" dirty="0" smtClean="0"/>
          </a:p>
          <a:p>
            <a:pPr marL="914400" lvl="1" indent="-514350" eaLnBrk="1" hangingPunct="1">
              <a:buFont typeface="+mj-lt"/>
              <a:buAutoNum type="arabicPeriod"/>
              <a:defRPr/>
            </a:pPr>
            <a:endParaRPr lang="en-US" sz="2400" dirty="0" smtClean="0">
              <a:latin typeface="+mj-lt"/>
              <a:cs typeface="Cambria"/>
            </a:endParaRPr>
          </a:p>
          <a:p>
            <a:pPr marL="0" indent="0" eaLnBrk="1" hangingPunct="1">
              <a:defRPr/>
            </a:pPr>
            <a:endParaRPr lang="en-PH" dirty="0" smtClean="0"/>
          </a:p>
          <a:p>
            <a:pPr marL="0" indent="0" eaLnBrk="1" hangingPunct="1">
              <a:buFont typeface="Wingdings" pitchFamily="2" charset="2"/>
              <a:buNone/>
              <a:defRPr/>
            </a:pPr>
            <a:endParaRPr lang="en-PH" dirty="0" smtClean="0"/>
          </a:p>
        </p:txBody>
      </p:sp>
    </p:spTree>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idx="4294967295"/>
          </p:nvPr>
        </p:nvSpPr>
        <p:spPr>
          <a:xfrm>
            <a:off x="457200" y="0"/>
            <a:ext cx="8229600" cy="1371600"/>
          </a:xfrm>
        </p:spPr>
        <p:txBody>
          <a:bodyPr anchor="b"/>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p>
        </p:txBody>
      </p:sp>
      <p:sp>
        <p:nvSpPr>
          <p:cNvPr id="3" name="Content Placeholder 2"/>
          <p:cNvSpPr>
            <a:spLocks noGrp="1"/>
          </p:cNvSpPr>
          <p:nvPr>
            <p:ph idx="4294967295"/>
          </p:nvPr>
        </p:nvSpPr>
        <p:spPr>
          <a:xfrm>
            <a:off x="457200" y="1600200"/>
            <a:ext cx="8458200" cy="5029200"/>
          </a:xfrm>
        </p:spPr>
        <p:txBody>
          <a:bodyPr>
            <a:normAutofit/>
          </a:bodyPr>
          <a:lstStyle/>
          <a:p>
            <a:pPr marL="0" indent="0" eaLnBrk="1" hangingPunct="1">
              <a:buFont typeface="Wingdings" pitchFamily="2" charset="2"/>
              <a:buNone/>
              <a:defRPr/>
            </a:pPr>
            <a:r>
              <a:rPr lang="en-PH" sz="2500" b="1" dirty="0" smtClean="0">
                <a:latin typeface="+mj-lt"/>
              </a:rPr>
              <a:t>REFERENCING PROCESS:</a:t>
            </a:r>
            <a:endParaRPr lang="en-PH" sz="2500" dirty="0" smtClean="0">
              <a:latin typeface="+mj-lt"/>
            </a:endParaRPr>
          </a:p>
          <a:p>
            <a:pPr algn="just">
              <a:defRPr/>
            </a:pPr>
            <a:r>
              <a:rPr lang="en-US" sz="2400" dirty="0" smtClean="0"/>
              <a:t>For those countries </a:t>
            </a:r>
            <a:r>
              <a:rPr lang="en-US" sz="2400" b="1" dirty="0" smtClean="0"/>
              <a:t>with a NQF</a:t>
            </a:r>
            <a:r>
              <a:rPr lang="en-US" sz="2400" dirty="0" smtClean="0"/>
              <a:t>, identify in a broad sense the best fit of levels of the national frameworks to that of the ASEAN Qualifications Reference Framework</a:t>
            </a:r>
          </a:p>
          <a:p>
            <a:pPr algn="just">
              <a:buFont typeface="Wingdings" pitchFamily="2" charset="2"/>
              <a:buNone/>
              <a:defRPr/>
            </a:pPr>
            <a:endParaRPr lang="en-PH" sz="900" dirty="0" smtClean="0"/>
          </a:p>
          <a:p>
            <a:pPr algn="just">
              <a:defRPr/>
            </a:pPr>
            <a:r>
              <a:rPr lang="en-US" sz="2400" dirty="0" smtClean="0"/>
              <a:t>For those countries </a:t>
            </a:r>
            <a:r>
              <a:rPr lang="en-US" sz="2400" b="1" dirty="0" smtClean="0"/>
              <a:t>without a NQF</a:t>
            </a:r>
            <a:r>
              <a:rPr lang="en-US" sz="2400" dirty="0" smtClean="0"/>
              <a:t>, identify for national qualification types or for key qualifications, the best fit to the level of the ASEAN Qualifications Reference Framework</a:t>
            </a:r>
          </a:p>
          <a:p>
            <a:pPr algn="just">
              <a:buFont typeface="Wingdings" pitchFamily="2" charset="2"/>
              <a:buNone/>
              <a:defRPr/>
            </a:pPr>
            <a:endParaRPr lang="en-PH" sz="900" dirty="0" smtClean="0"/>
          </a:p>
          <a:p>
            <a:pPr algn="just">
              <a:defRPr/>
            </a:pPr>
            <a:r>
              <a:rPr lang="en-AU" sz="2400" dirty="0" smtClean="0"/>
              <a:t>Include confirmation that the accrediting and registering agencies </a:t>
            </a:r>
            <a:r>
              <a:rPr lang="en-AU" sz="2400" b="1" dirty="0" smtClean="0"/>
              <a:t>meet agreed quality principles </a:t>
            </a:r>
            <a:r>
              <a:rPr lang="en-AU" sz="2400" dirty="0" smtClean="0"/>
              <a:t>and </a:t>
            </a:r>
            <a:r>
              <a:rPr lang="en-AU" sz="2400" b="1" dirty="0" smtClean="0"/>
              <a:t>broad standards</a:t>
            </a:r>
            <a:r>
              <a:rPr lang="en-AU" sz="2400" dirty="0" smtClean="0"/>
              <a:t>.</a:t>
            </a:r>
          </a:p>
          <a:p>
            <a:pPr algn="just">
              <a:buFont typeface="Wingdings" pitchFamily="2" charset="2"/>
              <a:buNone/>
              <a:defRPr/>
            </a:pPr>
            <a:endParaRPr lang="en-AU" sz="1100" dirty="0" smtClean="0"/>
          </a:p>
          <a:p>
            <a:pPr marL="0" indent="0" eaLnBrk="1" hangingPunct="1">
              <a:buFont typeface="Wingdings" pitchFamily="2" charset="2"/>
              <a:buNone/>
              <a:defRPr/>
            </a:pPr>
            <a:endParaRPr lang="en-PH" dirty="0" smtClean="0">
              <a:latin typeface="+mj-lt"/>
              <a:cs typeface="Cambria"/>
            </a:endParaRPr>
          </a:p>
          <a:p>
            <a:pPr marL="0" indent="0" eaLnBrk="1" hangingPunct="1">
              <a:buFont typeface="Wingdings" pitchFamily="2" charset="2"/>
              <a:buNone/>
              <a:defRPr/>
            </a:pPr>
            <a:endParaRPr lang="en-PH" dirty="0" smtClean="0"/>
          </a:p>
          <a:p>
            <a:pPr marL="914400" lvl="1" indent="-514350" eaLnBrk="1" hangingPunct="1">
              <a:buFont typeface="+mj-lt"/>
              <a:buAutoNum type="arabicPeriod"/>
              <a:defRPr/>
            </a:pPr>
            <a:endParaRPr lang="en-US" sz="2400" dirty="0" smtClean="0">
              <a:latin typeface="+mj-lt"/>
              <a:cs typeface="Cambria"/>
            </a:endParaRPr>
          </a:p>
          <a:p>
            <a:pPr marL="0" indent="0" eaLnBrk="1" hangingPunct="1">
              <a:defRPr/>
            </a:pPr>
            <a:endParaRPr lang="en-PH" dirty="0" smtClean="0"/>
          </a:p>
          <a:p>
            <a:pPr marL="0" indent="0" eaLnBrk="1" hangingPunct="1">
              <a:buFont typeface="Wingdings" pitchFamily="2" charset="2"/>
              <a:buNone/>
              <a:defRPr/>
            </a:pPr>
            <a:endParaRPr lang="en-PH" dirty="0" smtClean="0"/>
          </a:p>
        </p:txBody>
      </p:sp>
    </p:spTree>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idx="4294967295"/>
          </p:nvPr>
        </p:nvSpPr>
        <p:spPr>
          <a:xfrm>
            <a:off x="457200" y="228600"/>
            <a:ext cx="8229600" cy="1371600"/>
          </a:xfrm>
        </p:spPr>
        <p:txBody>
          <a:bodyPr anchor="b"/>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p>
        </p:txBody>
      </p:sp>
      <p:sp>
        <p:nvSpPr>
          <p:cNvPr id="3" name="Content Placeholder 2"/>
          <p:cNvSpPr>
            <a:spLocks noGrp="1"/>
          </p:cNvSpPr>
          <p:nvPr>
            <p:ph idx="4294967295"/>
          </p:nvPr>
        </p:nvSpPr>
        <p:spPr>
          <a:xfrm>
            <a:off x="457200" y="1219200"/>
            <a:ext cx="8229600" cy="5638800"/>
          </a:xfrm>
        </p:spPr>
        <p:txBody>
          <a:bodyPr>
            <a:normAutofit fontScale="92500"/>
          </a:bodyPr>
          <a:lstStyle/>
          <a:p>
            <a:pPr marL="0" indent="0">
              <a:buFont typeface="Wingdings" pitchFamily="2" charset="2"/>
              <a:buNone/>
              <a:defRPr/>
            </a:pPr>
            <a:endParaRPr lang="en-PH" sz="2800" dirty="0" smtClean="0"/>
          </a:p>
          <a:p>
            <a:pPr marL="0" indent="0">
              <a:buFont typeface="Wingdings" pitchFamily="2" charset="2"/>
              <a:buNone/>
              <a:defRPr/>
            </a:pPr>
            <a:r>
              <a:rPr lang="en-PH" sz="2800" b="1" dirty="0" smtClean="0"/>
              <a:t>REFERENCING PROCEDURE</a:t>
            </a:r>
          </a:p>
          <a:p>
            <a:pPr marL="0" indent="0">
              <a:buFont typeface="Wingdings" pitchFamily="2" charset="2"/>
              <a:buNone/>
              <a:defRPr/>
            </a:pPr>
            <a:endParaRPr lang="en-PH" sz="1100" b="1" dirty="0" smtClean="0">
              <a:cs typeface="Cambria"/>
            </a:endParaRPr>
          </a:p>
          <a:p>
            <a:pPr>
              <a:buFont typeface="Wingdings" charset="0"/>
              <a:buChar char="n"/>
              <a:defRPr/>
            </a:pPr>
            <a:r>
              <a:rPr lang="en-US" sz="2400" dirty="0" smtClean="0"/>
              <a:t>Describe a common structure for linking NQFs to the AQRF</a:t>
            </a:r>
          </a:p>
          <a:p>
            <a:pPr lvl="1">
              <a:buFont typeface="Wingdings" pitchFamily="2" charset="2"/>
              <a:buChar char="Ø"/>
              <a:defRPr/>
            </a:pPr>
            <a:r>
              <a:rPr lang="en-AU" sz="2200" dirty="0" smtClean="0"/>
              <a:t>The consistency of this process as it is carried out in different countries is critically important for the integrity of the AQRF</a:t>
            </a:r>
          </a:p>
          <a:p>
            <a:pPr lvl="1">
              <a:buFont typeface="Wingdings" pitchFamily="2" charset="2"/>
              <a:buChar char="Ø"/>
              <a:defRPr/>
            </a:pPr>
            <a:endParaRPr lang="en-US" sz="2200" dirty="0" smtClean="0">
              <a:ea typeface="+mn-ea"/>
            </a:endParaRPr>
          </a:p>
          <a:p>
            <a:pPr>
              <a:buFont typeface="Wingdings" charset="0"/>
              <a:buChar char="n"/>
              <a:defRPr/>
            </a:pPr>
            <a:r>
              <a:rPr lang="en-US" sz="2400" dirty="0" smtClean="0"/>
              <a:t>Ensure that the linking process undertaken is robust and transparent way</a:t>
            </a:r>
          </a:p>
          <a:p>
            <a:pPr lvl="1">
              <a:buFont typeface="Wingdings" pitchFamily="2" charset="2"/>
              <a:buChar char="Ø"/>
              <a:defRPr/>
            </a:pPr>
            <a:r>
              <a:rPr lang="en-AU" sz="2200" dirty="0" smtClean="0"/>
              <a:t>critically important for the way people in other countries to understand and trust the outcomes of the referencing process</a:t>
            </a:r>
            <a:r>
              <a:rPr lang="en-US" sz="2200" dirty="0" smtClean="0">
                <a:ea typeface="+mn-ea"/>
              </a:rPr>
              <a:t> </a:t>
            </a:r>
          </a:p>
          <a:p>
            <a:pPr lvl="1">
              <a:buFont typeface="Wingdings" pitchFamily="2" charset="2"/>
              <a:buChar char="Ø"/>
              <a:defRPr/>
            </a:pPr>
            <a:r>
              <a:rPr lang="en-AU" sz="2200" dirty="0" smtClean="0"/>
              <a:t>Referencing criteria should cover areas that are important for consistency and trust</a:t>
            </a:r>
            <a:endParaRPr lang="en-US" sz="2200" dirty="0" smtClean="0">
              <a:ea typeface="+mn-ea"/>
            </a:endParaRPr>
          </a:p>
          <a:p>
            <a:pPr lvl="1">
              <a:buFont typeface="Wingdings" pitchFamily="2" charset="2"/>
              <a:buNone/>
              <a:defRPr/>
            </a:pPr>
            <a:endParaRPr lang="en-US" sz="1000" dirty="0" smtClean="0">
              <a:ea typeface="+mn-ea"/>
            </a:endParaRPr>
          </a:p>
          <a:p>
            <a:pPr>
              <a:buFont typeface="Wingdings" charset="0"/>
              <a:buChar char="n"/>
              <a:defRPr/>
            </a:pPr>
            <a:r>
              <a:rPr lang="en-AU" sz="2400" dirty="0" smtClean="0"/>
              <a:t>Provide a common reporting structure for the referencing reports</a:t>
            </a:r>
            <a:r>
              <a:rPr lang="en-US" sz="2400" dirty="0" smtClean="0"/>
              <a:t> </a:t>
            </a:r>
            <a:endParaRPr lang="en-PH" sz="2400" dirty="0" smtClean="0"/>
          </a:p>
          <a:p>
            <a:pPr eaLnBrk="1" hangingPunct="1">
              <a:buFont typeface="Wingdings" pitchFamily="2" charset="2"/>
              <a:buNone/>
              <a:defRPr/>
            </a:pPr>
            <a:endParaRPr lang="en-PH" sz="3300" dirty="0" smtClean="0">
              <a:latin typeface="+mj-lt"/>
              <a:cs typeface="Cambria"/>
            </a:endParaRPr>
          </a:p>
          <a:p>
            <a:pPr marL="0" indent="0" eaLnBrk="1" hangingPunct="1">
              <a:buFont typeface="Wingdings" pitchFamily="2" charset="2"/>
              <a:buNone/>
              <a:defRPr/>
            </a:pPr>
            <a:endParaRPr lang="en-PH" dirty="0" smtClean="0"/>
          </a:p>
          <a:p>
            <a:pPr marL="0" indent="0" eaLnBrk="1" hangingPunct="1">
              <a:buFont typeface="Wingdings" pitchFamily="2" charset="2"/>
              <a:buNone/>
              <a:defRPr/>
            </a:pPr>
            <a:endParaRPr lang="en-PH" dirty="0" smtClean="0">
              <a:latin typeface="+mj-lt"/>
              <a:cs typeface="Cambria"/>
            </a:endParaRPr>
          </a:p>
          <a:p>
            <a:pPr marL="0" indent="0" eaLnBrk="1" hangingPunct="1">
              <a:buFont typeface="Wingdings" pitchFamily="2" charset="2"/>
              <a:buNone/>
              <a:defRPr/>
            </a:pPr>
            <a:endParaRPr lang="en-PH" dirty="0" smtClean="0"/>
          </a:p>
          <a:p>
            <a:pPr marL="914400" lvl="1" indent="-514350" eaLnBrk="1" hangingPunct="1">
              <a:buFont typeface="+mj-lt"/>
              <a:buAutoNum type="arabicPeriod"/>
              <a:defRPr/>
            </a:pPr>
            <a:endParaRPr lang="en-US" sz="2400" dirty="0" smtClean="0">
              <a:latin typeface="+mj-lt"/>
              <a:cs typeface="Cambria"/>
            </a:endParaRPr>
          </a:p>
          <a:p>
            <a:pPr marL="0" indent="0" eaLnBrk="1" hangingPunct="1">
              <a:defRPr/>
            </a:pPr>
            <a:endParaRPr lang="en-PH" dirty="0" smtClean="0"/>
          </a:p>
          <a:p>
            <a:pPr marL="0" indent="0" eaLnBrk="1" hangingPunct="1">
              <a:buFont typeface="Wingdings" pitchFamily="2" charset="2"/>
              <a:buNone/>
              <a:defRPr/>
            </a:pPr>
            <a:endParaRPr lang="en-PH" dirty="0" smtClean="0"/>
          </a:p>
        </p:txBody>
      </p:sp>
    </p:spTree>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457200" y="0"/>
            <a:ext cx="8229600" cy="1371600"/>
          </a:xfrm>
        </p:spPr>
        <p:txBody>
          <a:bodyPr anchor="b"/>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p>
        </p:txBody>
      </p:sp>
      <p:sp>
        <p:nvSpPr>
          <p:cNvPr id="60419" name="Content Placeholder 2"/>
          <p:cNvSpPr>
            <a:spLocks noGrp="1"/>
          </p:cNvSpPr>
          <p:nvPr>
            <p:ph idx="4294967295"/>
          </p:nvPr>
        </p:nvSpPr>
        <p:spPr>
          <a:xfrm>
            <a:off x="457200" y="1600200"/>
            <a:ext cx="8229600" cy="5257800"/>
          </a:xfrm>
        </p:spPr>
        <p:txBody>
          <a:bodyPr/>
          <a:lstStyle/>
          <a:p>
            <a:pPr marL="0" indent="0" eaLnBrk="1" hangingPunct="1">
              <a:lnSpc>
                <a:spcPct val="70000"/>
              </a:lnSpc>
              <a:buFont typeface="Wingdings" pitchFamily="2" charset="2"/>
              <a:buNone/>
            </a:pPr>
            <a:r>
              <a:rPr lang="en-PH" sz="2800" b="1" smtClean="0">
                <a:ea typeface="ＭＳ Ｐゴシック" pitchFamily="34" charset="-128"/>
              </a:rPr>
              <a:t>REFERENCING PANELS : </a:t>
            </a:r>
            <a:r>
              <a:rPr lang="en-AU" sz="2500" smtClean="0">
                <a:ea typeface="ＭＳ Ｐゴシック" pitchFamily="34" charset="-128"/>
              </a:rPr>
              <a:t>The referencing process </a:t>
            </a:r>
          </a:p>
          <a:p>
            <a:pPr marL="0" indent="0" eaLnBrk="1" hangingPunct="1">
              <a:lnSpc>
                <a:spcPct val="70000"/>
              </a:lnSpc>
              <a:buFont typeface="Wingdings" pitchFamily="2" charset="2"/>
              <a:buNone/>
            </a:pPr>
            <a:r>
              <a:rPr lang="en-AU" sz="2500" smtClean="0">
                <a:ea typeface="ＭＳ Ｐゴシック" pitchFamily="34" charset="-128"/>
              </a:rPr>
              <a:t>requires that each country sets up a referencing panel of </a:t>
            </a:r>
          </a:p>
          <a:p>
            <a:pPr marL="0" indent="0" eaLnBrk="1" hangingPunct="1">
              <a:lnSpc>
                <a:spcPct val="70000"/>
              </a:lnSpc>
              <a:buFont typeface="Wingdings" pitchFamily="2" charset="2"/>
              <a:buNone/>
            </a:pPr>
            <a:r>
              <a:rPr lang="en-AU" sz="2500" smtClean="0">
                <a:ea typeface="ＭＳ Ｐゴシック" pitchFamily="34" charset="-128"/>
              </a:rPr>
              <a:t>key stakeholders. </a:t>
            </a:r>
          </a:p>
          <a:p>
            <a:pPr marL="0" indent="0" eaLnBrk="1" hangingPunct="1">
              <a:lnSpc>
                <a:spcPct val="70000"/>
              </a:lnSpc>
              <a:buFont typeface="Wingdings" pitchFamily="2" charset="2"/>
              <a:buNone/>
            </a:pPr>
            <a:endParaRPr lang="en-AU" sz="900" smtClean="0">
              <a:ea typeface="ＭＳ Ｐゴシック" pitchFamily="34" charset="-128"/>
            </a:endParaRPr>
          </a:p>
          <a:p>
            <a:pPr marL="0" indent="0" eaLnBrk="1" hangingPunct="1">
              <a:lnSpc>
                <a:spcPct val="70000"/>
              </a:lnSpc>
              <a:buFont typeface="Wingdings" pitchFamily="2" charset="2"/>
              <a:buNone/>
            </a:pPr>
            <a:endParaRPr lang="en-US" sz="2500" b="1" smtClean="0">
              <a:ea typeface="ＭＳ Ｐゴシック" pitchFamily="34" charset="-128"/>
            </a:endParaRPr>
          </a:p>
          <a:p>
            <a:pPr marL="0" indent="0" eaLnBrk="1" hangingPunct="1">
              <a:lnSpc>
                <a:spcPct val="70000"/>
              </a:lnSpc>
              <a:buFont typeface="Wingdings" pitchFamily="2" charset="2"/>
              <a:buNone/>
            </a:pPr>
            <a:r>
              <a:rPr lang="en-US" sz="2500" b="1" smtClean="0">
                <a:ea typeface="ＭＳ Ｐゴシック" pitchFamily="34" charset="-128"/>
              </a:rPr>
              <a:t>Composition of each Country</a:t>
            </a:r>
            <a:r>
              <a:rPr lang="en-PH" sz="2500" b="1" smtClean="0">
                <a:ea typeface="ＭＳ Ｐゴシック" pitchFamily="34" charset="-128"/>
              </a:rPr>
              <a:t>’</a:t>
            </a:r>
            <a:r>
              <a:rPr lang="en-US" altLang="ja-JP" sz="2500" b="1" smtClean="0">
                <a:ea typeface="ＭＳ Ｐゴシック" pitchFamily="34" charset="-128"/>
              </a:rPr>
              <a:t>s Referencing Panel </a:t>
            </a:r>
            <a:r>
              <a:rPr lang="en-US" altLang="ja-JP" sz="2500" smtClean="0">
                <a:ea typeface="ＭＳ Ｐゴシック" pitchFamily="34" charset="-128"/>
              </a:rPr>
              <a:t>:</a:t>
            </a:r>
          </a:p>
          <a:p>
            <a:pPr marL="1031875" lvl="1" indent="-514350" eaLnBrk="1" hangingPunct="1">
              <a:lnSpc>
                <a:spcPct val="70000"/>
              </a:lnSpc>
              <a:buFont typeface="Arial" charset="0"/>
              <a:buChar char="•"/>
            </a:pPr>
            <a:r>
              <a:rPr lang="en-US" sz="2500" smtClean="0">
                <a:ea typeface="ＭＳ Ｐゴシック" pitchFamily="34" charset="-128"/>
              </a:rPr>
              <a:t>at least one international representative</a:t>
            </a:r>
          </a:p>
          <a:p>
            <a:pPr marL="1031875" lvl="1" indent="-514350" eaLnBrk="1" hangingPunct="1">
              <a:lnSpc>
                <a:spcPct val="70000"/>
              </a:lnSpc>
              <a:buFont typeface="Arial" charset="0"/>
              <a:buChar char="•"/>
            </a:pPr>
            <a:r>
              <a:rPr lang="en-US" sz="2500" smtClean="0">
                <a:ea typeface="ＭＳ Ｐゴシック" pitchFamily="34" charset="-128"/>
              </a:rPr>
              <a:t>plus an additional observer from one of the other </a:t>
            </a:r>
          </a:p>
          <a:p>
            <a:pPr marL="1031875" lvl="1" indent="-514350" eaLnBrk="1" hangingPunct="1">
              <a:lnSpc>
                <a:spcPct val="70000"/>
              </a:lnSpc>
              <a:buFont typeface="Wingdings" pitchFamily="2" charset="2"/>
              <a:buNone/>
            </a:pPr>
            <a:r>
              <a:rPr lang="en-US" sz="2500" smtClean="0">
                <a:ea typeface="ＭＳ Ｐゴシック" pitchFamily="34" charset="-128"/>
              </a:rPr>
              <a:t>	ASEAN countries.</a:t>
            </a:r>
            <a:endParaRPr lang="en-PH" sz="2500" smtClean="0">
              <a:ea typeface="ＭＳ Ｐゴシック" pitchFamily="34" charset="-128"/>
            </a:endParaRPr>
          </a:p>
          <a:p>
            <a:pPr marL="0" indent="0" eaLnBrk="1" hangingPunct="1">
              <a:lnSpc>
                <a:spcPct val="70000"/>
              </a:lnSpc>
              <a:buFont typeface="Wingdings" pitchFamily="2" charset="2"/>
              <a:buNone/>
            </a:pPr>
            <a:endParaRPr lang="en-PH" sz="900" smtClean="0">
              <a:ea typeface="ＭＳ Ｐゴシック" pitchFamily="34" charset="-128"/>
            </a:endParaRPr>
          </a:p>
          <a:p>
            <a:pPr marL="0" indent="0" eaLnBrk="1" hangingPunct="1">
              <a:lnSpc>
                <a:spcPct val="70000"/>
              </a:lnSpc>
              <a:buFont typeface="Wingdings" pitchFamily="2" charset="2"/>
              <a:buNone/>
            </a:pPr>
            <a:r>
              <a:rPr lang="en-US" sz="2500" smtClean="0">
                <a:ea typeface="ＭＳ Ｐゴシック" pitchFamily="34" charset="-128"/>
              </a:rPr>
              <a:t>It is proposed that the referencing </a:t>
            </a:r>
            <a:r>
              <a:rPr lang="en-US" sz="2500" b="1" smtClean="0">
                <a:ea typeface="ＭＳ Ｐゴシック" pitchFamily="34" charset="-128"/>
              </a:rPr>
              <a:t>include</a:t>
            </a:r>
            <a:r>
              <a:rPr lang="en-US" sz="2500" smtClean="0">
                <a:ea typeface="ＭＳ Ｐゴシック" pitchFamily="34" charset="-128"/>
              </a:rPr>
              <a:t> </a:t>
            </a:r>
            <a:r>
              <a:rPr lang="en-US" sz="2500" b="1" smtClean="0">
                <a:ea typeface="ＭＳ Ｐゴシック" pitchFamily="34" charset="-128"/>
              </a:rPr>
              <a:t>international </a:t>
            </a:r>
          </a:p>
          <a:p>
            <a:pPr marL="0" indent="0" eaLnBrk="1" hangingPunct="1">
              <a:lnSpc>
                <a:spcPct val="70000"/>
              </a:lnSpc>
              <a:buFont typeface="Wingdings" pitchFamily="2" charset="2"/>
              <a:buNone/>
            </a:pPr>
            <a:r>
              <a:rPr lang="en-US" sz="2500" b="1" smtClean="0">
                <a:ea typeface="ＭＳ Ｐゴシック" pitchFamily="34" charset="-128"/>
              </a:rPr>
              <a:t>experts</a:t>
            </a:r>
            <a:r>
              <a:rPr lang="en-US" sz="2500" smtClean="0">
                <a:ea typeface="ＭＳ Ｐゴシック" pitchFamily="34" charset="-128"/>
              </a:rPr>
              <a:t>.</a:t>
            </a:r>
          </a:p>
          <a:p>
            <a:pPr marL="1031875" lvl="1" indent="-514350" eaLnBrk="1" hangingPunct="1">
              <a:lnSpc>
                <a:spcPct val="70000"/>
              </a:lnSpc>
              <a:buFont typeface="Arial" charset="0"/>
              <a:buChar char="•"/>
            </a:pPr>
            <a:r>
              <a:rPr lang="en-US" sz="2500" smtClean="0">
                <a:ea typeface="ＭＳ Ｐゴシック" pitchFamily="34" charset="-128"/>
              </a:rPr>
              <a:t>could be external to the ASEAN member </a:t>
            </a:r>
          </a:p>
          <a:p>
            <a:pPr marL="1031875" lvl="1" indent="-514350" eaLnBrk="1" hangingPunct="1">
              <a:lnSpc>
                <a:spcPct val="70000"/>
              </a:lnSpc>
              <a:buFont typeface="Wingdings" pitchFamily="2" charset="2"/>
              <a:buNone/>
            </a:pPr>
            <a:r>
              <a:rPr lang="en-US" sz="2500" smtClean="0">
                <a:ea typeface="ＭＳ Ｐゴシック" pitchFamily="34" charset="-128"/>
              </a:rPr>
              <a:t>	countries </a:t>
            </a:r>
          </a:p>
          <a:p>
            <a:pPr marL="1031875" lvl="1" indent="-514350" eaLnBrk="1" hangingPunct="1">
              <a:lnSpc>
                <a:spcPct val="70000"/>
              </a:lnSpc>
              <a:buFont typeface="Arial" charset="0"/>
              <a:buChar char="•"/>
            </a:pPr>
            <a:r>
              <a:rPr lang="en-US" sz="2500" smtClean="0">
                <a:ea typeface="ＭＳ Ｐゴシック" pitchFamily="34" charset="-128"/>
              </a:rPr>
              <a:t>should not be a representative of the referencing </a:t>
            </a:r>
          </a:p>
          <a:p>
            <a:pPr marL="1031875" lvl="1" indent="-514350" eaLnBrk="1" hangingPunct="1">
              <a:lnSpc>
                <a:spcPct val="70000"/>
              </a:lnSpc>
              <a:buFont typeface="Wingdings" pitchFamily="2" charset="2"/>
              <a:buNone/>
            </a:pPr>
            <a:r>
              <a:rPr lang="en-US" sz="2500" smtClean="0">
                <a:ea typeface="ＭＳ Ｐゴシック" pitchFamily="34" charset="-128"/>
              </a:rPr>
              <a:t>	country or the observer</a:t>
            </a:r>
            <a:r>
              <a:rPr lang="ja-JP" altLang="en-US" sz="2500" smtClean="0">
                <a:ea typeface="ＭＳ Ｐゴシック" pitchFamily="34" charset="-128"/>
              </a:rPr>
              <a:t>’</a:t>
            </a:r>
            <a:r>
              <a:rPr lang="en-US" altLang="ja-JP" sz="2500" smtClean="0">
                <a:ea typeface="ＭＳ Ｐゴシック" pitchFamily="34" charset="-128"/>
              </a:rPr>
              <a:t>s country</a:t>
            </a:r>
          </a:p>
          <a:p>
            <a:pPr marL="0" indent="0" eaLnBrk="1" hangingPunct="1">
              <a:lnSpc>
                <a:spcPct val="70000"/>
              </a:lnSpc>
              <a:buFont typeface="Wingdings" pitchFamily="2" charset="2"/>
              <a:buNone/>
            </a:pPr>
            <a:endParaRPr lang="en-US" sz="2500" smtClean="0">
              <a:ea typeface="ＭＳ Ｐゴシック" pitchFamily="34" charset="-128"/>
            </a:endParaRPr>
          </a:p>
          <a:p>
            <a:pPr marL="0" indent="0" eaLnBrk="1" hangingPunct="1">
              <a:lnSpc>
                <a:spcPct val="70000"/>
              </a:lnSpc>
              <a:buFont typeface="Wingdings" pitchFamily="2" charset="2"/>
              <a:buNone/>
            </a:pPr>
            <a:endParaRPr lang="en-PH" sz="2500" smtClean="0">
              <a:ea typeface="ＭＳ Ｐゴシック" pitchFamily="34" charset="-128"/>
            </a:endParaRPr>
          </a:p>
          <a:p>
            <a:pPr marL="0" indent="0" eaLnBrk="1" hangingPunct="1">
              <a:lnSpc>
                <a:spcPct val="70000"/>
              </a:lnSpc>
              <a:buFont typeface="Wingdings" pitchFamily="2" charset="2"/>
              <a:buNone/>
            </a:pPr>
            <a:endParaRPr lang="en-PH" sz="2800" smtClean="0">
              <a:ea typeface="ＭＳ Ｐゴシック" pitchFamily="34" charset="-128"/>
            </a:endParaRPr>
          </a:p>
          <a:p>
            <a:pPr marL="0" indent="0" eaLnBrk="1" hangingPunct="1">
              <a:lnSpc>
                <a:spcPct val="70000"/>
              </a:lnSpc>
              <a:buFont typeface="Wingdings" pitchFamily="2" charset="2"/>
              <a:buNone/>
            </a:pPr>
            <a:endParaRPr lang="en-PH" sz="2800" smtClean="0">
              <a:ea typeface="ＭＳ Ｐゴシック" pitchFamily="34" charset="-128"/>
            </a:endParaRPr>
          </a:p>
          <a:p>
            <a:pPr marL="0" indent="0" eaLnBrk="1" hangingPunct="1">
              <a:lnSpc>
                <a:spcPct val="70000"/>
              </a:lnSpc>
              <a:buFont typeface="Wingdings" pitchFamily="2" charset="2"/>
              <a:buNone/>
            </a:pPr>
            <a:endParaRPr lang="en-PH" sz="2800" smtClean="0">
              <a:ea typeface="ＭＳ Ｐゴシック" pitchFamily="34" charset="-128"/>
            </a:endParaRPr>
          </a:p>
          <a:p>
            <a:pPr marL="1031875" lvl="1" indent="-514350" eaLnBrk="1" hangingPunct="1">
              <a:lnSpc>
                <a:spcPct val="70000"/>
              </a:lnSpc>
              <a:buFont typeface="Arial" charset="0"/>
              <a:buAutoNum type="arabicPeriod"/>
            </a:pPr>
            <a:endParaRPr lang="en-US" sz="2000" smtClean="0">
              <a:ea typeface="ＭＳ Ｐゴシック" pitchFamily="34" charset="-128"/>
            </a:endParaRPr>
          </a:p>
          <a:p>
            <a:pPr marL="0" indent="0" eaLnBrk="1" hangingPunct="1">
              <a:lnSpc>
                <a:spcPct val="70000"/>
              </a:lnSpc>
            </a:pPr>
            <a:endParaRPr lang="en-PH" sz="2800" smtClean="0">
              <a:ea typeface="ＭＳ Ｐゴシック" pitchFamily="34" charset="-128"/>
            </a:endParaRPr>
          </a:p>
          <a:p>
            <a:pPr marL="0" indent="0" eaLnBrk="1" hangingPunct="1">
              <a:lnSpc>
                <a:spcPct val="70000"/>
              </a:lnSpc>
              <a:buFont typeface="Wingdings" pitchFamily="2" charset="2"/>
              <a:buNone/>
            </a:pPr>
            <a:endParaRPr lang="en-PH" sz="2800" smtClean="0">
              <a:ea typeface="ＭＳ Ｐゴシック" pitchFamily="34" charset="-128"/>
            </a:endParaRPr>
          </a:p>
        </p:txBody>
      </p:sp>
    </p:spTree>
  </p:cSld>
  <p:clrMapOvr>
    <a:masterClrMapping/>
  </p:clrMapOvr>
  <p:transition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2" name="Group 160"/>
          <p:cNvGrpSpPr>
            <a:grpSpLocks/>
          </p:cNvGrpSpPr>
          <p:nvPr/>
        </p:nvGrpSpPr>
        <p:grpSpPr bwMode="auto">
          <a:xfrm>
            <a:off x="1295400" y="304800"/>
            <a:ext cx="6781800" cy="657225"/>
            <a:chOff x="1295400" y="152400"/>
            <a:chExt cx="6781800" cy="658325"/>
          </a:xfrm>
        </p:grpSpPr>
        <p:sp>
          <p:nvSpPr>
            <p:cNvPr id="28" name="TextBox 27"/>
            <p:cNvSpPr txBox="1"/>
            <p:nvPr/>
          </p:nvSpPr>
          <p:spPr>
            <a:xfrm>
              <a:off x="1295400" y="152400"/>
              <a:ext cx="6781800" cy="519982"/>
            </a:xfrm>
            <a:prstGeom prst="rect">
              <a:avLst/>
            </a:prstGeom>
            <a:noFill/>
            <a:effectLst/>
          </p:spPr>
          <p:txBody>
            <a:bodyPr>
              <a:spAutoFit/>
            </a:bodyPr>
            <a:lstStyle/>
            <a:p>
              <a:pPr algn="ctr" defTabSz="457200">
                <a:defRPr/>
              </a:pPr>
              <a:r>
                <a:rPr lang="en-US" sz="2800" b="1">
                  <a:effectLst>
                    <a:outerShdw blurRad="38100" dist="38100" dir="2700000" algn="tl">
                      <a:srgbClr val="0000FF"/>
                    </a:outerShdw>
                  </a:effectLst>
                  <a:latin typeface="Candara" pitchFamily="34" charset="0"/>
                </a:rPr>
                <a:t>THE PHL QUALIFICATIONS FRAMEWORK</a:t>
              </a:r>
            </a:p>
          </p:txBody>
        </p:sp>
        <p:sp>
          <p:nvSpPr>
            <p:cNvPr id="61519" name="TextBox 156"/>
            <p:cNvSpPr txBox="1">
              <a:spLocks noChangeArrowheads="1"/>
            </p:cNvSpPr>
            <p:nvPr/>
          </p:nvSpPr>
          <p:spPr bwMode="auto">
            <a:xfrm>
              <a:off x="2819400" y="533400"/>
              <a:ext cx="184666" cy="277325"/>
            </a:xfrm>
            <a:prstGeom prst="rect">
              <a:avLst/>
            </a:prstGeom>
            <a:noFill/>
            <a:ln w="9525">
              <a:noFill/>
              <a:miter lim="800000"/>
              <a:headEnd/>
              <a:tailEnd/>
            </a:ln>
          </p:spPr>
          <p:txBody>
            <a:bodyPr wrap="none">
              <a:spAutoFit/>
            </a:bodyPr>
            <a:lstStyle/>
            <a:p>
              <a:pPr defTabSz="457200"/>
              <a:endParaRPr lang="en-US" sz="1200">
                <a:solidFill>
                  <a:srgbClr val="000000"/>
                </a:solidFill>
                <a:latin typeface="Century Gothic" pitchFamily="34" charset="0"/>
              </a:endParaRPr>
            </a:p>
          </p:txBody>
        </p:sp>
      </p:grpSp>
      <p:sp>
        <p:nvSpPr>
          <p:cNvPr id="49" name="TextBox 48"/>
          <p:cNvSpPr txBox="1"/>
          <p:nvPr/>
        </p:nvSpPr>
        <p:spPr>
          <a:xfrm>
            <a:off x="381000" y="1063625"/>
            <a:ext cx="1295400" cy="307975"/>
          </a:xfrm>
          <a:prstGeom prst="rect">
            <a:avLst/>
          </a:prstGeom>
          <a:noFill/>
        </p:spPr>
        <p:txBody>
          <a:bodyPr>
            <a:spAutoFit/>
          </a:bodyPr>
          <a:lstStyle/>
          <a:p>
            <a:pPr algn="ctr" defTabSz="457200">
              <a:defRPr/>
            </a:pPr>
            <a:r>
              <a:rPr lang="en-US" sz="1400" b="1">
                <a:effectLst>
                  <a:outerShdw blurRad="38100" dist="38100" dir="2700000" algn="tl">
                    <a:srgbClr val="0000FF"/>
                  </a:outerShdw>
                </a:effectLst>
                <a:latin typeface="Calibri" pitchFamily="34" charset="0"/>
              </a:rPr>
              <a:t>LEVEL</a:t>
            </a:r>
          </a:p>
        </p:txBody>
      </p:sp>
      <p:sp>
        <p:nvSpPr>
          <p:cNvPr id="46" name="Rectangle 45"/>
          <p:cNvSpPr/>
          <p:nvPr/>
        </p:nvSpPr>
        <p:spPr>
          <a:xfrm>
            <a:off x="1752600" y="5467862"/>
            <a:ext cx="6705600" cy="533400"/>
          </a:xfrm>
          <a:prstGeom prst="rect">
            <a:avLst/>
          </a:prstGeom>
          <a:solidFill>
            <a:srgbClr val="CC3300"/>
          </a:solidFill>
          <a:ln w="25400" cmpd="sng">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457200" fontAlgn="auto">
              <a:spcBef>
                <a:spcPts val="0"/>
              </a:spcBef>
              <a:spcAft>
                <a:spcPts val="0"/>
              </a:spcAft>
              <a:defRPr/>
            </a:pPr>
            <a:r>
              <a:rPr lang="en-US" sz="1600" b="1" dirty="0">
                <a:solidFill>
                  <a:srgbClr val="FFFFFF"/>
                </a:solidFill>
                <a:cs typeface="Arial"/>
              </a:rPr>
              <a:t>GRADE 10</a:t>
            </a:r>
          </a:p>
        </p:txBody>
      </p:sp>
      <p:sp>
        <p:nvSpPr>
          <p:cNvPr id="27" name="Rectangle 26"/>
          <p:cNvSpPr/>
          <p:nvPr/>
        </p:nvSpPr>
        <p:spPr>
          <a:xfrm>
            <a:off x="1752600" y="4934462"/>
            <a:ext cx="6705600" cy="533400"/>
          </a:xfrm>
          <a:prstGeom prst="rect">
            <a:avLst/>
          </a:prstGeom>
          <a:solidFill>
            <a:srgbClr val="CC3300"/>
          </a:solidFill>
          <a:ln w="25400" cmpd="sng">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457200" fontAlgn="auto">
              <a:spcBef>
                <a:spcPts val="0"/>
              </a:spcBef>
              <a:spcAft>
                <a:spcPts val="0"/>
              </a:spcAft>
              <a:defRPr/>
            </a:pPr>
            <a:r>
              <a:rPr lang="en-US" sz="1600" b="1" dirty="0">
                <a:solidFill>
                  <a:srgbClr val="FFFFFF"/>
                </a:solidFill>
                <a:cs typeface="Arial"/>
              </a:rPr>
              <a:t>GRADE 12</a:t>
            </a:r>
          </a:p>
        </p:txBody>
      </p:sp>
      <p:sp>
        <p:nvSpPr>
          <p:cNvPr id="102" name="TextBox 101"/>
          <p:cNvSpPr txBox="1"/>
          <p:nvPr/>
        </p:nvSpPr>
        <p:spPr>
          <a:xfrm>
            <a:off x="3962400" y="838200"/>
            <a:ext cx="1828800" cy="738188"/>
          </a:xfrm>
          <a:prstGeom prst="rect">
            <a:avLst/>
          </a:prstGeom>
          <a:noFill/>
        </p:spPr>
        <p:txBody>
          <a:bodyPr>
            <a:spAutoFit/>
          </a:bodyPr>
          <a:lstStyle/>
          <a:p>
            <a:pPr algn="ctr" defTabSz="457200">
              <a:defRPr/>
            </a:pPr>
            <a:r>
              <a:rPr lang="en-US" sz="1400" b="1">
                <a:effectLst>
                  <a:outerShdw blurRad="38100" dist="38100" dir="2700000" algn="tl">
                    <a:srgbClr val="0000FF"/>
                  </a:outerShdw>
                </a:effectLst>
                <a:latin typeface="Calibri" pitchFamily="34" charset="0"/>
              </a:rPr>
              <a:t> TECHNICAL EDUCATION AND SKILLS DEVELOPMENT</a:t>
            </a:r>
          </a:p>
        </p:txBody>
      </p:sp>
      <p:sp>
        <p:nvSpPr>
          <p:cNvPr id="111" name="TextBox 110"/>
          <p:cNvSpPr txBox="1"/>
          <p:nvPr/>
        </p:nvSpPr>
        <p:spPr>
          <a:xfrm>
            <a:off x="5867400" y="1123950"/>
            <a:ext cx="2362200" cy="307975"/>
          </a:xfrm>
          <a:prstGeom prst="rect">
            <a:avLst/>
          </a:prstGeom>
          <a:noFill/>
        </p:spPr>
        <p:txBody>
          <a:bodyPr>
            <a:spAutoFit/>
          </a:bodyPr>
          <a:lstStyle/>
          <a:p>
            <a:pPr algn="ctr" defTabSz="457200">
              <a:defRPr/>
            </a:pPr>
            <a:r>
              <a:rPr lang="en-US" sz="1400" b="1">
                <a:solidFill>
                  <a:srgbClr val="000000"/>
                </a:solidFill>
                <a:effectLst>
                  <a:outerShdw blurRad="38100" dist="38100" dir="2700000" algn="tl">
                    <a:srgbClr val="FFFFFF"/>
                  </a:outerShdw>
                </a:effectLst>
                <a:latin typeface="Calibri" pitchFamily="34" charset="0"/>
              </a:rPr>
              <a:t>   </a:t>
            </a:r>
            <a:r>
              <a:rPr lang="en-US" sz="1400" b="1">
                <a:effectLst>
                  <a:outerShdw blurRad="38100" dist="38100" dir="2700000" algn="tl">
                    <a:srgbClr val="0000FF"/>
                  </a:outerShdw>
                </a:effectLst>
                <a:latin typeface="Calibri" pitchFamily="34" charset="0"/>
              </a:rPr>
              <a:t>HIGHER EDUCATION</a:t>
            </a:r>
          </a:p>
        </p:txBody>
      </p:sp>
      <p:sp>
        <p:nvSpPr>
          <p:cNvPr id="55" name="Rectangle 54"/>
          <p:cNvSpPr/>
          <p:nvPr/>
        </p:nvSpPr>
        <p:spPr>
          <a:xfrm>
            <a:off x="6096000" y="1676400"/>
            <a:ext cx="2362199" cy="533400"/>
          </a:xfrm>
          <a:prstGeom prst="rect">
            <a:avLst/>
          </a:prstGeom>
          <a:solidFill>
            <a:srgbClr val="008000"/>
          </a:solidFill>
          <a:ln w="25400" cmpd="sng">
            <a:solidFill>
              <a:srgbClr val="CCFFCC"/>
            </a:solidFill>
          </a:ln>
          <a:effectLst>
            <a:outerShdw blurRad="50800" dist="38100" dir="2700000" algn="tl" rotWithShape="0">
              <a:schemeClr val="accent3">
                <a:lumMod val="40000"/>
                <a:lumOff val="60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srgbClr val="FFFFFF"/>
                </a:solidFill>
                <a:ea typeface="Arial" charset="0"/>
                <a:cs typeface="Arial" charset="0"/>
              </a:rPr>
              <a:t>DOCTORAL AND </a:t>
            </a:r>
          </a:p>
          <a:p>
            <a:pPr algn="ctr" defTabSz="457200" fontAlgn="auto">
              <a:spcBef>
                <a:spcPts val="0"/>
              </a:spcBef>
              <a:spcAft>
                <a:spcPts val="0"/>
              </a:spcAft>
              <a:defRPr/>
            </a:pPr>
            <a:r>
              <a:rPr lang="en-US" sz="1400" b="1" dirty="0">
                <a:solidFill>
                  <a:srgbClr val="FFFFFF"/>
                </a:solidFill>
                <a:ea typeface="Arial" charset="0"/>
                <a:cs typeface="Arial" charset="0"/>
              </a:rPr>
              <a:t>POST DOCTORAL</a:t>
            </a:r>
          </a:p>
        </p:txBody>
      </p:sp>
      <p:sp>
        <p:nvSpPr>
          <p:cNvPr id="97" name="TextBox 96"/>
          <p:cNvSpPr txBox="1">
            <a:spLocks noChangeArrowheads="1"/>
          </p:cNvSpPr>
          <p:nvPr/>
        </p:nvSpPr>
        <p:spPr bwMode="auto">
          <a:xfrm>
            <a:off x="5791200" y="2843308"/>
            <a:ext cx="2743200" cy="307777"/>
          </a:xfrm>
          <a:prstGeom prst="rect">
            <a:avLst/>
          </a:prstGeom>
          <a:noFill/>
          <a:ln w="6350" cap="flat" cmpd="sng" algn="ctr">
            <a:noFill/>
            <a:prstDash val="solid"/>
            <a:miter lim="800000"/>
            <a:headEnd type="none" w="med" len="med"/>
            <a:tailEnd type="none" w="med" len="med"/>
          </a:ln>
          <a:effectLst>
            <a:innerShdw blurRad="63500" dist="50800" dir="5400000">
              <a:srgbClr val="000000">
                <a:alpha val="50000"/>
              </a:srgbClr>
            </a:innerShdw>
          </a:effectLst>
        </p:spPr>
        <p:txBody>
          <a:bodyPr>
            <a:spAutoFit/>
          </a:bodyPr>
          <a:lstStyle/>
          <a:p>
            <a:pPr algn="ctr" defTabSz="457200" fontAlgn="auto">
              <a:spcBef>
                <a:spcPts val="0"/>
              </a:spcBef>
              <a:spcAft>
                <a:spcPts val="0"/>
              </a:spcAft>
              <a:defRPr/>
            </a:pPr>
            <a:r>
              <a:rPr lang="en-US" sz="1400" b="1" dirty="0">
                <a:solidFill>
                  <a:prstClr val="white"/>
                </a:solidFill>
                <a:latin typeface="Arial"/>
                <a:ea typeface="Arial" charset="0"/>
                <a:cs typeface="Arial"/>
              </a:rPr>
              <a:t>BACCALAUREATE</a:t>
            </a:r>
          </a:p>
        </p:txBody>
      </p:sp>
      <p:sp>
        <p:nvSpPr>
          <p:cNvPr id="158" name="TextBox 157"/>
          <p:cNvSpPr txBox="1"/>
          <p:nvPr/>
        </p:nvSpPr>
        <p:spPr>
          <a:xfrm>
            <a:off x="1981200" y="1047750"/>
            <a:ext cx="1327150" cy="523875"/>
          </a:xfrm>
          <a:prstGeom prst="rect">
            <a:avLst/>
          </a:prstGeom>
          <a:noFill/>
        </p:spPr>
        <p:txBody>
          <a:bodyPr>
            <a:spAutoFit/>
          </a:bodyPr>
          <a:lstStyle/>
          <a:p>
            <a:pPr algn="ctr" defTabSz="457200">
              <a:defRPr/>
            </a:pPr>
            <a:r>
              <a:rPr lang="en-US" sz="1400" b="1">
                <a:effectLst>
                  <a:outerShdw blurRad="38100" dist="38100" dir="2700000" algn="tl">
                    <a:srgbClr val="0000FF"/>
                  </a:outerShdw>
                </a:effectLst>
                <a:latin typeface="Calibri" pitchFamily="34" charset="0"/>
              </a:rPr>
              <a:t>BASIC </a:t>
            </a:r>
          </a:p>
          <a:p>
            <a:pPr algn="ctr" defTabSz="457200">
              <a:defRPr/>
            </a:pPr>
            <a:r>
              <a:rPr lang="en-US" sz="1400" b="1">
                <a:effectLst>
                  <a:outerShdw blurRad="38100" dist="38100" dir="2700000" algn="tl">
                    <a:srgbClr val="0000FF"/>
                  </a:outerShdw>
                </a:effectLst>
                <a:latin typeface="Calibri" pitchFamily="34" charset="0"/>
              </a:rPr>
              <a:t>EDUCATION</a:t>
            </a:r>
          </a:p>
        </p:txBody>
      </p:sp>
      <p:sp>
        <p:nvSpPr>
          <p:cNvPr id="29" name="Bent-Up Arrow 28"/>
          <p:cNvSpPr/>
          <p:nvPr/>
        </p:nvSpPr>
        <p:spPr>
          <a:xfrm>
            <a:off x="6096000" y="3305502"/>
            <a:ext cx="850392" cy="428298"/>
          </a:xfrm>
          <a:prstGeom prst="bentUpArrow">
            <a:avLst>
              <a:gd name="adj1" fmla="val 39196"/>
              <a:gd name="adj2" fmla="val 30424"/>
              <a:gd name="adj3" fmla="val 38385"/>
            </a:avLst>
          </a:prstGeom>
          <a:solidFill>
            <a:schemeClr val="accent1">
              <a:lumMod val="60000"/>
              <a:lumOff val="40000"/>
            </a:schemeClr>
          </a:solidFill>
          <a:ln/>
        </p:spPr>
        <p:style>
          <a:lnRef idx="0">
            <a:schemeClr val="accent1"/>
          </a:lnRef>
          <a:fillRef idx="3">
            <a:schemeClr val="accent1"/>
          </a:fillRef>
          <a:effectRef idx="3">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30" name="Bent-Up Arrow 29"/>
          <p:cNvSpPr/>
          <p:nvPr/>
        </p:nvSpPr>
        <p:spPr>
          <a:xfrm>
            <a:off x="6096000" y="3352800"/>
            <a:ext cx="1371600" cy="914400"/>
          </a:xfrm>
          <a:prstGeom prst="bentUpArrow">
            <a:avLst>
              <a:gd name="adj1" fmla="val 23534"/>
              <a:gd name="adj2" fmla="val 17187"/>
              <a:gd name="adj3" fmla="val 21303"/>
            </a:avLst>
          </a:prstGeom>
          <a:solidFill>
            <a:schemeClr val="accent1">
              <a:lumMod val="60000"/>
              <a:lumOff val="40000"/>
            </a:schemeClr>
          </a:solidFill>
          <a:ln/>
        </p:spPr>
        <p:style>
          <a:lnRef idx="0">
            <a:schemeClr val="accent1"/>
          </a:lnRef>
          <a:fillRef idx="3">
            <a:schemeClr val="accent1"/>
          </a:fillRef>
          <a:effectRef idx="3">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32" name="Bent-Up Arrow 31"/>
          <p:cNvSpPr/>
          <p:nvPr/>
        </p:nvSpPr>
        <p:spPr>
          <a:xfrm>
            <a:off x="6096000" y="3323897"/>
            <a:ext cx="1828800" cy="1400503"/>
          </a:xfrm>
          <a:prstGeom prst="bentUpArrow">
            <a:avLst>
              <a:gd name="adj1" fmla="val 14184"/>
              <a:gd name="adj2" fmla="val 12992"/>
              <a:gd name="adj3" fmla="val 16067"/>
            </a:avLst>
          </a:prstGeom>
          <a:solidFill>
            <a:schemeClr val="accent1">
              <a:lumMod val="60000"/>
              <a:lumOff val="40000"/>
            </a:schemeClr>
          </a:solidFill>
          <a:ln/>
        </p:spPr>
        <p:style>
          <a:lnRef idx="0">
            <a:schemeClr val="accent1"/>
          </a:lnRef>
          <a:fillRef idx="3">
            <a:schemeClr val="accent1"/>
          </a:fillRef>
          <a:effectRef idx="3">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35" name="Up Arrow 34"/>
          <p:cNvSpPr/>
          <p:nvPr/>
        </p:nvSpPr>
        <p:spPr>
          <a:xfrm>
            <a:off x="8077200" y="3334262"/>
            <a:ext cx="381000" cy="1600200"/>
          </a:xfrm>
          <a:prstGeom prst="upArrow">
            <a:avLst>
              <a:gd name="adj1" fmla="val 41965"/>
              <a:gd name="adj2" fmla="val 54064"/>
            </a:avLst>
          </a:prstGeom>
          <a:solidFill>
            <a:schemeClr val="accent1">
              <a:lumMod val="60000"/>
              <a:lumOff val="40000"/>
            </a:schemeClr>
          </a:solidFill>
          <a:ln/>
        </p:spPr>
        <p:style>
          <a:lnRef idx="0">
            <a:schemeClr val="accent1"/>
          </a:lnRef>
          <a:fillRef idx="3">
            <a:schemeClr val="accent1"/>
          </a:fillRef>
          <a:effectRef idx="3">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grpSp>
        <p:nvGrpSpPr>
          <p:cNvPr id="61471" name="Group 46"/>
          <p:cNvGrpSpPr>
            <a:grpSpLocks/>
          </p:cNvGrpSpPr>
          <p:nvPr/>
        </p:nvGrpSpPr>
        <p:grpSpPr bwMode="auto">
          <a:xfrm>
            <a:off x="685800" y="1733550"/>
            <a:ext cx="685800" cy="4267200"/>
            <a:chOff x="609600" y="1600200"/>
            <a:chExt cx="457200" cy="4267200"/>
          </a:xfrm>
        </p:grpSpPr>
        <p:sp>
          <p:nvSpPr>
            <p:cNvPr id="31" name="Rectangle 30"/>
            <p:cNvSpPr/>
            <p:nvPr/>
          </p:nvSpPr>
          <p:spPr>
            <a:xfrm>
              <a:off x="609600" y="53340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prstClr val="black"/>
                  </a:solidFill>
                  <a:ea typeface="Arial" charset="0"/>
                  <a:cs typeface="Arial" charset="0"/>
                </a:rPr>
                <a:t>L1</a:t>
              </a:r>
            </a:p>
          </p:txBody>
        </p:sp>
        <p:sp>
          <p:nvSpPr>
            <p:cNvPr id="33" name="Rectangle 32"/>
            <p:cNvSpPr/>
            <p:nvPr/>
          </p:nvSpPr>
          <p:spPr>
            <a:xfrm>
              <a:off x="609600" y="48006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prstClr val="black"/>
                  </a:solidFill>
                  <a:ea typeface="Arial" charset="0"/>
                  <a:cs typeface="Arial" charset="0"/>
                </a:rPr>
                <a:t>L2</a:t>
              </a:r>
            </a:p>
          </p:txBody>
        </p:sp>
        <p:sp>
          <p:nvSpPr>
            <p:cNvPr id="34" name="Rectangle 33"/>
            <p:cNvSpPr/>
            <p:nvPr/>
          </p:nvSpPr>
          <p:spPr>
            <a:xfrm>
              <a:off x="609600" y="42672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prstClr val="black"/>
                  </a:solidFill>
                  <a:ea typeface="Arial" charset="0"/>
                  <a:cs typeface="Arial" charset="0"/>
                </a:rPr>
                <a:t>L3</a:t>
              </a:r>
            </a:p>
          </p:txBody>
        </p:sp>
        <p:sp>
          <p:nvSpPr>
            <p:cNvPr id="37" name="Rectangle 36"/>
            <p:cNvSpPr/>
            <p:nvPr/>
          </p:nvSpPr>
          <p:spPr>
            <a:xfrm>
              <a:off x="609600" y="37338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prstClr val="black"/>
                  </a:solidFill>
                  <a:ea typeface="Arial" charset="0"/>
                  <a:cs typeface="Arial" charset="0"/>
                </a:rPr>
                <a:t>L4</a:t>
              </a:r>
            </a:p>
          </p:txBody>
        </p:sp>
        <p:sp>
          <p:nvSpPr>
            <p:cNvPr id="38" name="Rectangle 37"/>
            <p:cNvSpPr/>
            <p:nvPr/>
          </p:nvSpPr>
          <p:spPr>
            <a:xfrm>
              <a:off x="609600" y="32004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prstClr val="black"/>
                  </a:solidFill>
                  <a:ea typeface="Arial" charset="0"/>
                  <a:cs typeface="Arial" charset="0"/>
                </a:rPr>
                <a:t>L5</a:t>
              </a:r>
            </a:p>
          </p:txBody>
        </p:sp>
        <p:sp>
          <p:nvSpPr>
            <p:cNvPr id="43" name="Rectangle 42"/>
            <p:cNvSpPr/>
            <p:nvPr/>
          </p:nvSpPr>
          <p:spPr>
            <a:xfrm>
              <a:off x="609600" y="26670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prstClr val="black"/>
                  </a:solidFill>
                  <a:ea typeface="Arial" charset="0"/>
                  <a:cs typeface="Arial" charset="0"/>
                </a:rPr>
                <a:t>L6</a:t>
              </a:r>
            </a:p>
          </p:txBody>
        </p:sp>
        <p:sp>
          <p:nvSpPr>
            <p:cNvPr id="44" name="Rectangle 43"/>
            <p:cNvSpPr/>
            <p:nvPr/>
          </p:nvSpPr>
          <p:spPr>
            <a:xfrm>
              <a:off x="609600" y="21336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prstClr val="black"/>
                  </a:solidFill>
                  <a:ea typeface="Arial" charset="0"/>
                  <a:cs typeface="Arial" charset="0"/>
                </a:rPr>
                <a:t>L7</a:t>
              </a:r>
            </a:p>
          </p:txBody>
        </p:sp>
        <p:sp>
          <p:nvSpPr>
            <p:cNvPr id="45" name="Rectangle 44"/>
            <p:cNvSpPr/>
            <p:nvPr/>
          </p:nvSpPr>
          <p:spPr>
            <a:xfrm>
              <a:off x="609600" y="1600200"/>
              <a:ext cx="457200" cy="533400"/>
            </a:xfrm>
            <a:prstGeom prst="rect">
              <a:avLst/>
            </a:prstGeom>
            <a:solidFill>
              <a:srgbClr val="F9FF69"/>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prstClr val="black"/>
                  </a:solidFill>
                  <a:ea typeface="Arial" charset="0"/>
                  <a:cs typeface="Arial" charset="0"/>
                </a:rPr>
                <a:t>L8</a:t>
              </a:r>
            </a:p>
          </p:txBody>
        </p:sp>
      </p:grpSp>
      <p:sp>
        <p:nvSpPr>
          <p:cNvPr id="48" name="Rectangle 47"/>
          <p:cNvSpPr/>
          <p:nvPr/>
        </p:nvSpPr>
        <p:spPr>
          <a:xfrm>
            <a:off x="3962400" y="54678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600" b="1" dirty="0">
                <a:solidFill>
                  <a:srgbClr val="FFFFFF"/>
                </a:solidFill>
                <a:ea typeface="Arial" charset="0"/>
                <a:cs typeface="Arial" charset="0"/>
              </a:rPr>
              <a:t>NC I</a:t>
            </a:r>
          </a:p>
        </p:txBody>
      </p:sp>
      <p:sp>
        <p:nvSpPr>
          <p:cNvPr id="40" name="Rectangle 39"/>
          <p:cNvSpPr/>
          <p:nvPr/>
        </p:nvSpPr>
        <p:spPr>
          <a:xfrm>
            <a:off x="3962400" y="49344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600" b="1" dirty="0">
                <a:solidFill>
                  <a:srgbClr val="FFFFFF"/>
                </a:solidFill>
                <a:ea typeface="Arial" charset="0"/>
                <a:cs typeface="Arial" charset="0"/>
              </a:rPr>
              <a:t>NC II</a:t>
            </a:r>
          </a:p>
        </p:txBody>
      </p:sp>
      <p:sp>
        <p:nvSpPr>
          <p:cNvPr id="61478" name="Rectangle 41"/>
          <p:cNvSpPr>
            <a:spLocks noChangeArrowheads="1"/>
          </p:cNvSpPr>
          <p:nvPr/>
        </p:nvSpPr>
        <p:spPr bwMode="auto">
          <a:xfrm>
            <a:off x="4664075" y="3911600"/>
            <a:ext cx="800100" cy="339725"/>
          </a:xfrm>
          <a:prstGeom prst="rect">
            <a:avLst/>
          </a:prstGeom>
          <a:noFill/>
          <a:ln w="9525">
            <a:noFill/>
            <a:miter lim="800000"/>
            <a:headEnd/>
            <a:tailEnd/>
          </a:ln>
        </p:spPr>
        <p:txBody>
          <a:bodyPr>
            <a:spAutoFit/>
          </a:bodyPr>
          <a:lstStyle/>
          <a:p>
            <a:pPr algn="ctr" defTabSz="457200"/>
            <a:r>
              <a:rPr lang="en-US" sz="1600" b="1">
                <a:solidFill>
                  <a:srgbClr val="FFFFFF"/>
                </a:solidFill>
                <a:latin typeface="Century Gothic" pitchFamily="34" charset="0"/>
                <a:cs typeface="Arial" charset="0"/>
              </a:rPr>
              <a:t>NC IV</a:t>
            </a:r>
          </a:p>
        </p:txBody>
      </p:sp>
      <p:sp>
        <p:nvSpPr>
          <p:cNvPr id="50" name="Rectangle 49"/>
          <p:cNvSpPr/>
          <p:nvPr/>
        </p:nvSpPr>
        <p:spPr>
          <a:xfrm>
            <a:off x="3962400" y="44010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600" b="1" dirty="0">
                <a:solidFill>
                  <a:srgbClr val="FFFFFF"/>
                </a:solidFill>
                <a:ea typeface="Arial" charset="0"/>
                <a:cs typeface="Arial" charset="0"/>
              </a:rPr>
              <a:t>NC III</a:t>
            </a:r>
          </a:p>
        </p:txBody>
      </p:sp>
      <p:sp>
        <p:nvSpPr>
          <p:cNvPr id="51" name="Rectangle 50"/>
          <p:cNvSpPr/>
          <p:nvPr/>
        </p:nvSpPr>
        <p:spPr>
          <a:xfrm>
            <a:off x="3962400" y="38676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600" b="1" dirty="0">
                <a:solidFill>
                  <a:srgbClr val="FFFFFF"/>
                </a:solidFill>
                <a:ea typeface="Arial" charset="0"/>
                <a:cs typeface="Arial" charset="0"/>
              </a:rPr>
              <a:t>NC IV</a:t>
            </a:r>
          </a:p>
        </p:txBody>
      </p:sp>
      <p:sp>
        <p:nvSpPr>
          <p:cNvPr id="52" name="Rectangle 51"/>
          <p:cNvSpPr/>
          <p:nvPr/>
        </p:nvSpPr>
        <p:spPr>
          <a:xfrm>
            <a:off x="3962400" y="3334262"/>
            <a:ext cx="2133600" cy="533400"/>
          </a:xfrm>
          <a:prstGeom prst="rect">
            <a:avLst/>
          </a:prstGeom>
          <a:solidFill>
            <a:srgbClr val="3E76FF"/>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600" b="1" dirty="0">
                <a:solidFill>
                  <a:srgbClr val="FFFFFF"/>
                </a:solidFill>
                <a:ea typeface="Arial" charset="0"/>
                <a:cs typeface="Arial" charset="0"/>
              </a:rPr>
              <a:t>DIPLOMA</a:t>
            </a:r>
          </a:p>
        </p:txBody>
      </p:sp>
      <p:sp>
        <p:nvSpPr>
          <p:cNvPr id="57" name="Rectangle 56"/>
          <p:cNvSpPr/>
          <p:nvPr/>
        </p:nvSpPr>
        <p:spPr>
          <a:xfrm>
            <a:off x="6096000" y="2743200"/>
            <a:ext cx="2362198" cy="533400"/>
          </a:xfrm>
          <a:prstGeom prst="rect">
            <a:avLst/>
          </a:prstGeom>
          <a:solidFill>
            <a:schemeClr val="accent6">
              <a:lumMod val="75000"/>
            </a:schemeClr>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r>
              <a:rPr lang="en-US" sz="1400" b="1" dirty="0">
                <a:solidFill>
                  <a:srgbClr val="FFFFFF"/>
                </a:solidFill>
                <a:ea typeface="Arial" charset="0"/>
                <a:cs typeface="Arial" charset="0"/>
              </a:rPr>
              <a:t>BACCALAUREATE</a:t>
            </a:r>
          </a:p>
        </p:txBody>
      </p:sp>
      <p:sp>
        <p:nvSpPr>
          <p:cNvPr id="58" name="Rectangle 57"/>
          <p:cNvSpPr/>
          <p:nvPr/>
        </p:nvSpPr>
        <p:spPr>
          <a:xfrm>
            <a:off x="6096000" y="2209800"/>
            <a:ext cx="2362199" cy="533400"/>
          </a:xfrm>
          <a:prstGeom prst="rect">
            <a:avLst/>
          </a:prstGeom>
          <a:solidFill>
            <a:schemeClr val="accent4">
              <a:lumMod val="75000"/>
            </a:schemeClr>
          </a:solidFill>
          <a:ln w="25400" cmpd="sng">
            <a:noFill/>
          </a:ln>
          <a:effectLst>
            <a:outerShdw blurRad="50800" dist="38100" dir="2700000" algn="tl" rotWithShape="0">
              <a:schemeClr val="bg1">
                <a:lumMod val="85000"/>
                <a:alpha val="43000"/>
              </a:scheme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sz="1400" b="1" dirty="0">
              <a:solidFill>
                <a:prstClr val="white"/>
              </a:solidFill>
              <a:ea typeface="Arial" charset="0"/>
              <a:cs typeface="Arial" charset="0"/>
            </a:endParaRPr>
          </a:p>
          <a:p>
            <a:pPr algn="ctr" defTabSz="457200" fontAlgn="auto">
              <a:spcBef>
                <a:spcPts val="0"/>
              </a:spcBef>
              <a:spcAft>
                <a:spcPts val="0"/>
              </a:spcAft>
              <a:defRPr/>
            </a:pPr>
            <a:r>
              <a:rPr lang="en-US" sz="1400" b="1" dirty="0">
                <a:solidFill>
                  <a:prstClr val="white"/>
                </a:solidFill>
                <a:ea typeface="Arial" charset="0"/>
                <a:cs typeface="Arial" charset="0"/>
              </a:rPr>
              <a:t>POST BACCALAUREATE</a:t>
            </a:r>
          </a:p>
          <a:p>
            <a:pPr algn="ctr" defTabSz="457200" fontAlgn="auto">
              <a:spcBef>
                <a:spcPts val="0"/>
              </a:spcBef>
              <a:spcAft>
                <a:spcPts val="0"/>
              </a:spcAft>
              <a:defRPr/>
            </a:pPr>
            <a:endParaRPr lang="en-US" sz="1600" b="1" dirty="0">
              <a:solidFill>
                <a:srgbClr val="FFFFFF"/>
              </a:solidFill>
              <a:ea typeface="Arial" charset="0"/>
              <a:cs typeface="Arial" charset="0"/>
            </a:endParaRPr>
          </a:p>
        </p:txBody>
      </p:sp>
    </p:spTree>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381000"/>
            <a:ext cx="8229600" cy="639763"/>
          </a:xfrm>
        </p:spPr>
        <p:txBody>
          <a:bodyPr>
            <a:normAutofit fontScale="90000"/>
          </a:bodyPr>
          <a:lstStyle/>
          <a:p>
            <a:pPr eaLnBrk="1" hangingPunct="1">
              <a:defRPr/>
            </a:pPr>
            <a:r>
              <a:rPr lang="en-NZ" sz="3800" b="1">
                <a:latin typeface="Calibri" charset="0"/>
              </a:rPr>
              <a:t>INDONESIA</a:t>
            </a:r>
          </a:p>
        </p:txBody>
      </p:sp>
      <p:sp>
        <p:nvSpPr>
          <p:cNvPr id="62467" name="Content Placeholder 2"/>
          <p:cNvSpPr>
            <a:spLocks noGrp="1"/>
          </p:cNvSpPr>
          <p:nvPr>
            <p:ph idx="4294967295"/>
          </p:nvPr>
        </p:nvSpPr>
        <p:spPr/>
        <p:txBody>
          <a:bodyPr/>
          <a:lstStyle/>
          <a:p>
            <a:pPr indent="-273050" eaLnBrk="1" hangingPunct="1"/>
            <a:endParaRPr lang="en-NZ" smtClean="0">
              <a:latin typeface="Cambria" pitchFamily="18" charset="0"/>
            </a:endParaRPr>
          </a:p>
        </p:txBody>
      </p:sp>
      <p:sp>
        <p:nvSpPr>
          <p:cNvPr id="5" name="Rectangle 4"/>
          <p:cNvSpPr/>
          <p:nvPr/>
        </p:nvSpPr>
        <p:spPr>
          <a:xfrm>
            <a:off x="2035175" y="1116013"/>
            <a:ext cx="2057400" cy="4664075"/>
          </a:xfrm>
          <a:prstGeom prst="rect">
            <a:avLst/>
          </a:prstGeom>
          <a:solidFill>
            <a:srgbClr val="B6A14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6" name="Rectangle 5"/>
          <p:cNvSpPr/>
          <p:nvPr/>
        </p:nvSpPr>
        <p:spPr>
          <a:xfrm>
            <a:off x="290513" y="1116013"/>
            <a:ext cx="1600200" cy="4664075"/>
          </a:xfrm>
          <a:prstGeom prst="rect">
            <a:avLst/>
          </a:prstGeom>
          <a:solidFill>
            <a:srgbClr val="B6A14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7" name="Text Box 16"/>
          <p:cNvSpPr txBox="1">
            <a:spLocks noChangeArrowheads="1"/>
          </p:cNvSpPr>
          <p:nvPr/>
        </p:nvSpPr>
        <p:spPr bwMode="auto">
          <a:xfrm>
            <a:off x="430213" y="1854200"/>
            <a:ext cx="1281112" cy="369888"/>
          </a:xfrm>
          <a:prstGeom prst="rect">
            <a:avLst/>
          </a:prstGeom>
          <a:solidFill>
            <a:schemeClr val="accent1"/>
          </a:solidFill>
          <a:ln w="38100">
            <a:solidFill>
              <a:schemeClr val="bg1"/>
            </a:solidFill>
            <a:miter lim="800000"/>
            <a:headEnd type="none" w="sm" len="sm"/>
            <a:tailEnd type="none" w="sm" len="sm"/>
          </a:ln>
          <a:effectLst>
            <a:outerShdw blurRad="63500" dist="20000" dir="5400000" rotWithShape="0">
              <a:srgbClr val="000000">
                <a:alpha val="37999"/>
              </a:srgbClr>
            </a:outerShdw>
          </a:effectLst>
        </p:spPr>
        <p:txBody>
          <a:bodyPr>
            <a:spAutoFit/>
          </a:bodyPr>
          <a:lstStyle/>
          <a:p>
            <a:pPr algn="ctr" defTabSz="457200">
              <a:defRPr/>
            </a:pPr>
            <a:r>
              <a:rPr lang="en-US">
                <a:solidFill>
                  <a:schemeClr val="bg1"/>
                </a:solidFill>
                <a:effectLst>
                  <a:outerShdw blurRad="38100" dist="38100" dir="2700000" algn="tl">
                    <a:srgbClr val="FFFFFF"/>
                  </a:outerShdw>
                </a:effectLst>
                <a:latin typeface="Calibri" pitchFamily="34" charset="0"/>
              </a:rPr>
              <a:t>S2</a:t>
            </a:r>
          </a:p>
        </p:txBody>
      </p:sp>
      <p:sp>
        <p:nvSpPr>
          <p:cNvPr id="8" name="Text Box 21"/>
          <p:cNvSpPr txBox="1">
            <a:spLocks noChangeArrowheads="1"/>
          </p:cNvSpPr>
          <p:nvPr/>
        </p:nvSpPr>
        <p:spPr bwMode="auto">
          <a:xfrm>
            <a:off x="430213" y="2955925"/>
            <a:ext cx="1281112" cy="369888"/>
          </a:xfrm>
          <a:prstGeom prst="rect">
            <a:avLst/>
          </a:prstGeom>
          <a:solidFill>
            <a:schemeClr val="accent1"/>
          </a:solidFill>
          <a:ln w="38100">
            <a:solidFill>
              <a:schemeClr val="bg1"/>
            </a:solidFill>
            <a:miter lim="800000"/>
            <a:headEnd type="none" w="sm" len="sm"/>
            <a:tailEnd type="none" w="sm" len="sm"/>
          </a:ln>
          <a:effectLst>
            <a:outerShdw blurRad="63500" dist="20000" dir="5400000" rotWithShape="0">
              <a:srgbClr val="000000">
                <a:alpha val="37999"/>
              </a:srgbClr>
            </a:outerShdw>
          </a:effectLst>
        </p:spPr>
        <p:txBody>
          <a:bodyPr>
            <a:spAutoFit/>
          </a:bodyPr>
          <a:lstStyle/>
          <a:p>
            <a:pPr algn="ctr" defTabSz="457200">
              <a:defRPr/>
            </a:pPr>
            <a:r>
              <a:rPr lang="en-US">
                <a:solidFill>
                  <a:schemeClr val="bg1"/>
                </a:solidFill>
                <a:effectLst>
                  <a:outerShdw blurRad="38100" dist="38100" dir="2700000" algn="tl">
                    <a:srgbClr val="FFFFFF"/>
                  </a:outerShdw>
                </a:effectLst>
                <a:latin typeface="Calibri" pitchFamily="34" charset="0"/>
              </a:rPr>
              <a:t>S1</a:t>
            </a:r>
          </a:p>
        </p:txBody>
      </p:sp>
      <p:sp>
        <p:nvSpPr>
          <p:cNvPr id="9" name="Text Box 25"/>
          <p:cNvSpPr txBox="1">
            <a:spLocks noChangeArrowheads="1"/>
          </p:cNvSpPr>
          <p:nvPr/>
        </p:nvSpPr>
        <p:spPr bwMode="auto">
          <a:xfrm>
            <a:off x="430213" y="1231900"/>
            <a:ext cx="1281112" cy="369888"/>
          </a:xfrm>
          <a:prstGeom prst="rect">
            <a:avLst/>
          </a:prstGeom>
          <a:solidFill>
            <a:schemeClr val="accent1"/>
          </a:solidFill>
          <a:ln w="38100">
            <a:solidFill>
              <a:schemeClr val="bg1"/>
            </a:solidFill>
            <a:miter lim="800000"/>
            <a:headEnd type="none" w="sm" len="sm"/>
            <a:tailEnd type="none" w="sm" len="sm"/>
          </a:ln>
          <a:effectLst>
            <a:outerShdw blurRad="63500" dist="20000" dir="5400000" rotWithShape="0">
              <a:srgbClr val="000000">
                <a:alpha val="37999"/>
              </a:srgbClr>
            </a:outerShdw>
          </a:effectLst>
        </p:spPr>
        <p:txBody>
          <a:bodyPr>
            <a:spAutoFit/>
          </a:bodyPr>
          <a:lstStyle/>
          <a:p>
            <a:pPr algn="ctr" defTabSz="457200">
              <a:defRPr/>
            </a:pPr>
            <a:r>
              <a:rPr lang="en-US">
                <a:solidFill>
                  <a:schemeClr val="bg1"/>
                </a:solidFill>
                <a:effectLst>
                  <a:outerShdw blurRad="38100" dist="38100" dir="2700000" algn="tl">
                    <a:srgbClr val="FFFFFF"/>
                  </a:outerShdw>
                </a:effectLst>
                <a:latin typeface="Calibri" pitchFamily="34" charset="0"/>
              </a:rPr>
              <a:t>S3</a:t>
            </a:r>
          </a:p>
        </p:txBody>
      </p:sp>
      <p:sp>
        <p:nvSpPr>
          <p:cNvPr id="62473" name="Line 28"/>
          <p:cNvSpPr>
            <a:spLocks noChangeShapeType="1"/>
          </p:cNvSpPr>
          <p:nvPr/>
        </p:nvSpPr>
        <p:spPr bwMode="auto">
          <a:xfrm flipV="1">
            <a:off x="1063625" y="1660525"/>
            <a:ext cx="0" cy="198438"/>
          </a:xfrm>
          <a:prstGeom prst="line">
            <a:avLst/>
          </a:prstGeom>
          <a:noFill/>
          <a:ln w="12700" cap="sq">
            <a:solidFill>
              <a:schemeClr val="bg1"/>
            </a:solidFill>
            <a:round/>
            <a:headEnd type="none" w="sm" len="sm"/>
            <a:tailEnd type="triangle" w="med" len="med"/>
          </a:ln>
        </p:spPr>
        <p:txBody>
          <a:bodyPr wrap="none" anchor="ctr"/>
          <a:lstStyle/>
          <a:p>
            <a:endParaRPr lang="en-US"/>
          </a:p>
        </p:txBody>
      </p:sp>
      <p:sp>
        <p:nvSpPr>
          <p:cNvPr id="11" name="Text Box 34"/>
          <p:cNvSpPr txBox="1">
            <a:spLocks noChangeArrowheads="1"/>
          </p:cNvSpPr>
          <p:nvPr/>
        </p:nvSpPr>
        <p:spPr bwMode="auto">
          <a:xfrm>
            <a:off x="404813" y="4895850"/>
            <a:ext cx="1371600" cy="482600"/>
          </a:xfrm>
          <a:prstGeom prst="rect">
            <a:avLst/>
          </a:prstGeom>
          <a:solidFill>
            <a:schemeClr val="accent1"/>
          </a:solidFill>
          <a:ln w="38100">
            <a:solidFill>
              <a:schemeClr val="bg1"/>
            </a:solidFill>
            <a:miter lim="800000"/>
            <a:headEnd type="none" w="sm" len="sm"/>
            <a:tailEnd type="none" w="sm" len="sm"/>
          </a:ln>
          <a:effectLst>
            <a:outerShdw blurRad="63500" dist="20000" dir="5400000" rotWithShape="0">
              <a:srgbClr val="000000">
                <a:alpha val="37999"/>
              </a:srgbClr>
            </a:outerShdw>
          </a:effectLst>
        </p:spPr>
        <p:txBody>
          <a:bodyPr>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lnSpc>
                <a:spcPct val="90000"/>
              </a:lnSpc>
              <a:spcBef>
                <a:spcPts val="0"/>
              </a:spcBef>
              <a:spcAft>
                <a:spcPts val="0"/>
              </a:spcAft>
              <a:defRPr/>
            </a:pPr>
            <a:r>
              <a:rPr lang="id-ID" sz="1400" dirty="0">
                <a:solidFill>
                  <a:schemeClr val="bg1"/>
                </a:solidFill>
                <a:latin typeface="+mn-lt"/>
                <a:ea typeface="+mn-ea"/>
              </a:rPr>
              <a:t>General High School</a:t>
            </a:r>
            <a:endParaRPr lang="en-US" sz="1400" dirty="0">
              <a:solidFill>
                <a:schemeClr val="bg1"/>
              </a:solidFill>
              <a:effectLst>
                <a:outerShdw blurRad="38100" dist="38100" dir="2700000" algn="tl">
                  <a:srgbClr val="000000">
                    <a:alpha val="43137"/>
                  </a:srgbClr>
                </a:outerShdw>
              </a:effectLst>
              <a:latin typeface="+mn-lt"/>
              <a:ea typeface="+mn-ea"/>
            </a:endParaRPr>
          </a:p>
        </p:txBody>
      </p:sp>
      <p:cxnSp>
        <p:nvCxnSpPr>
          <p:cNvPr id="12" name="Straight Arrow Connector 11"/>
          <p:cNvCxnSpPr/>
          <p:nvPr/>
        </p:nvCxnSpPr>
        <p:spPr bwMode="auto">
          <a:xfrm rot="5400000" flipH="1" flipV="1">
            <a:off x="353219" y="4198144"/>
            <a:ext cx="1460500"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bwMode="auto">
          <a:xfrm rot="5400000" flipH="1" flipV="1">
            <a:off x="793751" y="2625725"/>
            <a:ext cx="557212" cy="158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4" name="Can 13"/>
          <p:cNvSpPr/>
          <p:nvPr/>
        </p:nvSpPr>
        <p:spPr bwMode="auto">
          <a:xfrm>
            <a:off x="4954574" y="4522494"/>
            <a:ext cx="938213" cy="902742"/>
          </a:xfrm>
          <a:prstGeom prst="can">
            <a:avLst>
              <a:gd name="adj" fmla="val 50000"/>
            </a:avLst>
          </a:prstGeom>
          <a:solidFill>
            <a:srgbClr val="5D4C0F"/>
          </a:solidFill>
        </p:spPr>
        <p:style>
          <a:lnRef idx="0">
            <a:schemeClr val="accent1"/>
          </a:lnRef>
          <a:fillRef idx="3">
            <a:schemeClr val="accent1"/>
          </a:fillRef>
          <a:effectRef idx="3">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5" name="Can 14"/>
          <p:cNvSpPr/>
          <p:nvPr/>
        </p:nvSpPr>
        <p:spPr bwMode="auto">
          <a:xfrm>
            <a:off x="4954574" y="4017803"/>
            <a:ext cx="938213" cy="887267"/>
          </a:xfrm>
          <a:prstGeom prst="can">
            <a:avLst>
              <a:gd name="adj" fmla="val 50000"/>
            </a:avLst>
          </a:prstGeom>
          <a:solidFill>
            <a:srgbClr val="816A15"/>
          </a:solidFill>
        </p:spPr>
        <p:style>
          <a:lnRef idx="0">
            <a:schemeClr val="accent2"/>
          </a:lnRef>
          <a:fillRef idx="3">
            <a:schemeClr val="accent2"/>
          </a:fillRef>
          <a:effectRef idx="3">
            <a:schemeClr val="accent2"/>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6" name="Can 15"/>
          <p:cNvSpPr/>
          <p:nvPr/>
        </p:nvSpPr>
        <p:spPr bwMode="auto">
          <a:xfrm>
            <a:off x="4954574" y="3495710"/>
            <a:ext cx="938213" cy="901585"/>
          </a:xfrm>
          <a:prstGeom prst="can">
            <a:avLst>
              <a:gd name="adj" fmla="val 50000"/>
            </a:avLst>
          </a:prstGeom>
          <a:solidFill>
            <a:srgbClr val="A5871B"/>
          </a:solidFill>
        </p:spPr>
        <p:style>
          <a:lnRef idx="0">
            <a:schemeClr val="accent3"/>
          </a:lnRef>
          <a:fillRef idx="3">
            <a:schemeClr val="accent3"/>
          </a:fillRef>
          <a:effectRef idx="3">
            <a:schemeClr val="accent3"/>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7" name="Can 16"/>
          <p:cNvSpPr/>
          <p:nvPr/>
        </p:nvSpPr>
        <p:spPr bwMode="auto">
          <a:xfrm>
            <a:off x="4954574" y="2973615"/>
            <a:ext cx="938213" cy="917402"/>
          </a:xfrm>
          <a:prstGeom prst="can">
            <a:avLst>
              <a:gd name="adj" fmla="val 50000"/>
            </a:avLst>
          </a:prstGeom>
          <a:solidFill>
            <a:srgbClr val="CCA822"/>
          </a:solidFill>
        </p:spPr>
        <p:style>
          <a:lnRef idx="0">
            <a:schemeClr val="accent4"/>
          </a:lnRef>
          <a:fillRef idx="3">
            <a:schemeClr val="accent4"/>
          </a:fillRef>
          <a:effectRef idx="3">
            <a:schemeClr val="accent4"/>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8" name="Can 17"/>
          <p:cNvSpPr/>
          <p:nvPr/>
        </p:nvSpPr>
        <p:spPr bwMode="auto">
          <a:xfrm>
            <a:off x="4954574" y="2451522"/>
            <a:ext cx="938213" cy="939093"/>
          </a:xfrm>
          <a:prstGeom prst="can">
            <a:avLst>
              <a:gd name="adj" fmla="val 50000"/>
            </a:avLst>
          </a:prstGeom>
          <a:solidFill>
            <a:srgbClr val="DFBD41"/>
          </a:solidFill>
        </p:spPr>
        <p:style>
          <a:lnRef idx="0">
            <a:schemeClr val="accent5"/>
          </a:lnRef>
          <a:fillRef idx="3">
            <a:schemeClr val="accent5"/>
          </a:fillRef>
          <a:effectRef idx="3">
            <a:schemeClr val="accent5"/>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9" name="Can 18"/>
          <p:cNvSpPr/>
          <p:nvPr/>
        </p:nvSpPr>
        <p:spPr bwMode="auto">
          <a:xfrm>
            <a:off x="4954574" y="1894622"/>
            <a:ext cx="938213" cy="975939"/>
          </a:xfrm>
          <a:prstGeom prst="can">
            <a:avLst>
              <a:gd name="adj" fmla="val 50000"/>
            </a:avLst>
          </a:prstGeom>
          <a:solidFill>
            <a:srgbClr val="E6CC6C"/>
          </a:solidFill>
        </p:spPr>
        <p:style>
          <a:lnRef idx="0">
            <a:schemeClr val="accent6"/>
          </a:lnRef>
          <a:fillRef idx="3">
            <a:schemeClr val="accent6"/>
          </a:fillRef>
          <a:effectRef idx="3">
            <a:schemeClr val="accent6"/>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0" name="Can 19"/>
          <p:cNvSpPr/>
          <p:nvPr/>
        </p:nvSpPr>
        <p:spPr bwMode="auto">
          <a:xfrm>
            <a:off x="4954574" y="1407336"/>
            <a:ext cx="938213" cy="962357"/>
          </a:xfrm>
          <a:prstGeom prst="can">
            <a:avLst>
              <a:gd name="adj" fmla="val 50000"/>
            </a:avLst>
          </a:prstGeom>
          <a:solidFill>
            <a:srgbClr val="ECD78C"/>
          </a:solidFill>
        </p:spPr>
        <p:style>
          <a:lnRef idx="0">
            <a:schemeClr val="accent2"/>
          </a:lnRef>
          <a:fillRef idx="3">
            <a:schemeClr val="accent2"/>
          </a:fillRef>
          <a:effectRef idx="3">
            <a:schemeClr val="accent2"/>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1" name="Can 20"/>
          <p:cNvSpPr/>
          <p:nvPr/>
        </p:nvSpPr>
        <p:spPr bwMode="auto">
          <a:xfrm>
            <a:off x="4954574" y="989660"/>
            <a:ext cx="938213" cy="846914"/>
          </a:xfrm>
          <a:prstGeom prst="can">
            <a:avLst>
              <a:gd name="adj" fmla="val 50000"/>
            </a:avLst>
          </a:prstGeom>
          <a:solidFill>
            <a:srgbClr val="F3E7BB"/>
          </a:solidFill>
        </p:spPr>
        <p:style>
          <a:lnRef idx="0">
            <a:schemeClr val="accent3"/>
          </a:lnRef>
          <a:fillRef idx="3">
            <a:schemeClr val="accent3"/>
          </a:fillRef>
          <a:effectRef idx="3">
            <a:schemeClr val="accent3"/>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dirty="0"/>
          </a:p>
        </p:txBody>
      </p:sp>
      <p:sp>
        <p:nvSpPr>
          <p:cNvPr id="22" name="TextBox 10"/>
          <p:cNvSpPr txBox="1">
            <a:spLocks noChangeArrowheads="1"/>
          </p:cNvSpPr>
          <p:nvPr/>
        </p:nvSpPr>
        <p:spPr bwMode="auto">
          <a:xfrm>
            <a:off x="5254625" y="5443538"/>
            <a:ext cx="374650" cy="338137"/>
          </a:xfrm>
          <a:prstGeom prst="rect">
            <a:avLst/>
          </a:prstGeom>
          <a:noFill/>
          <a:ln w="9525">
            <a:noFill/>
            <a:miter lim="800000"/>
            <a:headEnd/>
            <a:tailEnd/>
          </a:ln>
        </p:spPr>
        <p:txBody>
          <a:bodyPr>
            <a:spAutoFit/>
          </a:bodyPr>
          <a:lstStyle/>
          <a:p>
            <a:pPr defTabSz="457200">
              <a:defRPr/>
            </a:pPr>
            <a:r>
              <a:rPr lang="en-US" b="1">
                <a:solidFill>
                  <a:schemeClr val="bg1"/>
                </a:solidFill>
                <a:effectLst>
                  <a:outerShdw blurRad="38100" dist="38100" dir="2700000" algn="tl">
                    <a:srgbClr val="FFFFFF"/>
                  </a:outerShdw>
                </a:effectLst>
                <a:latin typeface="Calibri" pitchFamily="34" charset="0"/>
              </a:rPr>
              <a:t>1</a:t>
            </a:r>
          </a:p>
        </p:txBody>
      </p:sp>
      <p:sp>
        <p:nvSpPr>
          <p:cNvPr id="23" name="TextBox 11"/>
          <p:cNvSpPr txBox="1">
            <a:spLocks noChangeArrowheads="1"/>
          </p:cNvSpPr>
          <p:nvPr/>
        </p:nvSpPr>
        <p:spPr bwMode="auto">
          <a:xfrm>
            <a:off x="5267325" y="4962525"/>
            <a:ext cx="376238" cy="336550"/>
          </a:xfrm>
          <a:prstGeom prst="rect">
            <a:avLst/>
          </a:prstGeom>
          <a:noFill/>
          <a:ln w="9525">
            <a:noFill/>
            <a:miter lim="800000"/>
            <a:headEnd/>
            <a:tailEnd/>
          </a:ln>
        </p:spPr>
        <p:txBody>
          <a:bodyPr>
            <a:spAutoFit/>
          </a:bodyPr>
          <a:lstStyle/>
          <a:p>
            <a:pPr defTabSz="457200">
              <a:defRPr/>
            </a:pPr>
            <a:r>
              <a:rPr lang="en-US" b="1">
                <a:solidFill>
                  <a:schemeClr val="bg1"/>
                </a:solidFill>
                <a:effectLst>
                  <a:outerShdw blurRad="38100" dist="38100" dir="2700000" algn="tl">
                    <a:srgbClr val="FFFFFF"/>
                  </a:outerShdw>
                </a:effectLst>
                <a:latin typeface="Calibri" pitchFamily="34" charset="0"/>
              </a:rPr>
              <a:t>2</a:t>
            </a:r>
          </a:p>
        </p:txBody>
      </p:sp>
      <p:sp>
        <p:nvSpPr>
          <p:cNvPr id="24" name="TextBox 12"/>
          <p:cNvSpPr txBox="1">
            <a:spLocks noChangeArrowheads="1"/>
          </p:cNvSpPr>
          <p:nvPr/>
        </p:nvSpPr>
        <p:spPr bwMode="auto">
          <a:xfrm>
            <a:off x="5267325" y="4454525"/>
            <a:ext cx="376238" cy="336550"/>
          </a:xfrm>
          <a:prstGeom prst="rect">
            <a:avLst/>
          </a:prstGeom>
          <a:noFill/>
          <a:ln w="9525">
            <a:noFill/>
            <a:miter lim="800000"/>
            <a:headEnd/>
            <a:tailEnd/>
          </a:ln>
        </p:spPr>
        <p:txBody>
          <a:bodyPr>
            <a:spAutoFit/>
          </a:bodyPr>
          <a:lstStyle/>
          <a:p>
            <a:pPr defTabSz="457200">
              <a:defRPr/>
            </a:pPr>
            <a:r>
              <a:rPr lang="en-US" b="1">
                <a:solidFill>
                  <a:schemeClr val="bg1"/>
                </a:solidFill>
                <a:effectLst>
                  <a:outerShdw blurRad="38100" dist="38100" dir="2700000" algn="tl">
                    <a:srgbClr val="FFFFFF"/>
                  </a:outerShdw>
                </a:effectLst>
                <a:latin typeface="Calibri" pitchFamily="34" charset="0"/>
              </a:rPr>
              <a:t>3</a:t>
            </a:r>
          </a:p>
        </p:txBody>
      </p:sp>
      <p:sp>
        <p:nvSpPr>
          <p:cNvPr id="25" name="TextBox 13"/>
          <p:cNvSpPr txBox="1">
            <a:spLocks noChangeArrowheads="1"/>
          </p:cNvSpPr>
          <p:nvPr/>
        </p:nvSpPr>
        <p:spPr bwMode="auto">
          <a:xfrm>
            <a:off x="5254625" y="3898900"/>
            <a:ext cx="374650" cy="338138"/>
          </a:xfrm>
          <a:prstGeom prst="rect">
            <a:avLst/>
          </a:prstGeom>
          <a:noFill/>
          <a:ln w="9525">
            <a:noFill/>
            <a:miter lim="800000"/>
            <a:headEnd/>
            <a:tailEnd/>
          </a:ln>
        </p:spPr>
        <p:txBody>
          <a:bodyPr>
            <a:spAutoFit/>
          </a:bodyPr>
          <a:lstStyle/>
          <a:p>
            <a:pPr defTabSz="457200">
              <a:defRPr/>
            </a:pPr>
            <a:r>
              <a:rPr lang="en-US" b="1">
                <a:solidFill>
                  <a:schemeClr val="bg1"/>
                </a:solidFill>
                <a:effectLst>
                  <a:outerShdw blurRad="38100" dist="38100" dir="2700000" algn="tl">
                    <a:srgbClr val="FFFFFF"/>
                  </a:outerShdw>
                </a:effectLst>
                <a:latin typeface="Calibri" pitchFamily="34" charset="0"/>
              </a:rPr>
              <a:t>4</a:t>
            </a:r>
          </a:p>
        </p:txBody>
      </p:sp>
      <p:sp>
        <p:nvSpPr>
          <p:cNvPr id="26" name="TextBox 14"/>
          <p:cNvSpPr txBox="1">
            <a:spLocks noChangeArrowheads="1"/>
          </p:cNvSpPr>
          <p:nvPr/>
        </p:nvSpPr>
        <p:spPr bwMode="auto">
          <a:xfrm>
            <a:off x="5267325" y="3430588"/>
            <a:ext cx="376238" cy="338137"/>
          </a:xfrm>
          <a:prstGeom prst="rect">
            <a:avLst/>
          </a:prstGeom>
          <a:noFill/>
          <a:ln w="9525">
            <a:noFill/>
            <a:miter lim="800000"/>
            <a:headEnd/>
            <a:tailEnd/>
          </a:ln>
        </p:spPr>
        <p:txBody>
          <a:bodyPr>
            <a:spAutoFit/>
          </a:bodyPr>
          <a:lstStyle/>
          <a:p>
            <a:pPr defTabSz="457200">
              <a:defRPr/>
            </a:pPr>
            <a:r>
              <a:rPr lang="en-US" b="1">
                <a:solidFill>
                  <a:schemeClr val="bg1"/>
                </a:solidFill>
                <a:effectLst>
                  <a:outerShdw blurRad="38100" dist="38100" dir="2700000" algn="tl">
                    <a:srgbClr val="FFFFFF"/>
                  </a:outerShdw>
                </a:effectLst>
                <a:latin typeface="Calibri" pitchFamily="34" charset="0"/>
              </a:rPr>
              <a:t>5</a:t>
            </a:r>
          </a:p>
        </p:txBody>
      </p:sp>
      <p:sp>
        <p:nvSpPr>
          <p:cNvPr id="27" name="TextBox 34"/>
          <p:cNvSpPr txBox="1"/>
          <p:nvPr/>
        </p:nvSpPr>
        <p:spPr bwMode="auto">
          <a:xfrm>
            <a:off x="5248275" y="2413000"/>
            <a:ext cx="376238" cy="368300"/>
          </a:xfrm>
          <a:prstGeom prst="rect">
            <a:avLst/>
          </a:prstGeom>
          <a:noFill/>
          <a:ln>
            <a:noFill/>
          </a:ln>
        </p:spPr>
        <p:txBody>
          <a:bodyPr>
            <a:spAutoFit/>
          </a:bodyPr>
          <a:lstStyle/>
          <a:p>
            <a:pPr defTabSz="457200">
              <a:defRPr/>
            </a:pPr>
            <a:r>
              <a:rPr lang="en-US" b="1">
                <a:solidFill>
                  <a:srgbClr val="000000"/>
                </a:solidFill>
                <a:effectLst>
                  <a:outerShdw blurRad="38100" dist="38100" dir="2700000" algn="tl">
                    <a:srgbClr val="FFFFFF"/>
                  </a:outerShdw>
                </a:effectLst>
                <a:latin typeface="Calibri" pitchFamily="34" charset="0"/>
              </a:rPr>
              <a:t>7</a:t>
            </a:r>
          </a:p>
        </p:txBody>
      </p:sp>
      <p:sp>
        <p:nvSpPr>
          <p:cNvPr id="28" name="TextBox 35"/>
          <p:cNvSpPr txBox="1"/>
          <p:nvPr/>
        </p:nvSpPr>
        <p:spPr bwMode="auto">
          <a:xfrm>
            <a:off x="5229225" y="1882775"/>
            <a:ext cx="376238" cy="369888"/>
          </a:xfrm>
          <a:prstGeom prst="rect">
            <a:avLst/>
          </a:prstGeom>
          <a:noFill/>
          <a:ln>
            <a:noFill/>
          </a:ln>
        </p:spPr>
        <p:txBody>
          <a:bodyPr>
            <a:spAutoFit/>
          </a:bodyPr>
          <a:lstStyle/>
          <a:p>
            <a:pPr defTabSz="457200">
              <a:defRPr/>
            </a:pPr>
            <a:r>
              <a:rPr lang="en-US" b="1">
                <a:solidFill>
                  <a:srgbClr val="000000"/>
                </a:solidFill>
                <a:effectLst>
                  <a:outerShdw blurRad="38100" dist="38100" dir="2700000" algn="tl">
                    <a:srgbClr val="FFFFFF"/>
                  </a:outerShdw>
                </a:effectLst>
                <a:latin typeface="Calibri" pitchFamily="34" charset="0"/>
              </a:rPr>
              <a:t>8</a:t>
            </a:r>
          </a:p>
        </p:txBody>
      </p:sp>
      <p:sp>
        <p:nvSpPr>
          <p:cNvPr id="29" name="TextBox 36"/>
          <p:cNvSpPr txBox="1"/>
          <p:nvPr/>
        </p:nvSpPr>
        <p:spPr bwMode="auto">
          <a:xfrm>
            <a:off x="5267325" y="1373188"/>
            <a:ext cx="376238" cy="369887"/>
          </a:xfrm>
          <a:prstGeom prst="rect">
            <a:avLst/>
          </a:prstGeom>
          <a:noFill/>
          <a:ln>
            <a:noFill/>
          </a:ln>
        </p:spPr>
        <p:txBody>
          <a:bodyPr>
            <a:spAutoFit/>
          </a:bodyPr>
          <a:lstStyle/>
          <a:p>
            <a:pPr defTabSz="457200">
              <a:defRPr/>
            </a:pPr>
            <a:r>
              <a:rPr lang="en-US" b="1">
                <a:solidFill>
                  <a:srgbClr val="000000"/>
                </a:solidFill>
                <a:effectLst>
                  <a:outerShdw blurRad="38100" dist="38100" dir="2700000" algn="tl">
                    <a:srgbClr val="FFFFFF"/>
                  </a:outerShdw>
                </a:effectLst>
                <a:latin typeface="Calibri" pitchFamily="34" charset="0"/>
              </a:rPr>
              <a:t>9</a:t>
            </a:r>
          </a:p>
        </p:txBody>
      </p:sp>
      <p:sp>
        <p:nvSpPr>
          <p:cNvPr id="30" name="TextBox 18"/>
          <p:cNvSpPr txBox="1">
            <a:spLocks noChangeArrowheads="1"/>
          </p:cNvSpPr>
          <p:nvPr/>
        </p:nvSpPr>
        <p:spPr bwMode="auto">
          <a:xfrm>
            <a:off x="5267325" y="2917825"/>
            <a:ext cx="376238" cy="336550"/>
          </a:xfrm>
          <a:prstGeom prst="rect">
            <a:avLst/>
          </a:prstGeom>
          <a:noFill/>
          <a:ln w="9525">
            <a:noFill/>
            <a:miter lim="800000"/>
            <a:headEnd/>
            <a:tailEnd/>
          </a:ln>
        </p:spPr>
        <p:txBody>
          <a:bodyPr>
            <a:spAutoFit/>
          </a:bodyPr>
          <a:lstStyle/>
          <a:p>
            <a:pPr defTabSz="457200">
              <a:defRPr/>
            </a:pPr>
            <a:r>
              <a:rPr lang="en-US" b="1">
                <a:solidFill>
                  <a:schemeClr val="bg1"/>
                </a:solidFill>
                <a:effectLst>
                  <a:outerShdw blurRad="38100" dist="38100" dir="2700000" algn="tl">
                    <a:srgbClr val="FFFFFF"/>
                  </a:outerShdw>
                </a:effectLst>
                <a:latin typeface="Calibri" pitchFamily="34" charset="0"/>
              </a:rPr>
              <a:t>6</a:t>
            </a:r>
          </a:p>
        </p:txBody>
      </p:sp>
      <p:cxnSp>
        <p:nvCxnSpPr>
          <p:cNvPr id="31" name="Straight Arrow Connector 30"/>
          <p:cNvCxnSpPr/>
          <p:nvPr/>
        </p:nvCxnSpPr>
        <p:spPr bwMode="auto">
          <a:xfrm rot="5400000" flipH="1" flipV="1">
            <a:off x="2243931" y="2961482"/>
            <a:ext cx="207963" cy="0"/>
          </a:xfrm>
          <a:prstGeom prst="straightConnector1">
            <a:avLst/>
          </a:prstGeom>
          <a:ln>
            <a:solidFill>
              <a:schemeClr val="bg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2" name="Text Box 21"/>
          <p:cNvSpPr txBox="1">
            <a:spLocks noChangeArrowheads="1"/>
          </p:cNvSpPr>
          <p:nvPr/>
        </p:nvSpPr>
        <p:spPr bwMode="auto">
          <a:xfrm>
            <a:off x="2276475" y="2492375"/>
            <a:ext cx="1595438" cy="404813"/>
          </a:xfrm>
          <a:prstGeom prst="rect">
            <a:avLst/>
          </a:prstGeom>
          <a:solidFill>
            <a:srgbClr val="9BBB59"/>
          </a:solidFill>
          <a:ln w="38100">
            <a:solidFill>
              <a:schemeClr val="bg1"/>
            </a:solidFill>
            <a:miter lim="800000"/>
            <a:headEnd type="none" w="sm" len="sm"/>
            <a:tailEnd type="none" w="sm" len="sm"/>
          </a:ln>
          <a:effectLst>
            <a:outerShdw blurRad="63500" dist="20000" dir="5400000" rotWithShape="0">
              <a:srgbClr val="000000">
                <a:alpha val="37999"/>
              </a:srgbClr>
            </a:outerShdw>
          </a:effectLst>
        </p:spPr>
        <p:txBody>
          <a:bodyPr>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spcBef>
                <a:spcPts val="0"/>
              </a:spcBef>
              <a:spcAft>
                <a:spcPts val="0"/>
              </a:spcAft>
              <a:defRPr/>
            </a:pPr>
            <a:r>
              <a:rPr lang="en-US" b="1">
                <a:solidFill>
                  <a:schemeClr val="bg1"/>
                </a:solidFill>
                <a:latin typeface="Calibri" charset="0"/>
                <a:cs typeface="Arial" charset="0"/>
              </a:rPr>
              <a:t>Profes</a:t>
            </a:r>
            <a:r>
              <a:rPr lang="id-ID" b="1">
                <a:solidFill>
                  <a:schemeClr val="bg1"/>
                </a:solidFill>
                <a:latin typeface="Calibri" charset="0"/>
                <a:cs typeface="Arial" charset="0"/>
              </a:rPr>
              <a:t>s</a:t>
            </a:r>
            <a:r>
              <a:rPr lang="en-US" b="1">
                <a:solidFill>
                  <a:schemeClr val="bg1"/>
                </a:solidFill>
                <a:latin typeface="Calibri" charset="0"/>
                <a:cs typeface="Arial" charset="0"/>
              </a:rPr>
              <a:t>i</a:t>
            </a:r>
            <a:r>
              <a:rPr lang="id-ID" b="1">
                <a:solidFill>
                  <a:schemeClr val="bg1"/>
                </a:solidFill>
                <a:latin typeface="Calibri" charset="0"/>
                <a:cs typeface="Arial" charset="0"/>
              </a:rPr>
              <a:t>onal</a:t>
            </a:r>
            <a:endParaRPr lang="en-US" b="1">
              <a:solidFill>
                <a:schemeClr val="bg1"/>
              </a:solidFill>
              <a:latin typeface="Calibri" charset="0"/>
              <a:cs typeface="Arial" charset="0"/>
            </a:endParaRPr>
          </a:p>
        </p:txBody>
      </p:sp>
      <p:sp>
        <p:nvSpPr>
          <p:cNvPr id="33" name="Text Box 21"/>
          <p:cNvSpPr txBox="1">
            <a:spLocks noChangeArrowheads="1"/>
          </p:cNvSpPr>
          <p:nvPr/>
        </p:nvSpPr>
        <p:spPr bwMode="auto">
          <a:xfrm>
            <a:off x="2276475" y="1874838"/>
            <a:ext cx="1595438" cy="404812"/>
          </a:xfrm>
          <a:prstGeom prst="rect">
            <a:avLst/>
          </a:prstGeom>
          <a:solidFill>
            <a:srgbClr val="9BBB59"/>
          </a:solidFill>
          <a:ln w="38100">
            <a:solidFill>
              <a:schemeClr val="bg1"/>
            </a:solidFill>
            <a:miter lim="800000"/>
            <a:headEnd type="none" w="sm" len="sm"/>
            <a:tailEnd type="none" w="sm" len="sm"/>
          </a:ln>
          <a:effectLst>
            <a:outerShdw blurRad="63500" dist="20000" dir="5400000" rotWithShape="0">
              <a:srgbClr val="000000">
                <a:alpha val="37999"/>
              </a:srgbClr>
            </a:outerShdw>
          </a:effectLst>
        </p:spPr>
        <p:txBody>
          <a:bodyPr anchor="ctr">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spcBef>
                <a:spcPts val="0"/>
              </a:spcBef>
              <a:spcAft>
                <a:spcPts val="0"/>
              </a:spcAft>
              <a:defRPr/>
            </a:pPr>
            <a:r>
              <a:rPr lang="en-US" b="1">
                <a:solidFill>
                  <a:schemeClr val="bg1"/>
                </a:solidFill>
                <a:latin typeface="Calibri" charset="0"/>
                <a:cs typeface="Arial" charset="0"/>
              </a:rPr>
              <a:t>Spesialis</a:t>
            </a:r>
            <a:r>
              <a:rPr lang="id-ID" b="1">
                <a:solidFill>
                  <a:schemeClr val="bg1"/>
                </a:solidFill>
                <a:latin typeface="Calibri" charset="0"/>
                <a:cs typeface="Arial" charset="0"/>
              </a:rPr>
              <a:t>t</a:t>
            </a:r>
            <a:endParaRPr lang="en-US" b="1">
              <a:solidFill>
                <a:schemeClr val="bg1"/>
              </a:solidFill>
              <a:latin typeface="Calibri" charset="0"/>
              <a:cs typeface="Arial" charset="0"/>
            </a:endParaRPr>
          </a:p>
        </p:txBody>
      </p:sp>
      <p:sp>
        <p:nvSpPr>
          <p:cNvPr id="62513" name="Line 28"/>
          <p:cNvSpPr>
            <a:spLocks noChangeShapeType="1"/>
          </p:cNvSpPr>
          <p:nvPr/>
        </p:nvSpPr>
        <p:spPr bwMode="auto">
          <a:xfrm flipV="1">
            <a:off x="2347913" y="2263775"/>
            <a:ext cx="0" cy="196850"/>
          </a:xfrm>
          <a:prstGeom prst="line">
            <a:avLst/>
          </a:prstGeom>
          <a:noFill/>
          <a:ln w="12700" cap="sq">
            <a:solidFill>
              <a:schemeClr val="bg1"/>
            </a:solidFill>
            <a:round/>
            <a:headEnd/>
            <a:tailEnd type="arrow" w="med" len="med"/>
          </a:ln>
        </p:spPr>
        <p:txBody>
          <a:bodyPr wrap="none" anchor="ctr"/>
          <a:lstStyle/>
          <a:p>
            <a:endParaRPr lang="en-US"/>
          </a:p>
        </p:txBody>
      </p:sp>
      <p:sp>
        <p:nvSpPr>
          <p:cNvPr id="35" name="Text Box 47"/>
          <p:cNvSpPr txBox="1">
            <a:spLocks noChangeArrowheads="1"/>
          </p:cNvSpPr>
          <p:nvPr/>
        </p:nvSpPr>
        <p:spPr bwMode="auto">
          <a:xfrm>
            <a:off x="3343275" y="4387850"/>
            <a:ext cx="609600" cy="404813"/>
          </a:xfrm>
          <a:prstGeom prst="rect">
            <a:avLst/>
          </a:prstGeom>
          <a:solidFill>
            <a:srgbClr val="8064A2"/>
          </a:solidFill>
          <a:ln w="38100">
            <a:solidFill>
              <a:schemeClr val="bg1"/>
            </a:solidFill>
            <a:miter lim="800000"/>
            <a:headEnd/>
            <a:tailEnd/>
          </a:ln>
          <a:effectLst>
            <a:outerShdw blurRad="63500" dist="20000" dir="5400000" rotWithShape="0">
              <a:srgbClr val="000000">
                <a:alpha val="37999"/>
              </a:srgbClr>
            </a:outerShdw>
          </a:effectLst>
        </p:spPr>
        <p:txBody>
          <a:bodyPr>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spcBef>
                <a:spcPts val="0"/>
              </a:spcBef>
              <a:spcAft>
                <a:spcPts val="0"/>
              </a:spcAft>
              <a:defRPr/>
            </a:pPr>
            <a:r>
              <a:rPr lang="en-US" b="1">
                <a:solidFill>
                  <a:srgbClr val="FFFFFF"/>
                </a:solidFill>
                <a:latin typeface="Calibri" charset="0"/>
                <a:cs typeface="Arial" charset="0"/>
              </a:rPr>
              <a:t>D I</a:t>
            </a:r>
          </a:p>
        </p:txBody>
      </p:sp>
      <p:sp>
        <p:nvSpPr>
          <p:cNvPr id="36" name="Text Box 57"/>
          <p:cNvSpPr txBox="1">
            <a:spLocks noChangeArrowheads="1"/>
          </p:cNvSpPr>
          <p:nvPr/>
        </p:nvSpPr>
        <p:spPr bwMode="auto">
          <a:xfrm>
            <a:off x="2276475" y="3070225"/>
            <a:ext cx="762000" cy="404813"/>
          </a:xfrm>
          <a:prstGeom prst="rect">
            <a:avLst/>
          </a:prstGeom>
          <a:solidFill>
            <a:srgbClr val="8064A2"/>
          </a:solidFill>
          <a:ln w="38100">
            <a:solidFill>
              <a:schemeClr val="bg1"/>
            </a:solidFill>
            <a:miter lim="800000"/>
            <a:headEnd/>
            <a:tailEnd/>
          </a:ln>
          <a:effectLst>
            <a:outerShdw blurRad="63500" dist="20000" dir="5400000" rotWithShape="0">
              <a:srgbClr val="000000">
                <a:alpha val="37999"/>
              </a:srgbClr>
            </a:outerShdw>
          </a:effectLst>
        </p:spPr>
        <p:txBody>
          <a:bodyPr>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spcBef>
                <a:spcPts val="0"/>
              </a:spcBef>
              <a:spcAft>
                <a:spcPts val="0"/>
              </a:spcAft>
              <a:defRPr/>
            </a:pPr>
            <a:r>
              <a:rPr lang="en-US" b="1">
                <a:solidFill>
                  <a:srgbClr val="FFFFFF"/>
                </a:solidFill>
                <a:latin typeface="Calibri" charset="0"/>
                <a:cs typeface="Arial" charset="0"/>
              </a:rPr>
              <a:t>D IV</a:t>
            </a:r>
          </a:p>
        </p:txBody>
      </p:sp>
      <p:sp>
        <p:nvSpPr>
          <p:cNvPr id="37" name="Text Box 61"/>
          <p:cNvSpPr txBox="1">
            <a:spLocks noChangeArrowheads="1"/>
          </p:cNvSpPr>
          <p:nvPr/>
        </p:nvSpPr>
        <p:spPr bwMode="auto">
          <a:xfrm>
            <a:off x="2565400" y="3519488"/>
            <a:ext cx="600075" cy="404812"/>
          </a:xfrm>
          <a:prstGeom prst="rect">
            <a:avLst/>
          </a:prstGeom>
          <a:solidFill>
            <a:srgbClr val="8064A2"/>
          </a:solidFill>
          <a:ln w="38100">
            <a:solidFill>
              <a:schemeClr val="bg1"/>
            </a:solidFill>
            <a:miter lim="800000"/>
            <a:headEnd/>
            <a:tailEnd/>
          </a:ln>
          <a:effectLst>
            <a:outerShdw blurRad="63500" dist="20000" dir="5400000" rotWithShape="0">
              <a:srgbClr val="000000">
                <a:alpha val="37999"/>
              </a:srgbClr>
            </a:outerShdw>
          </a:effectLst>
        </p:spPr>
        <p:txBody>
          <a:bodyPr wrap="none">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spcBef>
                <a:spcPts val="0"/>
              </a:spcBef>
              <a:spcAft>
                <a:spcPts val="0"/>
              </a:spcAft>
              <a:defRPr/>
            </a:pPr>
            <a:r>
              <a:rPr lang="en-US" b="1">
                <a:solidFill>
                  <a:srgbClr val="FFFFFF"/>
                </a:solidFill>
                <a:latin typeface="Calibri" charset="0"/>
                <a:cs typeface="Arial" charset="0"/>
              </a:rPr>
              <a:t>D III</a:t>
            </a:r>
          </a:p>
        </p:txBody>
      </p:sp>
      <p:sp>
        <p:nvSpPr>
          <p:cNvPr id="38" name="Text Box 65"/>
          <p:cNvSpPr txBox="1">
            <a:spLocks noChangeArrowheads="1"/>
          </p:cNvSpPr>
          <p:nvPr/>
        </p:nvSpPr>
        <p:spPr bwMode="auto">
          <a:xfrm>
            <a:off x="2962275" y="3938588"/>
            <a:ext cx="609600" cy="404812"/>
          </a:xfrm>
          <a:prstGeom prst="rect">
            <a:avLst/>
          </a:prstGeom>
          <a:solidFill>
            <a:srgbClr val="8064A2"/>
          </a:solidFill>
          <a:ln w="38100">
            <a:solidFill>
              <a:schemeClr val="bg1"/>
            </a:solidFill>
            <a:miter lim="800000"/>
            <a:headEnd/>
            <a:tailEnd/>
          </a:ln>
          <a:effectLst>
            <a:outerShdw blurRad="63500" dist="20000" dir="5400000" rotWithShape="0">
              <a:srgbClr val="000000">
                <a:alpha val="37999"/>
              </a:srgbClr>
            </a:outerShdw>
          </a:effectLst>
        </p:spPr>
        <p:txBody>
          <a:bodyPr>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spcBef>
                <a:spcPts val="0"/>
              </a:spcBef>
              <a:spcAft>
                <a:spcPts val="0"/>
              </a:spcAft>
              <a:defRPr/>
            </a:pPr>
            <a:r>
              <a:rPr lang="en-US" b="1">
                <a:solidFill>
                  <a:srgbClr val="FFFFFF"/>
                </a:solidFill>
                <a:latin typeface="Calibri" charset="0"/>
                <a:cs typeface="Arial" charset="0"/>
              </a:rPr>
              <a:t>D II</a:t>
            </a:r>
          </a:p>
        </p:txBody>
      </p:sp>
      <p:sp>
        <p:nvSpPr>
          <p:cNvPr id="39" name="Text Box 5"/>
          <p:cNvSpPr txBox="1">
            <a:spLocks noChangeArrowheads="1"/>
          </p:cNvSpPr>
          <p:nvPr/>
        </p:nvSpPr>
        <p:spPr bwMode="auto">
          <a:xfrm>
            <a:off x="2195513" y="4938713"/>
            <a:ext cx="1676400" cy="495300"/>
          </a:xfrm>
          <a:prstGeom prst="rect">
            <a:avLst/>
          </a:prstGeom>
          <a:solidFill>
            <a:srgbClr val="8064A2"/>
          </a:solidFill>
          <a:ln w="38100">
            <a:solidFill>
              <a:schemeClr val="bg1"/>
            </a:solidFill>
            <a:miter lim="800000"/>
            <a:headEnd type="none" w="sm" len="sm"/>
            <a:tailEnd type="none" w="sm" len="sm"/>
          </a:ln>
          <a:effectLst>
            <a:outerShdw blurRad="63500" dist="20000" dir="5400000" rotWithShape="0">
              <a:srgbClr val="000000">
                <a:alpha val="37999"/>
              </a:srgbClr>
            </a:outerShdw>
          </a:effectLst>
        </p:spPr>
        <p:txBody>
          <a:bodyPr>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spcBef>
                <a:spcPts val="0"/>
              </a:spcBef>
              <a:spcAft>
                <a:spcPts val="0"/>
              </a:spcAft>
              <a:defRPr/>
            </a:pPr>
            <a:r>
              <a:rPr lang="id-ID" sz="1200">
                <a:solidFill>
                  <a:srgbClr val="FFFFFF"/>
                </a:solidFill>
                <a:cs typeface="Arial" charset="0"/>
              </a:rPr>
              <a:t>Vocational Senior High School</a:t>
            </a:r>
            <a:endParaRPr lang="en-US" sz="1200" b="1">
              <a:solidFill>
                <a:srgbClr val="FFFFFF"/>
              </a:solidFill>
              <a:latin typeface="Calibri" charset="0"/>
              <a:cs typeface="Arial" charset="0"/>
            </a:endParaRPr>
          </a:p>
        </p:txBody>
      </p:sp>
      <p:sp>
        <p:nvSpPr>
          <p:cNvPr id="40" name="Text Box 21"/>
          <p:cNvSpPr txBox="1">
            <a:spLocks noChangeArrowheads="1"/>
          </p:cNvSpPr>
          <p:nvPr/>
        </p:nvSpPr>
        <p:spPr bwMode="auto">
          <a:xfrm>
            <a:off x="2295525" y="1265238"/>
            <a:ext cx="1577975" cy="404812"/>
          </a:xfrm>
          <a:prstGeom prst="rect">
            <a:avLst/>
          </a:prstGeom>
          <a:solidFill>
            <a:srgbClr val="9BBB59"/>
          </a:solidFill>
          <a:ln w="38100">
            <a:solidFill>
              <a:schemeClr val="bg1"/>
            </a:solidFill>
            <a:miter lim="800000"/>
            <a:headEnd type="none" w="sm" len="sm"/>
            <a:tailEnd type="none" w="sm" len="sm"/>
          </a:ln>
          <a:effectLst>
            <a:outerShdw blurRad="63500" dist="20000" dir="5400000" rotWithShape="0">
              <a:srgbClr val="000000">
                <a:alpha val="37999"/>
              </a:srgbClr>
            </a:outerShdw>
          </a:effectLst>
        </p:spPr>
        <p:txBody>
          <a:bodyPr anchor="ctr">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spcBef>
                <a:spcPts val="0"/>
              </a:spcBef>
              <a:spcAft>
                <a:spcPts val="0"/>
              </a:spcAft>
              <a:defRPr/>
            </a:pPr>
            <a:r>
              <a:rPr lang="en-US" b="1">
                <a:solidFill>
                  <a:schemeClr val="bg1"/>
                </a:solidFill>
                <a:latin typeface="Calibri" charset="0"/>
                <a:cs typeface="Arial" charset="0"/>
              </a:rPr>
              <a:t>Subspesialis</a:t>
            </a:r>
            <a:r>
              <a:rPr lang="id-ID" b="1">
                <a:solidFill>
                  <a:schemeClr val="bg1"/>
                </a:solidFill>
                <a:latin typeface="Calibri" charset="0"/>
                <a:cs typeface="Arial" charset="0"/>
              </a:rPr>
              <a:t>t</a:t>
            </a:r>
            <a:endParaRPr lang="en-US" b="1">
              <a:solidFill>
                <a:schemeClr val="bg1"/>
              </a:solidFill>
              <a:latin typeface="Calibri" charset="0"/>
              <a:cs typeface="Arial" charset="0"/>
            </a:endParaRPr>
          </a:p>
        </p:txBody>
      </p:sp>
      <p:sp>
        <p:nvSpPr>
          <p:cNvPr id="62520" name="Line 28"/>
          <p:cNvSpPr>
            <a:spLocks noChangeShapeType="1"/>
          </p:cNvSpPr>
          <p:nvPr/>
        </p:nvSpPr>
        <p:spPr bwMode="auto">
          <a:xfrm flipV="1">
            <a:off x="2347913" y="1657350"/>
            <a:ext cx="0" cy="196850"/>
          </a:xfrm>
          <a:prstGeom prst="line">
            <a:avLst/>
          </a:prstGeom>
          <a:noFill/>
          <a:ln w="12700" cap="sq">
            <a:solidFill>
              <a:schemeClr val="bg1"/>
            </a:solidFill>
            <a:round/>
            <a:headEnd/>
            <a:tailEnd type="arrow" w="med" len="med"/>
          </a:ln>
        </p:spPr>
        <p:txBody>
          <a:bodyPr wrap="none" anchor="ctr"/>
          <a:lstStyle/>
          <a:p>
            <a:endParaRPr lang="en-US"/>
          </a:p>
        </p:txBody>
      </p:sp>
      <p:grpSp>
        <p:nvGrpSpPr>
          <p:cNvPr id="62521" name="Group 41"/>
          <p:cNvGrpSpPr>
            <a:grpSpLocks/>
          </p:cNvGrpSpPr>
          <p:nvPr/>
        </p:nvGrpSpPr>
        <p:grpSpPr bwMode="auto">
          <a:xfrm>
            <a:off x="2328863" y="3502025"/>
            <a:ext cx="1012825" cy="1462088"/>
            <a:chOff x="2075656" y="3353594"/>
            <a:chExt cx="1012492" cy="1600200"/>
          </a:xfrm>
        </p:grpSpPr>
        <p:cxnSp>
          <p:nvCxnSpPr>
            <p:cNvPr id="71" name="Straight Arrow Connector 70"/>
            <p:cNvCxnSpPr/>
            <p:nvPr/>
          </p:nvCxnSpPr>
          <p:spPr>
            <a:xfrm rot="5400000" flipH="1" flipV="1">
              <a:off x="1276350" y="4152900"/>
              <a:ext cx="1600200" cy="1586"/>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rot="5400000" flipH="1" flipV="1">
              <a:off x="1889011" y="4341415"/>
              <a:ext cx="1066800" cy="1586"/>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5400000" flipH="1" flipV="1">
              <a:off x="2494605" y="4602034"/>
              <a:ext cx="531662" cy="158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2085178" y="4875608"/>
              <a:ext cx="991861" cy="34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flipH="1" flipV="1">
              <a:off x="3011700" y="4809584"/>
              <a:ext cx="152896" cy="0"/>
            </a:xfrm>
            <a:prstGeom prst="straightConnector1">
              <a:avLst/>
            </a:prstGeom>
            <a:ln>
              <a:solidFill>
                <a:schemeClr val="bg1"/>
              </a:solidFill>
              <a:prstDash val="solid"/>
              <a:tailEnd type="arrow"/>
            </a:ln>
          </p:spPr>
          <p:style>
            <a:lnRef idx="1">
              <a:schemeClr val="accent1"/>
            </a:lnRef>
            <a:fillRef idx="0">
              <a:schemeClr val="accent1"/>
            </a:fillRef>
            <a:effectRef idx="0">
              <a:schemeClr val="accent1"/>
            </a:effectRef>
            <a:fontRef idx="minor">
              <a:schemeClr val="tx1"/>
            </a:fontRef>
          </p:style>
        </p:cxnSp>
      </p:grpSp>
      <p:pic>
        <p:nvPicPr>
          <p:cNvPr id="62522" name="table"/>
          <p:cNvPicPr>
            <a:picLocks noChangeAspect="1"/>
          </p:cNvPicPr>
          <p:nvPr/>
        </p:nvPicPr>
        <p:blipFill>
          <a:blip r:embed="rId2"/>
          <a:srcRect/>
          <a:stretch>
            <a:fillRect/>
          </a:stretch>
        </p:blipFill>
        <p:spPr bwMode="auto">
          <a:xfrm>
            <a:off x="6615113" y="1116013"/>
            <a:ext cx="2238375" cy="4889500"/>
          </a:xfrm>
          <a:prstGeom prst="rect">
            <a:avLst/>
          </a:prstGeom>
          <a:noFill/>
          <a:ln w="9525">
            <a:noFill/>
            <a:miter lim="800000"/>
            <a:headEnd/>
            <a:tailEnd/>
          </a:ln>
        </p:spPr>
      </p:pic>
      <p:grpSp>
        <p:nvGrpSpPr>
          <p:cNvPr id="62523" name="Group 43"/>
          <p:cNvGrpSpPr>
            <a:grpSpLocks/>
          </p:cNvGrpSpPr>
          <p:nvPr/>
        </p:nvGrpSpPr>
        <p:grpSpPr bwMode="auto">
          <a:xfrm>
            <a:off x="5940425" y="1460500"/>
            <a:ext cx="544513" cy="4056063"/>
            <a:chOff x="5955111" y="1256973"/>
            <a:chExt cx="543977" cy="4438977"/>
          </a:xfrm>
        </p:grpSpPr>
        <p:grpSp>
          <p:nvGrpSpPr>
            <p:cNvPr id="62539" name="Group 59"/>
            <p:cNvGrpSpPr>
              <a:grpSpLocks/>
            </p:cNvGrpSpPr>
            <p:nvPr/>
          </p:nvGrpSpPr>
          <p:grpSpPr bwMode="auto">
            <a:xfrm flipH="1">
              <a:off x="5955111" y="1256973"/>
              <a:ext cx="543977" cy="3905605"/>
              <a:chOff x="3703007" y="1066800"/>
              <a:chExt cx="758672" cy="3905605"/>
            </a:xfrm>
          </p:grpSpPr>
          <p:grpSp>
            <p:nvGrpSpPr>
              <p:cNvPr id="62541" name="Group 61"/>
              <p:cNvGrpSpPr>
                <a:grpSpLocks/>
              </p:cNvGrpSpPr>
              <p:nvPr/>
            </p:nvGrpSpPr>
            <p:grpSpPr bwMode="auto">
              <a:xfrm>
                <a:off x="3720702" y="1066800"/>
                <a:ext cx="740977" cy="3905605"/>
                <a:chOff x="2026092" y="990600"/>
                <a:chExt cx="1869284" cy="3905605"/>
              </a:xfrm>
            </p:grpSpPr>
            <p:cxnSp>
              <p:nvCxnSpPr>
                <p:cNvPr id="67" name="Straight Arrow Connector 66"/>
                <p:cNvCxnSpPr/>
                <p:nvPr/>
              </p:nvCxnSpPr>
              <p:spPr>
                <a:xfrm>
                  <a:off x="2132113" y="990600"/>
                  <a:ext cx="1752103" cy="1738"/>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2026092" y="2076456"/>
                  <a:ext cx="1830223" cy="1737"/>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2048412" y="4889254"/>
                  <a:ext cx="1729784" cy="6949"/>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2065153" y="1523973"/>
                  <a:ext cx="1830223"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grpSp>
          <p:cxnSp>
            <p:nvCxnSpPr>
              <p:cNvPr id="63" name="Straight Arrow Connector 62"/>
              <p:cNvCxnSpPr/>
              <p:nvPr/>
            </p:nvCxnSpPr>
            <p:spPr>
              <a:xfrm>
                <a:off x="3727338" y="2743361"/>
                <a:ext cx="685680" cy="1737"/>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3703007" y="4419921"/>
                <a:ext cx="685680" cy="1738"/>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3727338" y="3867438"/>
                <a:ext cx="685680" cy="1738"/>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3707431" y="3314955"/>
                <a:ext cx="705587" cy="1738"/>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grpSp>
        <p:cxnSp>
          <p:nvCxnSpPr>
            <p:cNvPr id="61" name="Straight Arrow Connector 60"/>
            <p:cNvCxnSpPr/>
            <p:nvPr/>
          </p:nvCxnSpPr>
          <p:spPr>
            <a:xfrm flipH="1">
              <a:off x="6001104" y="5689001"/>
              <a:ext cx="491641" cy="6949"/>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grpSp>
      <p:sp>
        <p:nvSpPr>
          <p:cNvPr id="45" name="Rectangle 44"/>
          <p:cNvSpPr>
            <a:spLocks noChangeArrowheads="1"/>
          </p:cNvSpPr>
          <p:nvPr/>
        </p:nvSpPr>
        <p:spPr bwMode="auto">
          <a:xfrm>
            <a:off x="392113" y="5422900"/>
            <a:ext cx="3492500" cy="307975"/>
          </a:xfrm>
          <a:prstGeom prst="rect">
            <a:avLst/>
          </a:prstGeom>
          <a:solidFill>
            <a:srgbClr val="595959"/>
          </a:solidFill>
          <a:ln w="38100">
            <a:solidFill>
              <a:schemeClr val="bg1"/>
            </a:solidFill>
            <a:miter lim="800000"/>
            <a:headEnd/>
            <a:tailEnd/>
          </a:ln>
          <a:effectLst>
            <a:outerShdw blurRad="63500" dist="20000" dir="5400000" rotWithShape="0">
              <a:srgbClr val="000000">
                <a:alpha val="37999"/>
              </a:srgbClr>
            </a:outerShdw>
          </a:effectLst>
        </p:spPr>
        <p:txBody>
          <a:bodyPr>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fontAlgn="auto">
              <a:spcBef>
                <a:spcPts val="0"/>
              </a:spcBef>
              <a:spcAft>
                <a:spcPts val="0"/>
              </a:spcAft>
              <a:defRPr/>
            </a:pPr>
            <a:r>
              <a:rPr lang="id-ID" sz="1400">
                <a:solidFill>
                  <a:schemeClr val="lt1"/>
                </a:solidFill>
                <a:latin typeface="+mn-lt"/>
                <a:ea typeface="+mn-ea"/>
              </a:rPr>
              <a:t>Elementary/Junior High School</a:t>
            </a:r>
          </a:p>
        </p:txBody>
      </p:sp>
      <p:grpSp>
        <p:nvGrpSpPr>
          <p:cNvPr id="62525" name="Group 45"/>
          <p:cNvGrpSpPr>
            <a:grpSpLocks/>
          </p:cNvGrpSpPr>
          <p:nvPr/>
        </p:nvGrpSpPr>
        <p:grpSpPr bwMode="auto">
          <a:xfrm flipH="1">
            <a:off x="4143375" y="1525588"/>
            <a:ext cx="544513" cy="4054475"/>
            <a:chOff x="5955111" y="1256973"/>
            <a:chExt cx="543977" cy="4438977"/>
          </a:xfrm>
        </p:grpSpPr>
        <p:grpSp>
          <p:nvGrpSpPr>
            <p:cNvPr id="62528" name="Group 48"/>
            <p:cNvGrpSpPr>
              <a:grpSpLocks/>
            </p:cNvGrpSpPr>
            <p:nvPr/>
          </p:nvGrpSpPr>
          <p:grpSpPr bwMode="auto">
            <a:xfrm flipH="1">
              <a:off x="5955111" y="1256973"/>
              <a:ext cx="543977" cy="3905396"/>
              <a:chOff x="3703007" y="1066800"/>
              <a:chExt cx="758672" cy="3905396"/>
            </a:xfrm>
          </p:grpSpPr>
          <p:grpSp>
            <p:nvGrpSpPr>
              <p:cNvPr id="62530" name="Group 50"/>
              <p:cNvGrpSpPr>
                <a:grpSpLocks/>
              </p:cNvGrpSpPr>
              <p:nvPr/>
            </p:nvGrpSpPr>
            <p:grpSpPr bwMode="auto">
              <a:xfrm>
                <a:off x="3720702" y="1066800"/>
                <a:ext cx="740977" cy="3905396"/>
                <a:chOff x="2026092" y="990600"/>
                <a:chExt cx="1869284" cy="3905396"/>
              </a:xfrm>
            </p:grpSpPr>
            <p:cxnSp>
              <p:nvCxnSpPr>
                <p:cNvPr id="56" name="Straight Arrow Connector 55"/>
                <p:cNvCxnSpPr/>
                <p:nvPr/>
              </p:nvCxnSpPr>
              <p:spPr>
                <a:xfrm>
                  <a:off x="2132113" y="990600"/>
                  <a:ext cx="1752103" cy="1738"/>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2026092" y="2076880"/>
                  <a:ext cx="1830223" cy="1739"/>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2048412" y="4889043"/>
                  <a:ext cx="1729784" cy="6952"/>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065153" y="1524180"/>
                  <a:ext cx="1830223"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grpSp>
          <p:cxnSp>
            <p:nvCxnSpPr>
              <p:cNvPr id="52" name="Straight Arrow Connector 51"/>
              <p:cNvCxnSpPr/>
              <p:nvPr/>
            </p:nvCxnSpPr>
            <p:spPr>
              <a:xfrm>
                <a:off x="3727338" y="2744016"/>
                <a:ext cx="685680"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3703007" y="4419495"/>
                <a:ext cx="685680" cy="1739"/>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3727338" y="3866796"/>
                <a:ext cx="685680" cy="1739"/>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3707431" y="3314096"/>
                <a:ext cx="705587" cy="1739"/>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grpSp>
        <p:cxnSp>
          <p:nvCxnSpPr>
            <p:cNvPr id="50" name="Straight Arrow Connector 49"/>
            <p:cNvCxnSpPr/>
            <p:nvPr/>
          </p:nvCxnSpPr>
          <p:spPr>
            <a:xfrm flipH="1">
              <a:off x="6001104" y="5688998"/>
              <a:ext cx="491641" cy="6952"/>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grpSp>
      <p:sp>
        <p:nvSpPr>
          <p:cNvPr id="62526" name="TextBox 82"/>
          <p:cNvSpPr txBox="1">
            <a:spLocks noChangeArrowheads="1"/>
          </p:cNvSpPr>
          <p:nvPr/>
        </p:nvSpPr>
        <p:spPr bwMode="auto">
          <a:xfrm>
            <a:off x="290513" y="852488"/>
            <a:ext cx="1646237" cy="260350"/>
          </a:xfrm>
          <a:prstGeom prst="rect">
            <a:avLst/>
          </a:prstGeom>
          <a:noFill/>
          <a:ln w="9525">
            <a:noFill/>
            <a:miter lim="800000"/>
            <a:headEnd/>
            <a:tailEnd/>
          </a:ln>
        </p:spPr>
        <p:txBody>
          <a:bodyPr wrap="none">
            <a:spAutoFit/>
          </a:bodyPr>
          <a:lstStyle/>
          <a:p>
            <a:pPr defTabSz="457200"/>
            <a:r>
              <a:rPr lang="en-US" sz="1100" b="1">
                <a:latin typeface="Calibri" pitchFamily="34" charset="0"/>
              </a:rPr>
              <a:t>FORMAL ACADEMIC EDU</a:t>
            </a:r>
          </a:p>
        </p:txBody>
      </p:sp>
      <p:sp>
        <p:nvSpPr>
          <p:cNvPr id="62527" name="TextBox 83"/>
          <p:cNvSpPr txBox="1">
            <a:spLocks noChangeArrowheads="1"/>
          </p:cNvSpPr>
          <p:nvPr/>
        </p:nvSpPr>
        <p:spPr bwMode="auto">
          <a:xfrm>
            <a:off x="2022475" y="852488"/>
            <a:ext cx="2068513" cy="260350"/>
          </a:xfrm>
          <a:prstGeom prst="rect">
            <a:avLst/>
          </a:prstGeom>
          <a:noFill/>
          <a:ln w="9525">
            <a:noFill/>
            <a:miter lim="800000"/>
            <a:headEnd/>
            <a:tailEnd/>
          </a:ln>
        </p:spPr>
        <p:txBody>
          <a:bodyPr wrap="none">
            <a:spAutoFit/>
          </a:bodyPr>
          <a:lstStyle/>
          <a:p>
            <a:pPr defTabSz="457200"/>
            <a:r>
              <a:rPr lang="en-US" sz="1100" b="1">
                <a:latin typeface="Calibri" pitchFamily="34" charset="0"/>
              </a:rPr>
              <a:t>FORMAL VOCATIOAL/PROF EDU</a:t>
            </a: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6"/>
          <p:cNvSpPr>
            <a:spLocks noGrp="1"/>
          </p:cNvSpPr>
          <p:nvPr>
            <p:ph type="title" idx="4294967295"/>
          </p:nvPr>
        </p:nvSpPr>
        <p:spPr>
          <a:xfrm>
            <a:off x="152400" y="1143000"/>
            <a:ext cx="2133600" cy="5391150"/>
          </a:xfrm>
        </p:spPr>
        <p:txBody>
          <a:bodyPr lIns="0" rIns="0" bIns="0" anchor="t"/>
          <a:lstStyle/>
          <a:p>
            <a:pPr algn="ctr" eaLnBrk="1" hangingPunct="1"/>
            <a:r>
              <a:rPr lang="en-US" sz="2200" b="1" smtClean="0"/>
              <a:t>Key Characteristics  of the AEC </a:t>
            </a:r>
            <a:r>
              <a:rPr lang="en-US" sz="1900" b="1" smtClean="0"/>
              <a:t/>
            </a:r>
            <a:br>
              <a:rPr lang="en-US" sz="1900" b="1" smtClean="0"/>
            </a:br>
            <a:r>
              <a:rPr lang="en-US" sz="1900" b="1" smtClean="0"/>
              <a:t/>
            </a:r>
            <a:br>
              <a:rPr lang="en-US" sz="1900" b="1" smtClean="0"/>
            </a:br>
            <a:endParaRPr lang="en-US" sz="1900" b="1" smtClean="0"/>
          </a:p>
        </p:txBody>
      </p:sp>
      <p:sp>
        <p:nvSpPr>
          <p:cNvPr id="8195" name="Rectangle 2"/>
          <p:cNvSpPr>
            <a:spLocks noChangeArrowheads="1"/>
          </p:cNvSpPr>
          <p:nvPr/>
        </p:nvSpPr>
        <p:spPr bwMode="auto">
          <a:xfrm>
            <a:off x="2438400" y="1295400"/>
            <a:ext cx="6477000" cy="4035425"/>
          </a:xfrm>
          <a:prstGeom prst="rect">
            <a:avLst/>
          </a:prstGeom>
          <a:noFill/>
          <a:ln w="9525">
            <a:noFill/>
            <a:miter lim="800000"/>
            <a:headEnd/>
            <a:tailEnd/>
          </a:ln>
        </p:spPr>
        <p:txBody>
          <a:bodyPr>
            <a:spAutoFit/>
          </a:bodyPr>
          <a:lstStyle/>
          <a:p>
            <a:pPr marL="533400" indent="-533400" algn="just" eaLnBrk="1" hangingPunct="1">
              <a:lnSpc>
                <a:spcPct val="90000"/>
              </a:lnSpc>
              <a:buFont typeface="Calibri" pitchFamily="34" charset="0"/>
              <a:buAutoNum type="arabicPeriod"/>
            </a:pPr>
            <a:r>
              <a:rPr lang="en-US" sz="2400">
                <a:ea typeface="ＭＳ Ｐゴシック" pitchFamily="34" charset="-128"/>
                <a:cs typeface="Arial" charset="0"/>
              </a:rPr>
              <a:t>A single market and production base</a:t>
            </a:r>
          </a:p>
          <a:p>
            <a:pPr marL="533400" indent="-533400" algn="just" eaLnBrk="1" hangingPunct="1">
              <a:lnSpc>
                <a:spcPct val="90000"/>
              </a:lnSpc>
              <a:buFont typeface="Calibri" pitchFamily="34" charset="0"/>
              <a:buAutoNum type="arabicPeriod"/>
            </a:pPr>
            <a:endParaRPr lang="en-US" sz="2400">
              <a:ea typeface="ＭＳ Ｐゴシック" pitchFamily="34" charset="-128"/>
              <a:cs typeface="Arial" charset="0"/>
            </a:endParaRPr>
          </a:p>
          <a:p>
            <a:pPr marL="533400" indent="-533400" algn="just" eaLnBrk="1" hangingPunct="1">
              <a:lnSpc>
                <a:spcPct val="90000"/>
              </a:lnSpc>
              <a:buFont typeface="Calibri" pitchFamily="34" charset="0"/>
              <a:buAutoNum type="arabicPeriod"/>
            </a:pPr>
            <a:r>
              <a:rPr lang="en-US" sz="2400">
                <a:ea typeface="ＭＳ Ｐゴシック" pitchFamily="34" charset="-128"/>
                <a:cs typeface="Arial" charset="0"/>
              </a:rPr>
              <a:t>A highly competitive economic region</a:t>
            </a:r>
          </a:p>
          <a:p>
            <a:pPr marL="533400" indent="-533400" algn="just" eaLnBrk="1" hangingPunct="1">
              <a:lnSpc>
                <a:spcPct val="90000"/>
              </a:lnSpc>
              <a:buFont typeface="Calibri" pitchFamily="34" charset="0"/>
              <a:buAutoNum type="arabicPeriod"/>
            </a:pPr>
            <a:endParaRPr lang="en-US" sz="2400">
              <a:ea typeface="ＭＳ Ｐゴシック" pitchFamily="34" charset="-128"/>
              <a:cs typeface="Arial" charset="0"/>
            </a:endParaRPr>
          </a:p>
          <a:p>
            <a:pPr marL="533400" indent="-533400" algn="just" eaLnBrk="1" hangingPunct="1">
              <a:lnSpc>
                <a:spcPct val="90000"/>
              </a:lnSpc>
              <a:buFont typeface="Calibri" pitchFamily="34" charset="0"/>
              <a:buAutoNum type="arabicPeriod"/>
            </a:pPr>
            <a:r>
              <a:rPr lang="en-US" sz="2400">
                <a:ea typeface="ＭＳ Ｐゴシック" pitchFamily="34" charset="-128"/>
                <a:cs typeface="Arial" charset="0"/>
              </a:rPr>
              <a:t>A region of equitable development</a:t>
            </a:r>
          </a:p>
          <a:p>
            <a:pPr marL="533400" indent="-533400" algn="just" eaLnBrk="1" hangingPunct="1">
              <a:lnSpc>
                <a:spcPct val="90000"/>
              </a:lnSpc>
              <a:buFont typeface="Calibri" pitchFamily="34" charset="0"/>
              <a:buAutoNum type="arabicPeriod"/>
            </a:pPr>
            <a:endParaRPr lang="en-US" sz="2400">
              <a:ea typeface="ＭＳ Ｐゴシック" pitchFamily="34" charset="-128"/>
              <a:cs typeface="Arial" charset="0"/>
            </a:endParaRPr>
          </a:p>
          <a:p>
            <a:pPr marL="533400" indent="-533400" algn="just" eaLnBrk="1" hangingPunct="1">
              <a:lnSpc>
                <a:spcPct val="90000"/>
              </a:lnSpc>
              <a:buFont typeface="Calibri" pitchFamily="34" charset="0"/>
              <a:buAutoNum type="arabicPeriod"/>
            </a:pPr>
            <a:r>
              <a:rPr lang="en-US" sz="2400">
                <a:ea typeface="ＭＳ Ｐゴシック" pitchFamily="34" charset="-128"/>
                <a:cs typeface="Arial" charset="0"/>
              </a:rPr>
              <a:t>A region fully integrated into the global economy</a:t>
            </a:r>
          </a:p>
          <a:p>
            <a:pPr marL="533400" indent="-533400" algn="just" eaLnBrk="1" hangingPunct="1">
              <a:lnSpc>
                <a:spcPct val="90000"/>
              </a:lnSpc>
              <a:buFont typeface="Calibri" pitchFamily="34" charset="0"/>
              <a:buAutoNum type="arabicPeriod"/>
            </a:pPr>
            <a:endParaRPr lang="en-US" sz="2400">
              <a:ea typeface="ＭＳ Ｐゴシック" pitchFamily="34" charset="-128"/>
              <a:cs typeface="Arial" charset="0"/>
            </a:endParaRPr>
          </a:p>
          <a:p>
            <a:pPr marL="533400" indent="-533400" algn="just" eaLnBrk="1" hangingPunct="1">
              <a:lnSpc>
                <a:spcPct val="90000"/>
              </a:lnSpc>
              <a:buSzPct val="70000"/>
              <a:buFont typeface="Wingdings" pitchFamily="2" charset="2"/>
              <a:buChar char="v"/>
            </a:pPr>
            <a:endParaRPr lang="en-US" sz="2400">
              <a:ea typeface="ＭＳ Ｐゴシック" pitchFamily="34" charset="-128"/>
              <a:cs typeface="Arial" charset="0"/>
            </a:endParaRPr>
          </a:p>
          <a:p>
            <a:pPr marL="688975" lvl="1" indent="-231775" algn="just" eaLnBrk="1" hangingPunct="1">
              <a:lnSpc>
                <a:spcPct val="90000"/>
              </a:lnSpc>
              <a:buSzPct val="70000"/>
              <a:buFont typeface="Wingdings" pitchFamily="2" charset="2"/>
              <a:buChar char="v"/>
            </a:pPr>
            <a:r>
              <a:rPr lang="en-US" sz="2400" i="1">
                <a:ea typeface="ＭＳ Ｐゴシック" pitchFamily="34" charset="-128"/>
                <a:cs typeface="Arial" charset="0"/>
              </a:rPr>
              <a:t>These characteristics are inter-related and mutually reinforcing.</a:t>
            </a:r>
            <a:endParaRPr lang="en-PH" sz="2400">
              <a:ea typeface="ＭＳ Ｐゴシック" pitchFamily="34" charset="-128"/>
              <a:cs typeface="Arial" charset="0"/>
            </a:endParaRPr>
          </a:p>
        </p:txBody>
      </p:sp>
      <p:pic>
        <p:nvPicPr>
          <p:cNvPr id="8196" name="Picture 4" descr="Logo-ASEAN"/>
          <p:cNvPicPr>
            <a:picLocks noChangeAspect="1" noChangeArrowheads="1"/>
          </p:cNvPicPr>
          <p:nvPr/>
        </p:nvPicPr>
        <p:blipFill>
          <a:blip r:embed="rId2">
            <a:clrChange>
              <a:clrFrom>
                <a:srgbClr val="FCFEFC"/>
              </a:clrFrom>
              <a:clrTo>
                <a:srgbClr val="FCFEFC">
                  <a:alpha val="0"/>
                </a:srgbClr>
              </a:clrTo>
            </a:clrChange>
          </a:blip>
          <a:srcRect/>
          <a:stretch>
            <a:fillRect/>
          </a:stretch>
        </p:blipFill>
        <p:spPr bwMode="auto">
          <a:xfrm>
            <a:off x="8534400" y="0"/>
            <a:ext cx="609600" cy="611188"/>
          </a:xfrm>
          <a:prstGeom prst="rect">
            <a:avLst/>
          </a:prstGeom>
          <a:noFill/>
          <a:ln w="9525">
            <a:noFill/>
            <a:miter lim="800000"/>
            <a:headEnd/>
            <a:tailEnd/>
          </a:ln>
        </p:spPr>
      </p:pic>
      <p:pic>
        <p:nvPicPr>
          <p:cNvPr id="8197" name="Picture 5" descr="DTI logo (Hi-resolution)"/>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0"/>
            <a:ext cx="609600" cy="765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490" name="Group 1"/>
          <p:cNvGrpSpPr>
            <a:grpSpLocks/>
          </p:cNvGrpSpPr>
          <p:nvPr/>
        </p:nvGrpSpPr>
        <p:grpSpPr bwMode="auto">
          <a:xfrm>
            <a:off x="457200" y="381000"/>
            <a:ext cx="8458200" cy="6248400"/>
            <a:chOff x="533400" y="454959"/>
            <a:chExt cx="8229600" cy="6174441"/>
          </a:xfrm>
        </p:grpSpPr>
        <p:sp>
          <p:nvSpPr>
            <p:cNvPr id="6" name="Title 1"/>
            <p:cNvSpPr txBox="1">
              <a:spLocks/>
            </p:cNvSpPr>
            <p:nvPr/>
          </p:nvSpPr>
          <p:spPr>
            <a:xfrm>
              <a:off x="609600" y="454959"/>
              <a:ext cx="8153400" cy="6858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chor="b"/>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z="2200" dirty="0" smtClean="0">
                  <a:solidFill>
                    <a:schemeClr val="tx1"/>
                  </a:solidFill>
                  <a:latin typeface="Arial Black" pitchFamily="34" charset="0"/>
                </a:rPr>
                <a:t>ASEAN QUALIFICATIONS </a:t>
              </a:r>
            </a:p>
            <a:p>
              <a:pPr fontAlgn="auto">
                <a:spcAft>
                  <a:spcPts val="0"/>
                </a:spcAft>
                <a:defRPr/>
              </a:pPr>
              <a:r>
                <a:rPr lang="en-US" sz="2200" dirty="0" smtClean="0">
                  <a:solidFill>
                    <a:schemeClr val="tx1"/>
                  </a:solidFill>
                  <a:latin typeface="Arial Black" pitchFamily="34" charset="0"/>
                </a:rPr>
                <a:t>REFERENCE FRAMEWORK (AQRF)</a:t>
              </a:r>
              <a:endParaRPr lang="en-US" sz="2200" b="1" dirty="0" smtClean="0">
                <a:solidFill>
                  <a:schemeClr val="tx1"/>
                </a:solidFill>
                <a:latin typeface="Arial Black" pitchFamily="34" charset="0"/>
              </a:endParaRPr>
            </a:p>
          </p:txBody>
        </p:sp>
        <p:grpSp>
          <p:nvGrpSpPr>
            <p:cNvPr id="63494" name="Group 6"/>
            <p:cNvGrpSpPr>
              <a:grpSpLocks/>
            </p:cNvGrpSpPr>
            <p:nvPr/>
          </p:nvGrpSpPr>
          <p:grpSpPr bwMode="auto">
            <a:xfrm>
              <a:off x="2209800" y="1597959"/>
              <a:ext cx="4572000" cy="5031441"/>
              <a:chOff x="2209800" y="1524000"/>
              <a:chExt cx="4572000" cy="5031441"/>
            </a:xfrm>
          </p:grpSpPr>
          <p:sp>
            <p:nvSpPr>
              <p:cNvPr id="8" name="Flowchart: Magnetic Disk 7"/>
              <p:cNvSpPr/>
              <p:nvPr/>
            </p:nvSpPr>
            <p:spPr>
              <a:xfrm>
                <a:off x="4191000" y="6111688"/>
                <a:ext cx="457200" cy="443753"/>
              </a:xfrm>
              <a:prstGeom prst="flowChartMagneticDisk">
                <a:avLst/>
              </a:prstGeom>
              <a:solidFill>
                <a:srgbClr val="FFC000">
                  <a:alpha val="81000"/>
                </a:srgbClr>
              </a:solidFill>
              <a:ln>
                <a:noFill/>
              </a:ln>
              <a:effectLst>
                <a:outerShdw blurRad="190500" dist="228600" dir="2700000" algn="ctr">
                  <a:srgbClr val="000000">
                    <a:alpha val="30000"/>
                  </a:srgbClr>
                </a:outerShdw>
              </a:effectLst>
              <a:scene3d>
                <a:camera prst="orthographicFront">
                  <a:rot lat="0" lon="0" rev="0"/>
                </a:camera>
                <a:lightRig rig="threePt" dir="t"/>
              </a:scene3d>
              <a:sp3d prstMaterial="metal">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8</a:t>
                </a:r>
              </a:p>
            </p:txBody>
          </p:sp>
          <p:sp>
            <p:nvSpPr>
              <p:cNvPr id="9" name="Flowchart: Magnetic Disk 8"/>
              <p:cNvSpPr/>
              <p:nvPr/>
            </p:nvSpPr>
            <p:spPr>
              <a:xfrm>
                <a:off x="4191000" y="1600200"/>
                <a:ext cx="457200" cy="443753"/>
              </a:xfrm>
              <a:prstGeom prst="flowChartMagneticDisk">
                <a:avLst/>
              </a:prstGeom>
              <a:solidFill>
                <a:srgbClr val="FFC000">
                  <a:alpha val="81000"/>
                </a:srgbClr>
              </a:solidFill>
              <a:ln>
                <a:noFill/>
              </a:ln>
              <a:effectLst>
                <a:outerShdw blurRad="190500" dist="228600" dir="2700000" algn="ctr">
                  <a:srgbClr val="000000">
                    <a:alpha val="30000"/>
                  </a:srgbClr>
                </a:outerShdw>
              </a:effectLst>
              <a:scene3d>
                <a:camera prst="orthographicFront">
                  <a:rot lat="0" lon="0" rev="0"/>
                </a:camera>
                <a:lightRig rig="threePt" dir="t"/>
              </a:scene3d>
              <a:sp3d prstMaterial="metal">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1</a:t>
                </a:r>
              </a:p>
            </p:txBody>
          </p:sp>
          <p:sp>
            <p:nvSpPr>
              <p:cNvPr id="10" name="Flowchart: Magnetic Disk 9"/>
              <p:cNvSpPr/>
              <p:nvPr/>
            </p:nvSpPr>
            <p:spPr>
              <a:xfrm>
                <a:off x="4191000" y="2191870"/>
                <a:ext cx="457200" cy="443753"/>
              </a:xfrm>
              <a:prstGeom prst="flowChartMagneticDisk">
                <a:avLst/>
              </a:prstGeom>
              <a:solidFill>
                <a:srgbClr val="FFC000">
                  <a:alpha val="81000"/>
                </a:srgbClr>
              </a:solidFill>
              <a:ln>
                <a:noFill/>
              </a:ln>
              <a:effectLst>
                <a:outerShdw blurRad="190500" dist="228600" dir="2700000" algn="ctr">
                  <a:srgbClr val="000000">
                    <a:alpha val="30000"/>
                  </a:srgbClr>
                </a:outerShdw>
              </a:effectLst>
              <a:scene3d>
                <a:camera prst="orthographicFront">
                  <a:rot lat="0" lon="0" rev="0"/>
                </a:camera>
                <a:lightRig rig="threePt" dir="t"/>
              </a:scene3d>
              <a:sp3d prstMaterial="metal">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2</a:t>
                </a:r>
              </a:p>
            </p:txBody>
          </p:sp>
          <p:sp>
            <p:nvSpPr>
              <p:cNvPr id="11" name="Flowchart: Magnetic Disk 10"/>
              <p:cNvSpPr/>
              <p:nvPr/>
            </p:nvSpPr>
            <p:spPr>
              <a:xfrm>
                <a:off x="4191000" y="2783541"/>
                <a:ext cx="457200" cy="443753"/>
              </a:xfrm>
              <a:prstGeom prst="flowChartMagneticDisk">
                <a:avLst/>
              </a:prstGeom>
              <a:solidFill>
                <a:srgbClr val="FFC000">
                  <a:alpha val="81000"/>
                </a:srgbClr>
              </a:solidFill>
              <a:ln>
                <a:noFill/>
              </a:ln>
              <a:effectLst>
                <a:outerShdw blurRad="190500" dist="228600" dir="2700000" algn="ctr">
                  <a:srgbClr val="000000">
                    <a:alpha val="30000"/>
                  </a:srgbClr>
                </a:outerShdw>
              </a:effectLst>
              <a:scene3d>
                <a:camera prst="orthographicFront">
                  <a:rot lat="0" lon="0" rev="0"/>
                </a:camera>
                <a:lightRig rig="threePt" dir="t"/>
              </a:scene3d>
              <a:sp3d prstMaterial="metal">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3</a:t>
                </a:r>
              </a:p>
            </p:txBody>
          </p:sp>
          <p:sp>
            <p:nvSpPr>
              <p:cNvPr id="12" name="Flowchart: Magnetic Disk 11"/>
              <p:cNvSpPr/>
              <p:nvPr/>
            </p:nvSpPr>
            <p:spPr>
              <a:xfrm>
                <a:off x="4191000" y="3375212"/>
                <a:ext cx="457200" cy="443753"/>
              </a:xfrm>
              <a:prstGeom prst="flowChartMagneticDisk">
                <a:avLst/>
              </a:prstGeom>
              <a:solidFill>
                <a:srgbClr val="FFC000">
                  <a:alpha val="81000"/>
                </a:srgbClr>
              </a:solidFill>
              <a:ln>
                <a:noFill/>
              </a:ln>
              <a:effectLst>
                <a:outerShdw blurRad="190500" dist="228600" dir="2700000" algn="ctr">
                  <a:srgbClr val="000000">
                    <a:alpha val="30000"/>
                  </a:srgbClr>
                </a:outerShdw>
              </a:effectLst>
              <a:scene3d>
                <a:camera prst="orthographicFront">
                  <a:rot lat="0" lon="0" rev="0"/>
                </a:camera>
                <a:lightRig rig="threePt" dir="t"/>
              </a:scene3d>
              <a:sp3d prstMaterial="metal">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4</a:t>
                </a:r>
              </a:p>
            </p:txBody>
          </p:sp>
          <p:sp>
            <p:nvSpPr>
              <p:cNvPr id="13" name="Flowchart: Magnetic Disk 12"/>
              <p:cNvSpPr/>
              <p:nvPr/>
            </p:nvSpPr>
            <p:spPr>
              <a:xfrm>
                <a:off x="4191000" y="4040841"/>
                <a:ext cx="457200" cy="443753"/>
              </a:xfrm>
              <a:prstGeom prst="flowChartMagneticDisk">
                <a:avLst/>
              </a:prstGeom>
              <a:solidFill>
                <a:srgbClr val="FFC000">
                  <a:alpha val="81000"/>
                </a:srgbClr>
              </a:solidFill>
              <a:ln>
                <a:noFill/>
              </a:ln>
              <a:effectLst>
                <a:outerShdw blurRad="190500" dist="228600" dir="2700000" algn="ctr">
                  <a:srgbClr val="000000">
                    <a:alpha val="30000"/>
                  </a:srgbClr>
                </a:outerShdw>
              </a:effectLst>
              <a:scene3d>
                <a:camera prst="orthographicFront">
                  <a:rot lat="0" lon="0" rev="0"/>
                </a:camera>
                <a:lightRig rig="threePt" dir="t"/>
              </a:scene3d>
              <a:sp3d prstMaterial="metal">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5</a:t>
                </a:r>
              </a:p>
            </p:txBody>
          </p:sp>
          <p:sp>
            <p:nvSpPr>
              <p:cNvPr id="14" name="Flowchart: Magnetic Disk 13"/>
              <p:cNvSpPr/>
              <p:nvPr/>
            </p:nvSpPr>
            <p:spPr>
              <a:xfrm>
                <a:off x="4191000" y="4706470"/>
                <a:ext cx="457200" cy="443753"/>
              </a:xfrm>
              <a:prstGeom prst="flowChartMagneticDisk">
                <a:avLst/>
              </a:prstGeom>
              <a:solidFill>
                <a:srgbClr val="FFC000">
                  <a:alpha val="81000"/>
                </a:srgbClr>
              </a:solidFill>
              <a:ln>
                <a:noFill/>
              </a:ln>
              <a:effectLst>
                <a:outerShdw blurRad="190500" dist="228600" dir="2700000" algn="ctr">
                  <a:srgbClr val="000000">
                    <a:alpha val="30000"/>
                  </a:srgbClr>
                </a:outerShdw>
              </a:effectLst>
              <a:scene3d>
                <a:camera prst="orthographicFront">
                  <a:rot lat="0" lon="0" rev="0"/>
                </a:camera>
                <a:lightRig rig="threePt" dir="t"/>
              </a:scene3d>
              <a:sp3d prstMaterial="metal">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6</a:t>
                </a:r>
              </a:p>
            </p:txBody>
          </p:sp>
          <p:sp>
            <p:nvSpPr>
              <p:cNvPr id="15" name="Flowchart: Magnetic Disk 14"/>
              <p:cNvSpPr/>
              <p:nvPr/>
            </p:nvSpPr>
            <p:spPr>
              <a:xfrm>
                <a:off x="4191000" y="5372100"/>
                <a:ext cx="457200" cy="443753"/>
              </a:xfrm>
              <a:prstGeom prst="flowChartMagneticDisk">
                <a:avLst/>
              </a:prstGeom>
              <a:solidFill>
                <a:srgbClr val="FFC000">
                  <a:alpha val="81000"/>
                </a:srgbClr>
              </a:solidFill>
              <a:ln>
                <a:noFill/>
              </a:ln>
              <a:effectLst>
                <a:outerShdw blurRad="190500" dist="228600" dir="2700000" algn="ctr">
                  <a:srgbClr val="000000">
                    <a:alpha val="30000"/>
                  </a:srgbClr>
                </a:outerShdw>
              </a:effectLst>
              <a:scene3d>
                <a:camera prst="orthographicFront">
                  <a:rot lat="0" lon="0" rev="0"/>
                </a:camera>
                <a:lightRig rig="threePt" dir="t"/>
              </a:scene3d>
              <a:sp3d prstMaterial="metal">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7</a:t>
                </a:r>
              </a:p>
            </p:txBody>
          </p:sp>
          <p:sp>
            <p:nvSpPr>
              <p:cNvPr id="16" name="Oval 15"/>
              <p:cNvSpPr/>
              <p:nvPr/>
            </p:nvSpPr>
            <p:spPr>
              <a:xfrm>
                <a:off x="2209800" y="1597959"/>
                <a:ext cx="457200" cy="369794"/>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1</a:t>
                </a:r>
              </a:p>
            </p:txBody>
          </p:sp>
          <p:sp>
            <p:nvSpPr>
              <p:cNvPr id="17" name="Oval 16"/>
              <p:cNvSpPr/>
              <p:nvPr/>
            </p:nvSpPr>
            <p:spPr>
              <a:xfrm>
                <a:off x="2209800" y="2115671"/>
                <a:ext cx="457200" cy="369794"/>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2</a:t>
                </a:r>
              </a:p>
            </p:txBody>
          </p:sp>
          <p:sp>
            <p:nvSpPr>
              <p:cNvPr id="18" name="Oval 17"/>
              <p:cNvSpPr/>
              <p:nvPr/>
            </p:nvSpPr>
            <p:spPr>
              <a:xfrm>
                <a:off x="2209800" y="2633382"/>
                <a:ext cx="457200" cy="369794"/>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3</a:t>
                </a:r>
              </a:p>
            </p:txBody>
          </p:sp>
          <p:sp>
            <p:nvSpPr>
              <p:cNvPr id="19" name="Oval 18"/>
              <p:cNvSpPr/>
              <p:nvPr/>
            </p:nvSpPr>
            <p:spPr>
              <a:xfrm>
                <a:off x="2209800" y="3151094"/>
                <a:ext cx="457200" cy="369794"/>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4</a:t>
                </a:r>
              </a:p>
            </p:txBody>
          </p:sp>
          <p:sp>
            <p:nvSpPr>
              <p:cNvPr id="20" name="Oval 19"/>
              <p:cNvSpPr/>
              <p:nvPr/>
            </p:nvSpPr>
            <p:spPr>
              <a:xfrm>
                <a:off x="2209800" y="3668806"/>
                <a:ext cx="457200" cy="369794"/>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5</a:t>
                </a:r>
              </a:p>
            </p:txBody>
          </p:sp>
          <p:sp>
            <p:nvSpPr>
              <p:cNvPr id="21" name="Oval 20"/>
              <p:cNvSpPr/>
              <p:nvPr/>
            </p:nvSpPr>
            <p:spPr>
              <a:xfrm>
                <a:off x="2209800" y="4186518"/>
                <a:ext cx="457200" cy="369794"/>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6</a:t>
                </a:r>
              </a:p>
            </p:txBody>
          </p:sp>
          <p:sp>
            <p:nvSpPr>
              <p:cNvPr id="22" name="Oval 21"/>
              <p:cNvSpPr/>
              <p:nvPr/>
            </p:nvSpPr>
            <p:spPr>
              <a:xfrm>
                <a:off x="2209800" y="4778188"/>
                <a:ext cx="457200" cy="369794"/>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7</a:t>
                </a:r>
              </a:p>
            </p:txBody>
          </p:sp>
          <p:sp>
            <p:nvSpPr>
              <p:cNvPr id="23" name="Oval 22"/>
              <p:cNvSpPr/>
              <p:nvPr/>
            </p:nvSpPr>
            <p:spPr>
              <a:xfrm>
                <a:off x="2209800" y="5369859"/>
                <a:ext cx="457200" cy="369794"/>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8</a:t>
                </a:r>
              </a:p>
            </p:txBody>
          </p:sp>
          <p:sp>
            <p:nvSpPr>
              <p:cNvPr id="24" name="Oval 23"/>
              <p:cNvSpPr/>
              <p:nvPr/>
            </p:nvSpPr>
            <p:spPr>
              <a:xfrm>
                <a:off x="2209800" y="5961529"/>
                <a:ext cx="457200" cy="369794"/>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9</a:t>
                </a:r>
              </a:p>
            </p:txBody>
          </p:sp>
          <p:sp>
            <p:nvSpPr>
              <p:cNvPr id="25" name="Oval 24"/>
              <p:cNvSpPr/>
              <p:nvPr/>
            </p:nvSpPr>
            <p:spPr>
              <a:xfrm>
                <a:off x="6324600" y="1524000"/>
                <a:ext cx="457200" cy="369794"/>
              </a:xfrm>
              <a:prstGeom prst="ellipse">
                <a:avLst/>
              </a:prstGeom>
              <a:solidFill>
                <a:srgbClr val="FF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1</a:t>
                </a:r>
              </a:p>
            </p:txBody>
          </p:sp>
          <p:sp>
            <p:nvSpPr>
              <p:cNvPr id="26" name="Oval 25"/>
              <p:cNvSpPr/>
              <p:nvPr/>
            </p:nvSpPr>
            <p:spPr>
              <a:xfrm>
                <a:off x="6324600" y="2115671"/>
                <a:ext cx="457200" cy="369794"/>
              </a:xfrm>
              <a:prstGeom prst="ellipse">
                <a:avLst/>
              </a:prstGeom>
              <a:solidFill>
                <a:srgbClr val="FF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2</a:t>
                </a:r>
              </a:p>
            </p:txBody>
          </p:sp>
          <p:sp>
            <p:nvSpPr>
              <p:cNvPr id="27" name="Oval 26"/>
              <p:cNvSpPr/>
              <p:nvPr/>
            </p:nvSpPr>
            <p:spPr>
              <a:xfrm>
                <a:off x="6324600" y="2744321"/>
                <a:ext cx="457200" cy="369794"/>
              </a:xfrm>
              <a:prstGeom prst="ellipse">
                <a:avLst/>
              </a:prstGeom>
              <a:solidFill>
                <a:srgbClr val="FF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3</a:t>
                </a:r>
              </a:p>
            </p:txBody>
          </p:sp>
          <p:sp>
            <p:nvSpPr>
              <p:cNvPr id="28" name="Oval 27"/>
              <p:cNvSpPr/>
              <p:nvPr/>
            </p:nvSpPr>
            <p:spPr>
              <a:xfrm>
                <a:off x="6285411" y="3335991"/>
                <a:ext cx="457200" cy="369794"/>
              </a:xfrm>
              <a:prstGeom prst="ellipse">
                <a:avLst/>
              </a:prstGeom>
              <a:solidFill>
                <a:srgbClr val="FF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4</a:t>
                </a:r>
              </a:p>
            </p:txBody>
          </p:sp>
          <p:sp>
            <p:nvSpPr>
              <p:cNvPr id="29" name="Oval 28"/>
              <p:cNvSpPr/>
              <p:nvPr/>
            </p:nvSpPr>
            <p:spPr>
              <a:xfrm>
                <a:off x="6285411" y="3903426"/>
                <a:ext cx="457200" cy="369794"/>
              </a:xfrm>
              <a:prstGeom prst="ellipse">
                <a:avLst/>
              </a:prstGeom>
              <a:solidFill>
                <a:srgbClr val="FF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5</a:t>
                </a:r>
              </a:p>
            </p:txBody>
          </p:sp>
          <p:sp>
            <p:nvSpPr>
              <p:cNvPr id="30" name="Oval 29"/>
              <p:cNvSpPr/>
              <p:nvPr/>
            </p:nvSpPr>
            <p:spPr>
              <a:xfrm>
                <a:off x="6285411" y="4646376"/>
                <a:ext cx="457200" cy="369794"/>
              </a:xfrm>
              <a:prstGeom prst="ellipse">
                <a:avLst/>
              </a:prstGeom>
              <a:solidFill>
                <a:srgbClr val="FF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6</a:t>
                </a:r>
              </a:p>
            </p:txBody>
          </p:sp>
          <p:cxnSp>
            <p:nvCxnSpPr>
              <p:cNvPr id="31" name="Straight Arrow Connector 30"/>
              <p:cNvCxnSpPr>
                <a:cxnSpLocks noChangeShapeType="1"/>
              </p:cNvCxnSpPr>
              <p:nvPr/>
            </p:nvCxnSpPr>
            <p:spPr bwMode="auto">
              <a:xfrm>
                <a:off x="2666485" y="1745777"/>
                <a:ext cx="1447285" cy="75298"/>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32" name="Straight Arrow Connector 31"/>
              <p:cNvCxnSpPr>
                <a:cxnSpLocks noChangeShapeType="1"/>
              </p:cNvCxnSpPr>
              <p:nvPr/>
            </p:nvCxnSpPr>
            <p:spPr bwMode="auto">
              <a:xfrm flipV="1">
                <a:off x="2742170" y="2412480"/>
                <a:ext cx="1371600" cy="368646"/>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33" name="Straight Arrow Connector 32"/>
              <p:cNvCxnSpPr>
                <a:cxnSpLocks noChangeShapeType="1"/>
              </p:cNvCxnSpPr>
              <p:nvPr/>
            </p:nvCxnSpPr>
            <p:spPr bwMode="auto">
              <a:xfrm>
                <a:off x="2666485" y="3374098"/>
                <a:ext cx="1447285" cy="221189"/>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34" name="Straight Arrow Connector 33"/>
              <p:cNvCxnSpPr>
                <a:cxnSpLocks noChangeShapeType="1"/>
              </p:cNvCxnSpPr>
              <p:nvPr/>
            </p:nvCxnSpPr>
            <p:spPr bwMode="auto">
              <a:xfrm>
                <a:off x="2666485" y="3891772"/>
                <a:ext cx="1447285" cy="368647"/>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35" name="Straight Arrow Connector 34"/>
              <p:cNvCxnSpPr>
                <a:cxnSpLocks noChangeShapeType="1"/>
              </p:cNvCxnSpPr>
              <p:nvPr/>
            </p:nvCxnSpPr>
            <p:spPr bwMode="auto">
              <a:xfrm flipV="1">
                <a:off x="2742170" y="4925552"/>
                <a:ext cx="1371600" cy="75298"/>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36" name="Straight Arrow Connector 35"/>
              <p:cNvCxnSpPr>
                <a:cxnSpLocks noChangeShapeType="1"/>
              </p:cNvCxnSpPr>
              <p:nvPr/>
            </p:nvCxnSpPr>
            <p:spPr bwMode="auto">
              <a:xfrm>
                <a:off x="2666485" y="6183657"/>
                <a:ext cx="1447285" cy="73729"/>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37" name="Straight Arrow Connector 36"/>
              <p:cNvCxnSpPr>
                <a:cxnSpLocks noChangeShapeType="1"/>
              </p:cNvCxnSpPr>
              <p:nvPr/>
            </p:nvCxnSpPr>
            <p:spPr bwMode="auto">
              <a:xfrm flipV="1">
                <a:off x="4723885" y="1745777"/>
                <a:ext cx="1524514" cy="75298"/>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38" name="Straight Arrow Connector 37"/>
              <p:cNvCxnSpPr>
                <a:cxnSpLocks noChangeShapeType="1"/>
              </p:cNvCxnSpPr>
              <p:nvPr/>
            </p:nvCxnSpPr>
            <p:spPr bwMode="auto">
              <a:xfrm>
                <a:off x="4799570" y="2412480"/>
                <a:ext cx="1448830" cy="1568"/>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sp>
            <p:nvSpPr>
              <p:cNvPr id="39" name="Oval 38"/>
              <p:cNvSpPr/>
              <p:nvPr/>
            </p:nvSpPr>
            <p:spPr>
              <a:xfrm>
                <a:off x="6285411" y="5369859"/>
                <a:ext cx="457200" cy="369794"/>
              </a:xfrm>
              <a:prstGeom prst="ellipse">
                <a:avLst/>
              </a:prstGeom>
              <a:solidFill>
                <a:srgbClr val="FF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t>7</a:t>
                </a:r>
              </a:p>
            </p:txBody>
          </p:sp>
          <p:cxnSp>
            <p:nvCxnSpPr>
              <p:cNvPr id="40" name="Straight Arrow Connector 39"/>
              <p:cNvCxnSpPr>
                <a:cxnSpLocks noChangeShapeType="1"/>
              </p:cNvCxnSpPr>
              <p:nvPr/>
            </p:nvCxnSpPr>
            <p:spPr bwMode="auto">
              <a:xfrm>
                <a:off x="4799570" y="2999177"/>
                <a:ext cx="1448830" cy="1568"/>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41" name="Straight Arrow Connector 40"/>
              <p:cNvCxnSpPr>
                <a:cxnSpLocks noChangeShapeType="1"/>
              </p:cNvCxnSpPr>
              <p:nvPr/>
            </p:nvCxnSpPr>
            <p:spPr bwMode="auto">
              <a:xfrm>
                <a:off x="4776402" y="3584305"/>
                <a:ext cx="1447285" cy="1569"/>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grpSp>
        <p:sp>
          <p:nvSpPr>
            <p:cNvPr id="42" name="Rectangle 41"/>
            <p:cNvSpPr/>
            <p:nvPr/>
          </p:nvSpPr>
          <p:spPr>
            <a:xfrm>
              <a:off x="533400" y="4341159"/>
              <a:ext cx="1676400" cy="52322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fontAlgn="auto">
                <a:spcBef>
                  <a:spcPts val="0"/>
                </a:spcBef>
                <a:spcAft>
                  <a:spcPts val="0"/>
                </a:spcAft>
                <a:defRPr/>
              </a:pPr>
              <a:r>
                <a:rPr lang="en-NZ" sz="1400" b="1" dirty="0">
                  <a:solidFill>
                    <a:schemeClr val="tx2"/>
                  </a:solidFill>
                  <a:latin typeface="Arial Black" pitchFamily="34" charset="0"/>
                </a:rPr>
                <a:t>Qualifications</a:t>
              </a:r>
            </a:p>
            <a:p>
              <a:pPr algn="ctr" fontAlgn="auto">
                <a:spcBef>
                  <a:spcPts val="0"/>
                </a:spcBef>
                <a:spcAft>
                  <a:spcPts val="0"/>
                </a:spcAft>
                <a:defRPr/>
              </a:pPr>
              <a:r>
                <a:rPr lang="en-NZ" sz="1400" b="1" dirty="0">
                  <a:solidFill>
                    <a:schemeClr val="tx2"/>
                  </a:solidFill>
                  <a:latin typeface="Arial Black" pitchFamily="34" charset="0"/>
                </a:rPr>
                <a:t>(A)</a:t>
              </a:r>
              <a:endParaRPr lang="en-US" sz="1400" dirty="0">
                <a:solidFill>
                  <a:schemeClr val="tx2"/>
                </a:solidFill>
                <a:latin typeface="+mn-lt"/>
              </a:endParaRPr>
            </a:p>
          </p:txBody>
        </p:sp>
        <p:sp>
          <p:nvSpPr>
            <p:cNvPr id="43" name="Rectangle 42"/>
            <p:cNvSpPr/>
            <p:nvPr/>
          </p:nvSpPr>
          <p:spPr>
            <a:xfrm>
              <a:off x="7010400" y="4264959"/>
              <a:ext cx="1676400" cy="52322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fontAlgn="auto">
                <a:spcBef>
                  <a:spcPts val="0"/>
                </a:spcBef>
                <a:spcAft>
                  <a:spcPts val="0"/>
                </a:spcAft>
                <a:defRPr/>
              </a:pPr>
              <a:r>
                <a:rPr lang="en-NZ" sz="1400" b="1" dirty="0">
                  <a:solidFill>
                    <a:schemeClr val="tx2"/>
                  </a:solidFill>
                  <a:latin typeface="Arial Black" pitchFamily="34" charset="0"/>
                </a:rPr>
                <a:t>Qualifications</a:t>
              </a:r>
            </a:p>
            <a:p>
              <a:pPr algn="ctr" fontAlgn="auto">
                <a:spcBef>
                  <a:spcPts val="0"/>
                </a:spcBef>
                <a:spcAft>
                  <a:spcPts val="0"/>
                </a:spcAft>
                <a:defRPr/>
              </a:pPr>
              <a:r>
                <a:rPr lang="en-NZ" sz="1400" b="1" dirty="0">
                  <a:solidFill>
                    <a:schemeClr val="tx2"/>
                  </a:solidFill>
                  <a:latin typeface="Arial Black" pitchFamily="34" charset="0"/>
                </a:rPr>
                <a:t>(B)</a:t>
              </a:r>
              <a:endParaRPr lang="en-US" sz="1400" dirty="0">
                <a:solidFill>
                  <a:schemeClr val="tx2"/>
                </a:solidFill>
                <a:latin typeface="+mn-lt"/>
              </a:endParaRPr>
            </a:p>
          </p:txBody>
        </p:sp>
        <p:sp>
          <p:nvSpPr>
            <p:cNvPr id="44" name="Rectangle 43"/>
            <p:cNvSpPr/>
            <p:nvPr/>
          </p:nvSpPr>
          <p:spPr>
            <a:xfrm>
              <a:off x="1905000" y="1064559"/>
              <a:ext cx="1066800" cy="52322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lgn="ctr" fontAlgn="auto">
                <a:spcBef>
                  <a:spcPts val="0"/>
                </a:spcBef>
                <a:spcAft>
                  <a:spcPts val="0"/>
                </a:spcAft>
                <a:defRPr/>
              </a:pPr>
              <a:r>
                <a:rPr lang="en-NZ" sz="1400" b="1" dirty="0">
                  <a:latin typeface="Arial Black" pitchFamily="34" charset="0"/>
                </a:rPr>
                <a:t>Country</a:t>
              </a:r>
            </a:p>
            <a:p>
              <a:pPr algn="ctr" fontAlgn="auto">
                <a:spcBef>
                  <a:spcPts val="0"/>
                </a:spcBef>
                <a:spcAft>
                  <a:spcPts val="0"/>
                </a:spcAft>
                <a:defRPr/>
              </a:pPr>
              <a:r>
                <a:rPr lang="en-NZ" sz="1400" b="1" dirty="0">
                  <a:latin typeface="Arial Black" pitchFamily="34" charset="0"/>
                </a:rPr>
                <a:t>(A)</a:t>
              </a:r>
              <a:endParaRPr lang="en-US" sz="1400" dirty="0">
                <a:latin typeface="+mn-lt"/>
              </a:endParaRPr>
            </a:p>
          </p:txBody>
        </p:sp>
        <p:sp>
          <p:nvSpPr>
            <p:cNvPr id="45" name="Rectangle 44"/>
            <p:cNvSpPr/>
            <p:nvPr/>
          </p:nvSpPr>
          <p:spPr>
            <a:xfrm>
              <a:off x="6019800" y="1064559"/>
              <a:ext cx="1066800" cy="52322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lgn="ctr" fontAlgn="auto">
                <a:spcBef>
                  <a:spcPts val="0"/>
                </a:spcBef>
                <a:spcAft>
                  <a:spcPts val="0"/>
                </a:spcAft>
                <a:defRPr/>
              </a:pPr>
              <a:r>
                <a:rPr lang="en-NZ" sz="1400" b="1" dirty="0">
                  <a:latin typeface="Arial Black" pitchFamily="34" charset="0"/>
                </a:rPr>
                <a:t>Country</a:t>
              </a:r>
            </a:p>
            <a:p>
              <a:pPr algn="ctr" fontAlgn="auto">
                <a:spcBef>
                  <a:spcPts val="0"/>
                </a:spcBef>
                <a:spcAft>
                  <a:spcPts val="0"/>
                </a:spcAft>
                <a:defRPr/>
              </a:pPr>
              <a:r>
                <a:rPr lang="en-NZ" sz="1400" b="1" dirty="0">
                  <a:latin typeface="Arial Black" pitchFamily="34" charset="0"/>
                </a:rPr>
                <a:t>(B)</a:t>
              </a:r>
              <a:endParaRPr lang="en-US" sz="1400" dirty="0">
                <a:latin typeface="+mn-lt"/>
              </a:endParaRPr>
            </a:p>
          </p:txBody>
        </p:sp>
        <p:sp>
          <p:nvSpPr>
            <p:cNvPr id="46" name="Rectangle 45"/>
            <p:cNvSpPr/>
            <p:nvPr/>
          </p:nvSpPr>
          <p:spPr>
            <a:xfrm>
              <a:off x="3886200" y="1140759"/>
              <a:ext cx="1066800" cy="307777"/>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lgn="ctr" fontAlgn="auto">
                <a:spcBef>
                  <a:spcPts val="0"/>
                </a:spcBef>
                <a:spcAft>
                  <a:spcPts val="0"/>
                </a:spcAft>
                <a:defRPr/>
              </a:pPr>
              <a:r>
                <a:rPr lang="en-NZ" sz="1400" b="1" dirty="0">
                  <a:latin typeface="Arial Black" pitchFamily="34" charset="0"/>
                </a:rPr>
                <a:t>AQRF</a:t>
              </a:r>
              <a:endParaRPr lang="en-US" sz="1400" dirty="0">
                <a:latin typeface="+mn-lt"/>
              </a:endParaRPr>
            </a:p>
          </p:txBody>
        </p:sp>
        <p:sp>
          <p:nvSpPr>
            <p:cNvPr id="47" name="Oval 46"/>
            <p:cNvSpPr/>
            <p:nvPr/>
          </p:nvSpPr>
          <p:spPr>
            <a:xfrm>
              <a:off x="6324600" y="6162339"/>
              <a:ext cx="457200" cy="369794"/>
            </a:xfrm>
            <a:prstGeom prst="ellipse">
              <a:avLst/>
            </a:prstGeom>
            <a:solidFill>
              <a:srgbClr val="FF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8</a:t>
              </a:r>
            </a:p>
          </p:txBody>
        </p:sp>
        <p:cxnSp>
          <p:nvCxnSpPr>
            <p:cNvPr id="48" name="Straight Arrow Connector 47"/>
            <p:cNvCxnSpPr>
              <a:cxnSpLocks noChangeShapeType="1"/>
            </p:cNvCxnSpPr>
            <p:nvPr/>
          </p:nvCxnSpPr>
          <p:spPr bwMode="auto">
            <a:xfrm>
              <a:off x="4776402" y="4259080"/>
              <a:ext cx="1447285" cy="1568"/>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49" name="Straight Arrow Connector 48"/>
            <p:cNvCxnSpPr>
              <a:cxnSpLocks noChangeShapeType="1"/>
            </p:cNvCxnSpPr>
            <p:nvPr/>
          </p:nvCxnSpPr>
          <p:spPr bwMode="auto">
            <a:xfrm>
              <a:off x="4760956" y="4913232"/>
              <a:ext cx="1447285" cy="1569"/>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50" name="Straight Arrow Connector 49"/>
            <p:cNvCxnSpPr>
              <a:cxnSpLocks noChangeShapeType="1"/>
            </p:cNvCxnSpPr>
            <p:nvPr/>
          </p:nvCxnSpPr>
          <p:spPr bwMode="auto">
            <a:xfrm>
              <a:off x="4771768" y="5666212"/>
              <a:ext cx="1448830" cy="1569"/>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cxnSp>
          <p:nvCxnSpPr>
            <p:cNvPr id="51" name="Straight Arrow Connector 50"/>
            <p:cNvCxnSpPr>
              <a:cxnSpLocks noChangeShapeType="1"/>
            </p:cNvCxnSpPr>
            <p:nvPr/>
          </p:nvCxnSpPr>
          <p:spPr bwMode="auto">
            <a:xfrm>
              <a:off x="4777946" y="6375269"/>
              <a:ext cx="1447286" cy="1569"/>
            </a:xfrm>
            <a:prstGeom prst="straightConnector1">
              <a:avLst/>
            </a:prstGeom>
            <a:noFill/>
            <a:ln w="25400">
              <a:solidFill>
                <a:schemeClr val="tx1"/>
              </a:solidFill>
              <a:round/>
              <a:headEnd type="triangle" w="med" len="med"/>
              <a:tailEnd type="triangle" w="med" len="med"/>
            </a:ln>
            <a:effectLst>
              <a:outerShdw blurRad="63500" dist="20000" dir="5400000" rotWithShape="0">
                <a:srgbClr val="000000">
                  <a:alpha val="37999"/>
                </a:srgbClr>
              </a:outerShdw>
            </a:effectLst>
            <a:extLst/>
          </p:spPr>
        </p:cxnSp>
      </p:grpSp>
    </p:spTree>
  </p:cSld>
  <p:clrMapOvr>
    <a:masterClrMapping/>
  </p:clrMapOvr>
  <p:transition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idx="4294967295"/>
          </p:nvPr>
        </p:nvSpPr>
        <p:spPr/>
        <p:txBody>
          <a:bodyPr/>
          <a:lstStyle/>
          <a:p>
            <a:pPr eaLnBrk="1" hangingPunct="1"/>
            <a:r>
              <a:rPr lang="en-PH" sz="3000" b="1" smtClean="0">
                <a:ea typeface="ＭＳ Ｐゴシック" pitchFamily="34" charset="-128"/>
              </a:rPr>
              <a:t>ASEAN Qualifications Reference </a:t>
            </a:r>
            <a:br>
              <a:rPr lang="en-PH" sz="3000" b="1" smtClean="0">
                <a:ea typeface="ＭＳ Ｐゴシック" pitchFamily="34" charset="-128"/>
              </a:rPr>
            </a:br>
            <a:r>
              <a:rPr lang="en-PH" sz="3000" b="1" smtClean="0">
                <a:ea typeface="ＭＳ Ｐゴシック" pitchFamily="34" charset="-128"/>
              </a:rPr>
              <a:t>Framework (AQRF)</a:t>
            </a:r>
            <a:endParaRPr lang="en-PH" sz="3000" smtClean="0">
              <a:solidFill>
                <a:srgbClr val="FFFFFF"/>
              </a:solidFill>
              <a:latin typeface="Calibri" pitchFamily="34" charset="0"/>
            </a:endParaRPr>
          </a:p>
        </p:txBody>
      </p:sp>
      <p:sp>
        <p:nvSpPr>
          <p:cNvPr id="64515" name="Content Placeholder 2"/>
          <p:cNvSpPr>
            <a:spLocks noGrp="1"/>
          </p:cNvSpPr>
          <p:nvPr>
            <p:ph idx="4294967295"/>
          </p:nvPr>
        </p:nvSpPr>
        <p:spPr>
          <a:xfrm>
            <a:off x="457200" y="1981200"/>
            <a:ext cx="8229600" cy="4495800"/>
          </a:xfrm>
        </p:spPr>
        <p:txBody>
          <a:bodyPr/>
          <a:lstStyle/>
          <a:p>
            <a:pPr eaLnBrk="1" hangingPunct="1">
              <a:buFont typeface="Wingdings" pitchFamily="2" charset="2"/>
              <a:buNone/>
            </a:pPr>
            <a:r>
              <a:rPr lang="en-PH" sz="2800" smtClean="0">
                <a:latin typeface="Calibri" pitchFamily="34" charset="0"/>
              </a:rPr>
              <a:t>GOVERNANCE:</a:t>
            </a:r>
          </a:p>
          <a:p>
            <a:pPr eaLnBrk="1" hangingPunct="1"/>
            <a:endParaRPr lang="en-PH" sz="1100" smtClean="0">
              <a:latin typeface="Calibri" pitchFamily="34" charset="0"/>
            </a:endParaRPr>
          </a:p>
          <a:p>
            <a:pPr eaLnBrk="1" hangingPunct="1"/>
            <a:r>
              <a:rPr lang="en-US" sz="2400" smtClean="0">
                <a:latin typeface="Calibri" pitchFamily="34" charset="0"/>
              </a:rPr>
              <a:t>Voluntary (will not be regulatory in nature)</a:t>
            </a:r>
          </a:p>
          <a:p>
            <a:pPr eaLnBrk="1" hangingPunct="1"/>
            <a:r>
              <a:rPr lang="en-US" sz="2400" smtClean="0">
                <a:latin typeface="Calibri" pitchFamily="34" charset="0"/>
              </a:rPr>
              <a:t>based on agreed understandings.</a:t>
            </a:r>
          </a:p>
          <a:p>
            <a:pPr eaLnBrk="1" hangingPunct="1">
              <a:buFont typeface="Wingdings" pitchFamily="2" charset="2"/>
              <a:buNone/>
            </a:pPr>
            <a:endParaRPr lang="en-US" sz="2400" smtClean="0">
              <a:latin typeface="Calibri" pitchFamily="34" charset="0"/>
            </a:endParaRPr>
          </a:p>
          <a:p>
            <a:pPr eaLnBrk="1" hangingPunct="1">
              <a:buFont typeface="Wingdings" pitchFamily="2" charset="2"/>
              <a:buNone/>
            </a:pPr>
            <a:r>
              <a:rPr lang="en-US" sz="2400" smtClean="0">
                <a:latin typeface="Calibri" pitchFamily="34" charset="0"/>
              </a:rPr>
              <a:t>PROPOSAL - a board or managing committee be established by the ASEAN Secretariat</a:t>
            </a:r>
          </a:p>
          <a:p>
            <a:pPr eaLnBrk="1" hangingPunct="1">
              <a:buFont typeface="Wingdings" pitchFamily="2" charset="2"/>
              <a:buNone/>
            </a:pPr>
            <a:endParaRPr lang="en-US" sz="2400" smtClean="0">
              <a:latin typeface="Calibri" pitchFamily="34" charset="0"/>
            </a:endParaRPr>
          </a:p>
          <a:p>
            <a:pPr eaLnBrk="1" hangingPunct="1">
              <a:buFont typeface="Wingdings" pitchFamily="2" charset="2"/>
              <a:buNone/>
            </a:pPr>
            <a:r>
              <a:rPr lang="en-US" sz="2400" smtClean="0">
                <a:latin typeface="Calibri" pitchFamily="34" charset="0"/>
              </a:rPr>
              <a:t>COMPOSITION - national representatives (from a NQF body or responsible body in each country) and an independent expert, and be responsible for the ongoing management of the AQRF.</a:t>
            </a:r>
          </a:p>
          <a:p>
            <a:pPr eaLnBrk="1" hangingPunct="1">
              <a:buFont typeface="Wingdings 2" pitchFamily="18" charset="2"/>
              <a:buNone/>
            </a:pPr>
            <a:endParaRPr lang="en-PH" smtClean="0">
              <a:latin typeface="Cambria" pitchFamily="18" charset="0"/>
            </a:endParaRPr>
          </a:p>
          <a:p>
            <a:pPr eaLnBrk="1" hangingPunct="1">
              <a:buFont typeface="Wingdings 2" pitchFamily="18" charset="2"/>
              <a:buNone/>
            </a:pPr>
            <a:endParaRPr lang="en-PH" smtClean="0">
              <a:latin typeface="Cambria" pitchFamily="18" charset="0"/>
            </a:endParaRPr>
          </a:p>
          <a:p>
            <a:pPr eaLnBrk="1" hangingPunct="1">
              <a:buFont typeface="Wingdings 2" pitchFamily="18" charset="2"/>
              <a:buNone/>
            </a:pPr>
            <a:endParaRPr lang="en-PH" smtClean="0">
              <a:latin typeface="Cambria" pitchFamily="18" charset="0"/>
            </a:endParaRPr>
          </a:p>
          <a:p>
            <a:pPr eaLnBrk="1" hangingPunct="1">
              <a:buFont typeface="Wingdings 2" pitchFamily="18" charset="2"/>
              <a:buNone/>
            </a:pPr>
            <a:endParaRPr lang="en-PH" smtClean="0">
              <a:latin typeface="Cambria" pitchFamily="18" charset="0"/>
            </a:endParaRPr>
          </a:p>
          <a:p>
            <a:pPr marL="914400" lvl="1" indent="-514350" eaLnBrk="1" hangingPunct="1">
              <a:buFontTx/>
              <a:buAutoNum type="arabicPeriod"/>
            </a:pPr>
            <a:endParaRPr lang="en-US" sz="2200" smtClean="0">
              <a:latin typeface="Cambria" pitchFamily="18" charset="0"/>
            </a:endParaRPr>
          </a:p>
          <a:p>
            <a:pPr eaLnBrk="1" hangingPunct="1"/>
            <a:endParaRPr lang="en-PH" smtClean="0">
              <a:latin typeface="Cambria" pitchFamily="18" charset="0"/>
            </a:endParaRPr>
          </a:p>
          <a:p>
            <a:pPr eaLnBrk="1" hangingPunct="1">
              <a:buFont typeface="Wingdings 2" pitchFamily="18" charset="2"/>
              <a:buNone/>
            </a:pPr>
            <a:endParaRPr lang="en-PH" smtClean="0">
              <a:latin typeface="Cambria" pitchFamily="18" charset="0"/>
            </a:endParaRPr>
          </a:p>
        </p:txBody>
      </p:sp>
    </p:spTree>
  </p:cSld>
  <p:clrMapOvr>
    <a:masterClrMapping/>
  </p:clrMapOvr>
  <p:transition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71600"/>
          </a:xfrm>
        </p:spPr>
        <p:txBody>
          <a:bodyPr>
            <a:normAutofit/>
          </a:bodyPr>
          <a:lstStyle/>
          <a:p>
            <a:pPr>
              <a:defRPr/>
            </a:pPr>
            <a:r>
              <a:rPr lang="en-PH" sz="3000" b="1" dirty="0" smtClean="0">
                <a:ea typeface="ＭＳ Ｐゴシック" pitchFamily="34" charset="-128"/>
              </a:rPr>
              <a:t>TASK FORCE ON AQRF WORK PLAN</a:t>
            </a:r>
            <a:endParaRPr lang="en-US" sz="3000" b="1" dirty="0">
              <a:solidFill>
                <a:schemeClr val="bg2">
                  <a:lumMod val="50000"/>
                </a:schemeClr>
              </a:solidFill>
            </a:endParaRPr>
          </a:p>
        </p:txBody>
      </p:sp>
      <p:sp>
        <p:nvSpPr>
          <p:cNvPr id="65539" name="Content Placeholder 2"/>
          <p:cNvSpPr>
            <a:spLocks noGrp="1"/>
          </p:cNvSpPr>
          <p:nvPr>
            <p:ph idx="1"/>
          </p:nvPr>
        </p:nvSpPr>
        <p:spPr>
          <a:xfrm>
            <a:off x="457200" y="1066800"/>
            <a:ext cx="8229600" cy="3886200"/>
          </a:xfrm>
        </p:spPr>
        <p:txBody>
          <a:bodyPr/>
          <a:lstStyle/>
          <a:p>
            <a:r>
              <a:rPr lang="en-US" sz="2500" b="1" smtClean="0">
                <a:ea typeface="ＭＳ Ｐゴシック" pitchFamily="34" charset="-128"/>
              </a:rPr>
              <a:t>Workshop 4</a:t>
            </a:r>
            <a:r>
              <a:rPr lang="en-US" sz="2500" smtClean="0">
                <a:ea typeface="ＭＳ Ｐゴシック" pitchFamily="34" charset="-128"/>
              </a:rPr>
              <a:t>: QA processes</a:t>
            </a:r>
          </a:p>
          <a:p>
            <a:pPr>
              <a:buFont typeface="Wingdings" pitchFamily="2" charset="2"/>
              <a:buNone/>
            </a:pPr>
            <a:r>
              <a:rPr lang="en-US" sz="2500" smtClean="0">
                <a:ea typeface="ＭＳ Ｐゴシック" pitchFamily="34" charset="-128"/>
              </a:rPr>
              <a:t>                          Case study: referencing</a:t>
            </a:r>
          </a:p>
          <a:p>
            <a:pPr>
              <a:buFont typeface="Wingdings" pitchFamily="2" charset="2"/>
              <a:buNone/>
            </a:pPr>
            <a:r>
              <a:rPr lang="en-US" sz="2500" smtClean="0">
                <a:ea typeface="ＭＳ Ｐゴシック" pitchFamily="34" charset="-128"/>
              </a:rPr>
              <a:t>                          Pre-referencing activity</a:t>
            </a:r>
          </a:p>
          <a:p>
            <a:pPr>
              <a:buFont typeface="Wingdings" pitchFamily="2" charset="2"/>
              <a:buNone/>
            </a:pPr>
            <a:endParaRPr lang="en-US" sz="900" smtClean="0">
              <a:ea typeface="ＭＳ Ｐゴシック" pitchFamily="34" charset="-128"/>
            </a:endParaRPr>
          </a:p>
          <a:p>
            <a:r>
              <a:rPr lang="en-US" sz="2500" b="1" smtClean="0">
                <a:ea typeface="ＭＳ Ｐゴシック" pitchFamily="34" charset="-128"/>
              </a:rPr>
              <a:t>Meeting 4</a:t>
            </a:r>
            <a:r>
              <a:rPr lang="en-US" sz="2500" smtClean="0">
                <a:ea typeface="ＭＳ Ｐゴシック" pitchFamily="34" charset="-128"/>
              </a:rPr>
              <a:t>: Finalization of draft AQRF</a:t>
            </a:r>
          </a:p>
          <a:p>
            <a:pPr>
              <a:buFont typeface="Wingdings" pitchFamily="2" charset="2"/>
              <a:buNone/>
            </a:pPr>
            <a:r>
              <a:rPr lang="en-US" sz="2500" smtClean="0">
                <a:ea typeface="ＭＳ Ｐゴシック" pitchFamily="34" charset="-128"/>
              </a:rPr>
              <a:t>    Expected output: Complete final draft of AQRF for endorsement</a:t>
            </a:r>
          </a:p>
          <a:p>
            <a:pPr>
              <a:buFont typeface="Wingdings" pitchFamily="2" charset="2"/>
              <a:buNone/>
            </a:pPr>
            <a:endParaRPr lang="en-US" sz="900" smtClean="0">
              <a:ea typeface="ＭＳ Ｐゴシック" pitchFamily="34" charset="-128"/>
            </a:endParaRPr>
          </a:p>
          <a:p>
            <a:endParaRPr lang="en-US" sz="900" smtClean="0">
              <a:ea typeface="ＭＳ Ｐゴシック" pitchFamily="34" charset="-128"/>
            </a:endParaRPr>
          </a:p>
          <a:p>
            <a:r>
              <a:rPr lang="en-US" sz="2500" b="1" smtClean="0">
                <a:ea typeface="ＭＳ Ｐゴシック" pitchFamily="34" charset="-128"/>
              </a:rPr>
              <a:t>Meeting 5</a:t>
            </a:r>
            <a:r>
              <a:rPr lang="en-US" sz="2500" smtClean="0">
                <a:ea typeface="ＭＳ Ｐゴシック" pitchFamily="34" charset="-128"/>
              </a:rPr>
              <a:t>: Governance, regulatory arrangements and sustainability of the AQRF</a:t>
            </a:r>
          </a:p>
          <a:p>
            <a:endParaRPr lang="en-US" sz="900" smtClean="0">
              <a:ea typeface="ＭＳ Ｐゴシック" pitchFamily="34" charset="-128"/>
            </a:endParaRPr>
          </a:p>
          <a:p>
            <a:endParaRPr lang="en-US" sz="900" smtClean="0">
              <a:ea typeface="ＭＳ Ｐゴシック" pitchFamily="34" charset="-128"/>
            </a:endParaRPr>
          </a:p>
          <a:p>
            <a:r>
              <a:rPr lang="en-US" sz="2500" b="1" smtClean="0">
                <a:ea typeface="ＭＳ Ｐゴシック" pitchFamily="34" charset="-128"/>
              </a:rPr>
              <a:t>Meeting 6, 7, 8</a:t>
            </a:r>
            <a:r>
              <a:rPr lang="en-US" sz="2500" smtClean="0">
                <a:ea typeface="ＭＳ Ｐゴシック" pitchFamily="34" charset="-128"/>
              </a:rPr>
              <a:t>: ASEAN Member States were requested to meet and decide on what activities to suggest</a:t>
            </a:r>
          </a:p>
          <a:p>
            <a:endParaRPr lang="en-US" sz="2800" smtClean="0">
              <a:ea typeface="ＭＳ Ｐゴシック" pitchFamily="34" charset="-128"/>
            </a:endParaRPr>
          </a:p>
          <a:p>
            <a:endParaRPr lang="en-US" sz="2500" smtClean="0">
              <a:ea typeface="ＭＳ Ｐゴシック" pitchFamily="34" charset="-128"/>
            </a:endParaRPr>
          </a:p>
        </p:txBody>
      </p:sp>
    </p:spTree>
  </p:cSld>
  <p:clrMapOvr>
    <a:masterClrMapping/>
  </p:clrMapOvr>
  <p:transition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PH" sz="3000" b="1" smtClean="0">
                <a:ea typeface="ＭＳ Ｐゴシック" pitchFamily="34" charset="-128"/>
              </a:rPr>
              <a:t>UPDATES</a:t>
            </a:r>
          </a:p>
        </p:txBody>
      </p:sp>
      <p:sp>
        <p:nvSpPr>
          <p:cNvPr id="66563" name="Content Placeholder 2"/>
          <p:cNvSpPr>
            <a:spLocks noGrp="1"/>
          </p:cNvSpPr>
          <p:nvPr>
            <p:ph idx="1"/>
          </p:nvPr>
        </p:nvSpPr>
        <p:spPr>
          <a:xfrm>
            <a:off x="457200" y="1752600"/>
            <a:ext cx="8229600" cy="4114800"/>
          </a:xfrm>
        </p:spPr>
        <p:txBody>
          <a:bodyPr/>
          <a:lstStyle/>
          <a:p>
            <a:pPr algn="ctr">
              <a:buFont typeface="Wingdings" pitchFamily="2" charset="2"/>
              <a:buNone/>
            </a:pPr>
            <a:endParaRPr lang="en-PH" sz="2500" smtClean="0">
              <a:ea typeface="ＭＳ Ｐゴシック" pitchFamily="34" charset="-128"/>
            </a:endParaRPr>
          </a:p>
          <a:p>
            <a:pPr algn="ctr">
              <a:buFont typeface="Wingdings" pitchFamily="2" charset="2"/>
              <a:buNone/>
            </a:pPr>
            <a:endParaRPr lang="en-PH" sz="2500" smtClean="0">
              <a:ea typeface="ＭＳ Ｐゴシック" pitchFamily="34" charset="-128"/>
            </a:endParaRPr>
          </a:p>
          <a:p>
            <a:pPr algn="ctr">
              <a:buFont typeface="Wingdings" pitchFamily="2" charset="2"/>
              <a:buNone/>
            </a:pPr>
            <a:r>
              <a:rPr lang="en-PH" sz="2500" smtClean="0">
                <a:ea typeface="ＭＳ Ｐゴシック" pitchFamily="34" charset="-128"/>
              </a:rPr>
              <a:t>ASEAN Qualifications Reference Framework - one of the deliverables for 2015 ASEAN Economic Community for discussion in the Senior Economic Official Meetings (SEOM 1/45) in January 2014</a:t>
            </a:r>
          </a:p>
        </p:txBody>
      </p:sp>
    </p:spTree>
  </p:cSld>
  <p:clrMapOvr>
    <a:masterClrMapping/>
  </p:clrMapOvr>
  <p:transition advClick="0"/>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idx="4294967295"/>
          </p:nvPr>
        </p:nvSpPr>
        <p:spPr>
          <a:xfrm>
            <a:off x="228600" y="228600"/>
            <a:ext cx="8229600" cy="1143000"/>
          </a:xfrm>
        </p:spPr>
        <p:txBody>
          <a:bodyPr/>
          <a:lstStyle/>
          <a:p>
            <a:pPr algn="ctr"/>
            <a:r>
              <a:rPr lang="en-PH" smtClean="0">
                <a:latin typeface="Calibri" pitchFamily="34" charset="0"/>
              </a:rPr>
              <a:t>     The Qualifications Landscape</a:t>
            </a:r>
          </a:p>
        </p:txBody>
      </p:sp>
      <p:sp>
        <p:nvSpPr>
          <p:cNvPr id="67587" name="Content Placeholder 2"/>
          <p:cNvSpPr>
            <a:spLocks noGrp="1"/>
          </p:cNvSpPr>
          <p:nvPr>
            <p:ph idx="4294967295"/>
          </p:nvPr>
        </p:nvSpPr>
        <p:spPr/>
        <p:txBody>
          <a:bodyPr/>
          <a:lstStyle/>
          <a:p>
            <a:pPr>
              <a:buFont typeface="Wingdings 2" pitchFamily="18" charset="2"/>
              <a:buNone/>
            </a:pPr>
            <a:endParaRPr lang="en-PH" smtClean="0">
              <a:latin typeface="Cambria" pitchFamily="18" charset="0"/>
            </a:endParaRPr>
          </a:p>
        </p:txBody>
      </p:sp>
      <p:sp>
        <p:nvSpPr>
          <p:cNvPr id="4" name="Rectangle 3"/>
          <p:cNvSpPr/>
          <p:nvPr/>
        </p:nvSpPr>
        <p:spPr>
          <a:xfrm>
            <a:off x="990600" y="5638800"/>
            <a:ext cx="7467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000" b="1" dirty="0">
                <a:solidFill>
                  <a:schemeClr val="tx1"/>
                </a:solidFill>
                <a:latin typeface="Calibri"/>
                <a:cs typeface="Calibri"/>
              </a:rPr>
              <a:t>Learning Outcomes</a:t>
            </a:r>
            <a:r>
              <a:rPr lang="en-PH" sz="2000" dirty="0">
                <a:solidFill>
                  <a:schemeClr val="tx1"/>
                </a:solidFill>
                <a:latin typeface="Calibri"/>
                <a:cs typeface="Calibri"/>
              </a:rPr>
              <a:t> (knowledge, skills, values, degree of independence)</a:t>
            </a:r>
          </a:p>
        </p:txBody>
      </p:sp>
      <p:sp>
        <p:nvSpPr>
          <p:cNvPr id="5" name="Rectangle 4"/>
          <p:cNvSpPr/>
          <p:nvPr/>
        </p:nvSpPr>
        <p:spPr>
          <a:xfrm>
            <a:off x="1447800" y="4800600"/>
            <a:ext cx="6629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000" b="1" dirty="0">
                <a:solidFill>
                  <a:schemeClr val="tx1"/>
                </a:solidFill>
                <a:latin typeface="Calibri"/>
                <a:cs typeface="Calibri"/>
              </a:rPr>
              <a:t>Standards </a:t>
            </a:r>
            <a:r>
              <a:rPr lang="en-PH" sz="2000" dirty="0">
                <a:solidFill>
                  <a:schemeClr val="tx1"/>
                </a:solidFill>
                <a:latin typeface="Calibri"/>
                <a:cs typeface="Calibri"/>
              </a:rPr>
              <a:t>(occupational, institutional, professional standards, qualification criteria, assessment criteria)</a:t>
            </a:r>
          </a:p>
        </p:txBody>
      </p:sp>
      <p:sp>
        <p:nvSpPr>
          <p:cNvPr id="6" name="Rectangle 5"/>
          <p:cNvSpPr/>
          <p:nvPr/>
        </p:nvSpPr>
        <p:spPr>
          <a:xfrm>
            <a:off x="1447800" y="3886200"/>
            <a:ext cx="6629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000" b="1">
                <a:solidFill>
                  <a:schemeClr val="tx1"/>
                </a:solidFill>
                <a:latin typeface="Calibri" pitchFamily="34" charset="0"/>
              </a:rPr>
              <a:t>Qualifications</a:t>
            </a:r>
            <a:r>
              <a:rPr lang="en-PH" sz="2000">
                <a:solidFill>
                  <a:schemeClr val="tx1"/>
                </a:solidFill>
                <a:latin typeface="Calibri" pitchFamily="34" charset="0"/>
              </a:rPr>
              <a:t> (certificates, bachelor</a:t>
            </a:r>
            <a:r>
              <a:rPr lang="en-PH" altLang="en-US" sz="2000">
                <a:solidFill>
                  <a:schemeClr val="tx1"/>
                </a:solidFill>
                <a:latin typeface="Calibri" pitchFamily="34" charset="0"/>
              </a:rPr>
              <a:t>’</a:t>
            </a:r>
            <a:r>
              <a:rPr lang="en-PH" sz="2000">
                <a:solidFill>
                  <a:schemeClr val="tx1"/>
                </a:solidFill>
                <a:latin typeface="Calibri" pitchFamily="34" charset="0"/>
              </a:rPr>
              <a:t>s degree, craft diplomas, awards by professional bodies)</a:t>
            </a:r>
          </a:p>
        </p:txBody>
      </p:sp>
      <p:sp>
        <p:nvSpPr>
          <p:cNvPr id="7" name="Rectangle 6"/>
          <p:cNvSpPr/>
          <p:nvPr/>
        </p:nvSpPr>
        <p:spPr>
          <a:xfrm>
            <a:off x="1447800" y="3124200"/>
            <a:ext cx="6400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000" b="1" dirty="0">
                <a:solidFill>
                  <a:schemeClr val="tx1"/>
                </a:solidFill>
                <a:latin typeface="Calibri"/>
                <a:cs typeface="Calibri"/>
              </a:rPr>
              <a:t>Sectoral Qualifications</a:t>
            </a:r>
            <a:r>
              <a:rPr lang="en-PH" sz="2000" dirty="0">
                <a:solidFill>
                  <a:schemeClr val="tx1"/>
                </a:solidFill>
                <a:latin typeface="Calibri"/>
                <a:cs typeface="Calibri"/>
              </a:rPr>
              <a:t> (Indian National Skills Qualifications Framework)</a:t>
            </a:r>
          </a:p>
        </p:txBody>
      </p:sp>
      <p:sp>
        <p:nvSpPr>
          <p:cNvPr id="8" name="Rectangle 7"/>
          <p:cNvSpPr/>
          <p:nvPr/>
        </p:nvSpPr>
        <p:spPr>
          <a:xfrm>
            <a:off x="1524000" y="2438400"/>
            <a:ext cx="6477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000" b="1" dirty="0">
                <a:solidFill>
                  <a:schemeClr val="tx1"/>
                </a:solidFill>
                <a:latin typeface="Calibri"/>
                <a:cs typeface="Calibri"/>
              </a:rPr>
              <a:t>National Qualifications Frameworks</a:t>
            </a:r>
            <a:r>
              <a:rPr lang="en-PH" sz="2000" dirty="0">
                <a:solidFill>
                  <a:schemeClr val="tx1"/>
                </a:solidFill>
                <a:latin typeface="Calibri"/>
                <a:cs typeface="Calibri"/>
              </a:rPr>
              <a:t> (Philippine Qualifications Framework)</a:t>
            </a:r>
          </a:p>
        </p:txBody>
      </p:sp>
      <p:sp>
        <p:nvSpPr>
          <p:cNvPr id="9" name="Rectangle 8"/>
          <p:cNvSpPr/>
          <p:nvPr/>
        </p:nvSpPr>
        <p:spPr>
          <a:xfrm>
            <a:off x="1524000" y="1828800"/>
            <a:ext cx="6477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000" b="1" dirty="0">
                <a:solidFill>
                  <a:schemeClr val="tx1"/>
                </a:solidFill>
                <a:latin typeface="Calibri"/>
                <a:cs typeface="Calibri"/>
              </a:rPr>
              <a:t>Regional Qualifications Frameworks</a:t>
            </a:r>
            <a:r>
              <a:rPr lang="en-PH" sz="2000" dirty="0">
                <a:solidFill>
                  <a:schemeClr val="tx1"/>
                </a:solidFill>
                <a:latin typeface="Calibri"/>
                <a:cs typeface="Calibri"/>
              </a:rPr>
              <a:t> (EQF)</a:t>
            </a:r>
          </a:p>
        </p:txBody>
      </p:sp>
      <p:sp>
        <p:nvSpPr>
          <p:cNvPr id="10" name="Rectangle 9"/>
          <p:cNvSpPr/>
          <p:nvPr/>
        </p:nvSpPr>
        <p:spPr>
          <a:xfrm>
            <a:off x="1600200" y="1143000"/>
            <a:ext cx="6248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PH" sz="2000" b="1" dirty="0">
                <a:solidFill>
                  <a:schemeClr val="tx1"/>
                </a:solidFill>
                <a:latin typeface="Calibri"/>
                <a:cs typeface="Calibri"/>
              </a:rPr>
              <a:t>International Standard Classification of  Education</a:t>
            </a:r>
            <a:r>
              <a:rPr lang="en-PH" sz="2000" dirty="0">
                <a:solidFill>
                  <a:schemeClr val="tx1"/>
                </a:solidFill>
                <a:latin typeface="Calibri"/>
                <a:cs typeface="Calibri"/>
              </a:rPr>
              <a:t> (ISCED)</a:t>
            </a:r>
          </a:p>
        </p:txBody>
      </p:sp>
    </p:spTree>
  </p:cSld>
  <p:clrMapOvr>
    <a:masterClrMapping/>
  </p:clrMapOvr>
  <p:transition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endParaRPr lang="en-US" smtClean="0"/>
          </a:p>
        </p:txBody>
      </p:sp>
      <p:sp>
        <p:nvSpPr>
          <p:cNvPr id="68611" name="Rectangle 3"/>
          <p:cNvSpPr>
            <a:spLocks noGrp="1" noChangeArrowheads="1"/>
          </p:cNvSpPr>
          <p:nvPr>
            <p:ph type="body" idx="1"/>
          </p:nvPr>
        </p:nvSpPr>
        <p:spPr/>
        <p:txBody>
          <a:bodyPr/>
          <a:lstStyle/>
          <a:p>
            <a:pPr>
              <a:buFont typeface="Wingdings" pitchFamily="2" charset="2"/>
              <a:buNone/>
            </a:pPr>
            <a:endParaRPr lang="en-US" smtClean="0"/>
          </a:p>
          <a:p>
            <a:pPr>
              <a:buFont typeface="Wingdings" pitchFamily="2" charset="2"/>
              <a:buNone/>
            </a:pPr>
            <a:r>
              <a:rPr lang="en-US" smtClean="0"/>
              <a:t>               QUESTION POSED:</a:t>
            </a:r>
          </a:p>
          <a:p>
            <a:pPr>
              <a:buFont typeface="Wingdings" pitchFamily="2" charset="2"/>
              <a:buNone/>
            </a:pPr>
            <a:endParaRPr lang="en-US" smtClean="0"/>
          </a:p>
          <a:p>
            <a:pPr>
              <a:buFont typeface="Wingdings" pitchFamily="2" charset="2"/>
              <a:buNone/>
            </a:pPr>
            <a:r>
              <a:rPr lang="en-US" smtClean="0"/>
              <a:t>       ARE WE READY FOR ASEAN 2015?</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PH" smtClean="0"/>
              <a:t>PRC Perspective</a:t>
            </a:r>
            <a:endParaRPr lang="en-GB" smtClean="0"/>
          </a:p>
        </p:txBody>
      </p:sp>
      <p:sp>
        <p:nvSpPr>
          <p:cNvPr id="69635" name="Rectangle 3"/>
          <p:cNvSpPr>
            <a:spLocks noGrp="1" noChangeArrowheads="1"/>
          </p:cNvSpPr>
          <p:nvPr>
            <p:ph type="body" idx="1"/>
          </p:nvPr>
        </p:nvSpPr>
        <p:spPr/>
        <p:txBody>
          <a:bodyPr/>
          <a:lstStyle/>
          <a:p>
            <a:pPr marL="609600" indent="-609600">
              <a:buFont typeface="Wingdings" pitchFamily="2" charset="2"/>
              <a:buAutoNum type="arabicPeriod"/>
            </a:pPr>
            <a:r>
              <a:rPr lang="en-PH" smtClean="0"/>
              <a:t>ASEAN MRA Implementation</a:t>
            </a:r>
          </a:p>
          <a:p>
            <a:pPr marL="609600" indent="-609600"/>
            <a:r>
              <a:rPr lang="en-PH" smtClean="0"/>
              <a:t>Different professions in different stages </a:t>
            </a:r>
          </a:p>
          <a:p>
            <a:pPr marL="609600" indent="-609600"/>
            <a:r>
              <a:rPr lang="en-PH" smtClean="0"/>
              <a:t>Engineering/Architecture: ASEAN Registry</a:t>
            </a:r>
          </a:p>
          <a:p>
            <a:pPr marL="609600" indent="-609600"/>
            <a:r>
              <a:rPr lang="en-PH" smtClean="0"/>
              <a:t>What’s next?</a:t>
            </a:r>
          </a:p>
          <a:p>
            <a:pPr marL="609600" indent="-609600">
              <a:buFont typeface="Wingdings" pitchFamily="2" charset="2"/>
              <a:buNone/>
            </a:pPr>
            <a:endParaRPr lang="en-GB"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endParaRPr lang="en-US" smtClean="0"/>
          </a:p>
        </p:txBody>
      </p:sp>
      <p:sp>
        <p:nvSpPr>
          <p:cNvPr id="70659" name="Rectangle 3"/>
          <p:cNvSpPr>
            <a:spLocks noGrp="1" noChangeArrowheads="1"/>
          </p:cNvSpPr>
          <p:nvPr>
            <p:ph type="body" idx="1"/>
          </p:nvPr>
        </p:nvSpPr>
        <p:spPr/>
        <p:txBody>
          <a:bodyPr/>
          <a:lstStyle/>
          <a:p>
            <a:pPr>
              <a:lnSpc>
                <a:spcPct val="90000"/>
              </a:lnSpc>
            </a:pPr>
            <a:r>
              <a:rPr lang="en-PH" smtClean="0"/>
              <a:t>Healthcare: defining form of mobility</a:t>
            </a:r>
          </a:p>
          <a:p>
            <a:pPr>
              <a:lnSpc>
                <a:spcPct val="90000"/>
              </a:lnSpc>
            </a:pPr>
            <a:r>
              <a:rPr lang="en-PH" smtClean="0"/>
              <a:t>Temporary registration/Licensing</a:t>
            </a:r>
          </a:p>
          <a:p>
            <a:pPr>
              <a:lnSpc>
                <a:spcPct val="90000"/>
              </a:lnSpc>
            </a:pPr>
            <a:r>
              <a:rPr lang="en-PH" smtClean="0"/>
              <a:t>4 Modes of Supply</a:t>
            </a:r>
          </a:p>
          <a:p>
            <a:pPr>
              <a:lnSpc>
                <a:spcPct val="90000"/>
              </a:lnSpc>
              <a:buFont typeface="Wingdings" pitchFamily="2" charset="2"/>
              <a:buNone/>
            </a:pPr>
            <a:r>
              <a:rPr lang="en-US" smtClean="0"/>
              <a:t>    1. Cross border</a:t>
            </a:r>
          </a:p>
          <a:p>
            <a:pPr>
              <a:lnSpc>
                <a:spcPct val="90000"/>
              </a:lnSpc>
              <a:buFont typeface="Wingdings" pitchFamily="2" charset="2"/>
              <a:buNone/>
            </a:pPr>
            <a:r>
              <a:rPr lang="en-US" smtClean="0"/>
              <a:t>    2. Consumption abroad</a:t>
            </a:r>
          </a:p>
          <a:p>
            <a:pPr>
              <a:lnSpc>
                <a:spcPct val="90000"/>
              </a:lnSpc>
              <a:buFont typeface="Wingdings" pitchFamily="2" charset="2"/>
              <a:buNone/>
            </a:pPr>
            <a:r>
              <a:rPr lang="en-US" smtClean="0"/>
              <a:t>    3. Commercial presence</a:t>
            </a:r>
          </a:p>
          <a:p>
            <a:pPr>
              <a:lnSpc>
                <a:spcPct val="90000"/>
              </a:lnSpc>
              <a:buFont typeface="Wingdings" pitchFamily="2" charset="2"/>
              <a:buNone/>
            </a:pPr>
            <a:r>
              <a:rPr lang="en-US" smtClean="0"/>
              <a:t>    4. Movement of natural persons</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PH" smtClean="0"/>
              <a:t>PRC Perspective</a:t>
            </a:r>
            <a:endParaRPr lang="en-GB" smtClean="0"/>
          </a:p>
        </p:txBody>
      </p:sp>
      <p:sp>
        <p:nvSpPr>
          <p:cNvPr id="71683" name="Rectangle 3"/>
          <p:cNvSpPr>
            <a:spLocks noGrp="1" noChangeArrowheads="1"/>
          </p:cNvSpPr>
          <p:nvPr>
            <p:ph type="body" idx="1"/>
          </p:nvPr>
        </p:nvSpPr>
        <p:spPr/>
        <p:txBody>
          <a:bodyPr/>
          <a:lstStyle/>
          <a:p>
            <a:pPr>
              <a:lnSpc>
                <a:spcPct val="80000"/>
              </a:lnSpc>
              <a:buFont typeface="Wingdings" pitchFamily="2" charset="2"/>
              <a:buNone/>
            </a:pPr>
            <a:r>
              <a:rPr lang="en-PH" sz="2800" smtClean="0"/>
              <a:t>2. Competitiveness Assessment</a:t>
            </a:r>
          </a:p>
          <a:p>
            <a:pPr>
              <a:lnSpc>
                <a:spcPct val="80000"/>
              </a:lnSpc>
            </a:pPr>
            <a:r>
              <a:rPr lang="en-PH" sz="2800" smtClean="0"/>
              <a:t>All professions have conducted their own competitiveness assessment</a:t>
            </a:r>
          </a:p>
          <a:p>
            <a:pPr>
              <a:lnSpc>
                <a:spcPct val="80000"/>
              </a:lnSpc>
            </a:pPr>
            <a:r>
              <a:rPr lang="en-PH" sz="2800" smtClean="0"/>
              <a:t>Identified gaps and weaknesses</a:t>
            </a:r>
          </a:p>
          <a:p>
            <a:pPr>
              <a:lnSpc>
                <a:spcPct val="80000"/>
              </a:lnSpc>
            </a:pPr>
            <a:r>
              <a:rPr lang="en-PH" sz="2800" smtClean="0"/>
              <a:t>Formulated action agenda, timetable</a:t>
            </a:r>
          </a:p>
          <a:p>
            <a:pPr>
              <a:lnSpc>
                <a:spcPct val="80000"/>
              </a:lnSpc>
            </a:pPr>
            <a:r>
              <a:rPr lang="en-PH" sz="2800" smtClean="0"/>
              <a:t>Objective: enhance competitiveness of professionals</a:t>
            </a:r>
          </a:p>
          <a:p>
            <a:pPr>
              <a:lnSpc>
                <a:spcPct val="80000"/>
              </a:lnSpc>
            </a:pPr>
            <a:r>
              <a:rPr lang="en-GB" sz="2800" smtClean="0"/>
              <a:t>Problem: implementation</a:t>
            </a:r>
          </a:p>
          <a:p>
            <a:pPr>
              <a:lnSpc>
                <a:spcPct val="80000"/>
              </a:lnSpc>
            </a:pPr>
            <a:r>
              <a:rPr lang="en-GB" sz="2800" smtClean="0"/>
              <a:t>Regulatory law amendment: slow, difficult</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PH" smtClean="0"/>
              <a:t>PRC Perspective</a:t>
            </a:r>
            <a:endParaRPr lang="en-GB" smtClean="0"/>
          </a:p>
        </p:txBody>
      </p:sp>
      <p:sp>
        <p:nvSpPr>
          <p:cNvPr id="72707" name="Rectangle 3"/>
          <p:cNvSpPr>
            <a:spLocks noGrp="1" noChangeArrowheads="1"/>
          </p:cNvSpPr>
          <p:nvPr>
            <p:ph type="body" idx="1"/>
          </p:nvPr>
        </p:nvSpPr>
        <p:spPr/>
        <p:txBody>
          <a:bodyPr/>
          <a:lstStyle/>
          <a:p>
            <a:pPr>
              <a:lnSpc>
                <a:spcPct val="90000"/>
              </a:lnSpc>
              <a:buFont typeface="Wingdings" pitchFamily="2" charset="2"/>
              <a:buNone/>
            </a:pPr>
            <a:r>
              <a:rPr lang="en-PH" smtClean="0"/>
              <a:t>3. PQF Development and Implementation</a:t>
            </a:r>
          </a:p>
          <a:p>
            <a:pPr>
              <a:lnSpc>
                <a:spcPct val="90000"/>
              </a:lnSpc>
            </a:pPr>
            <a:r>
              <a:rPr lang="en-PH" smtClean="0"/>
              <a:t>Executive Order issued Oct. 2012</a:t>
            </a:r>
          </a:p>
          <a:p>
            <a:pPr>
              <a:lnSpc>
                <a:spcPct val="90000"/>
              </a:lnSpc>
            </a:pPr>
            <a:r>
              <a:rPr lang="en-PH" smtClean="0"/>
              <a:t>PQF Working Groups and Lead Agencies established</a:t>
            </a:r>
          </a:p>
          <a:p>
            <a:pPr>
              <a:lnSpc>
                <a:spcPct val="90000"/>
              </a:lnSpc>
            </a:pPr>
            <a:r>
              <a:rPr lang="en-PH" smtClean="0"/>
              <a:t>PRC and Boards have started disseminating the PQF in various cities</a:t>
            </a:r>
          </a:p>
          <a:p>
            <a:pPr>
              <a:lnSpc>
                <a:spcPct val="90000"/>
              </a:lnSpc>
            </a:pPr>
            <a:r>
              <a:rPr lang="en-PH" smtClean="0"/>
              <a:t>Lack of a dedicated fulltime agency</a:t>
            </a:r>
          </a:p>
          <a:p>
            <a:pPr>
              <a:lnSpc>
                <a:spcPct val="90000"/>
              </a:lnSpc>
            </a:pPr>
            <a:endParaRPr lang="en-GB"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DTI logo (Hi-resolution)"/>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609600" cy="765175"/>
          </a:xfrm>
          <a:prstGeom prst="rect">
            <a:avLst/>
          </a:prstGeom>
          <a:noFill/>
          <a:ln w="9525">
            <a:noFill/>
            <a:miter lim="800000"/>
            <a:headEnd/>
            <a:tailEnd/>
          </a:ln>
        </p:spPr>
      </p:pic>
      <p:pic>
        <p:nvPicPr>
          <p:cNvPr id="9219" name="Picture 4" descr="Logo-ASEAN"/>
          <p:cNvPicPr>
            <a:picLocks noChangeAspect="1" noChangeArrowheads="1"/>
          </p:cNvPicPr>
          <p:nvPr/>
        </p:nvPicPr>
        <p:blipFill>
          <a:blip r:embed="rId3">
            <a:clrChange>
              <a:clrFrom>
                <a:srgbClr val="FCFEFC"/>
              </a:clrFrom>
              <a:clrTo>
                <a:srgbClr val="FCFEFC">
                  <a:alpha val="0"/>
                </a:srgbClr>
              </a:clrTo>
            </a:clrChange>
          </a:blip>
          <a:srcRect/>
          <a:stretch>
            <a:fillRect/>
          </a:stretch>
        </p:blipFill>
        <p:spPr bwMode="auto">
          <a:xfrm>
            <a:off x="8534400" y="0"/>
            <a:ext cx="609600" cy="611188"/>
          </a:xfrm>
          <a:prstGeom prst="rect">
            <a:avLst/>
          </a:prstGeom>
          <a:noFill/>
          <a:ln w="9525">
            <a:noFill/>
            <a:miter lim="800000"/>
            <a:headEnd/>
            <a:tailEnd/>
          </a:ln>
        </p:spPr>
      </p:pic>
      <p:sp>
        <p:nvSpPr>
          <p:cNvPr id="9220" name="TextBox 5"/>
          <p:cNvSpPr txBox="1">
            <a:spLocks noChangeArrowheads="1"/>
          </p:cNvSpPr>
          <p:nvPr/>
        </p:nvSpPr>
        <p:spPr bwMode="auto">
          <a:xfrm>
            <a:off x="381000" y="2057400"/>
            <a:ext cx="2057400" cy="650875"/>
          </a:xfrm>
          <a:prstGeom prst="rect">
            <a:avLst/>
          </a:prstGeom>
          <a:noFill/>
          <a:ln w="9525" cmpd="dbl">
            <a:solidFill>
              <a:schemeClr val="accent1"/>
            </a:solidFill>
            <a:miter lim="800000"/>
            <a:headEnd/>
            <a:tailEnd/>
          </a:ln>
        </p:spPr>
        <p:txBody>
          <a:bodyPr>
            <a:spAutoFit/>
          </a:bodyPr>
          <a:lstStyle/>
          <a:p>
            <a:pPr algn="ctr" eaLnBrk="1" hangingPunct="1"/>
            <a:r>
              <a:rPr lang="en-US">
                <a:latin typeface="Constantia" pitchFamily="18" charset="0"/>
                <a:ea typeface="ＭＳ Ｐゴシック" pitchFamily="34" charset="-128"/>
              </a:rPr>
              <a:t>Single Market and Production Base </a:t>
            </a:r>
          </a:p>
        </p:txBody>
      </p:sp>
      <p:sp>
        <p:nvSpPr>
          <p:cNvPr id="9221" name="TextBox 8"/>
          <p:cNvSpPr txBox="1">
            <a:spLocks noChangeArrowheads="1"/>
          </p:cNvSpPr>
          <p:nvPr/>
        </p:nvSpPr>
        <p:spPr bwMode="auto">
          <a:xfrm>
            <a:off x="2514600" y="2020888"/>
            <a:ext cx="2057400" cy="646112"/>
          </a:xfrm>
          <a:prstGeom prst="rect">
            <a:avLst/>
          </a:prstGeom>
          <a:noFill/>
          <a:ln w="9525" cmpd="dbl">
            <a:solidFill>
              <a:schemeClr val="accent1"/>
            </a:solidFill>
            <a:miter lim="800000"/>
            <a:headEnd/>
            <a:tailEnd/>
          </a:ln>
        </p:spPr>
        <p:txBody>
          <a:bodyPr>
            <a:spAutoFit/>
          </a:bodyPr>
          <a:lstStyle/>
          <a:p>
            <a:pPr algn="ctr" eaLnBrk="1" hangingPunct="1"/>
            <a:r>
              <a:rPr lang="en-US">
                <a:latin typeface="Constantia" pitchFamily="18" charset="0"/>
                <a:ea typeface="ＭＳ Ｐゴシック" pitchFamily="34" charset="-128"/>
              </a:rPr>
              <a:t>Competitive Economic Region</a:t>
            </a:r>
          </a:p>
        </p:txBody>
      </p:sp>
      <p:sp>
        <p:nvSpPr>
          <p:cNvPr id="9222" name="TextBox 9"/>
          <p:cNvSpPr txBox="1">
            <a:spLocks noChangeArrowheads="1"/>
          </p:cNvSpPr>
          <p:nvPr/>
        </p:nvSpPr>
        <p:spPr bwMode="auto">
          <a:xfrm>
            <a:off x="4648200" y="2051050"/>
            <a:ext cx="2057400" cy="619125"/>
          </a:xfrm>
          <a:prstGeom prst="rect">
            <a:avLst/>
          </a:prstGeom>
          <a:noFill/>
          <a:ln w="9525" cmpd="dbl">
            <a:solidFill>
              <a:schemeClr val="accent1"/>
            </a:solidFill>
            <a:miter lim="800000"/>
            <a:headEnd/>
            <a:tailEnd/>
          </a:ln>
        </p:spPr>
        <p:txBody>
          <a:bodyPr>
            <a:spAutoFit/>
          </a:bodyPr>
          <a:lstStyle/>
          <a:p>
            <a:pPr algn="ctr" eaLnBrk="1" hangingPunct="1"/>
            <a:r>
              <a:rPr lang="en-US" sz="1700">
                <a:latin typeface="Constantia" pitchFamily="18" charset="0"/>
                <a:ea typeface="ＭＳ Ｐゴシック" pitchFamily="34" charset="-128"/>
              </a:rPr>
              <a:t>EquitableEconomic Development</a:t>
            </a:r>
          </a:p>
        </p:txBody>
      </p:sp>
      <p:sp>
        <p:nvSpPr>
          <p:cNvPr id="9223" name="TextBox 10"/>
          <p:cNvSpPr txBox="1">
            <a:spLocks noChangeArrowheads="1"/>
          </p:cNvSpPr>
          <p:nvPr/>
        </p:nvSpPr>
        <p:spPr bwMode="auto">
          <a:xfrm>
            <a:off x="6781800" y="2051050"/>
            <a:ext cx="2057400" cy="615950"/>
          </a:xfrm>
          <a:prstGeom prst="rect">
            <a:avLst/>
          </a:prstGeom>
          <a:noFill/>
          <a:ln w="9525" cmpd="dbl">
            <a:solidFill>
              <a:schemeClr val="accent1"/>
            </a:solidFill>
            <a:miter lim="800000"/>
            <a:headEnd/>
            <a:tailEnd/>
          </a:ln>
        </p:spPr>
        <p:txBody>
          <a:bodyPr>
            <a:spAutoFit/>
          </a:bodyPr>
          <a:lstStyle/>
          <a:p>
            <a:pPr algn="ctr" eaLnBrk="1" hangingPunct="1"/>
            <a:r>
              <a:rPr lang="en-US" sz="1700">
                <a:latin typeface="Constantia" pitchFamily="18" charset="0"/>
                <a:ea typeface="ＭＳ Ｐゴシック" pitchFamily="34" charset="-128"/>
              </a:rPr>
              <a:t>Integration into the Global Economy</a:t>
            </a:r>
          </a:p>
        </p:txBody>
      </p:sp>
      <p:sp>
        <p:nvSpPr>
          <p:cNvPr id="12" name="Isosceles Triangle 11"/>
          <p:cNvSpPr/>
          <p:nvPr/>
        </p:nvSpPr>
        <p:spPr>
          <a:xfrm>
            <a:off x="304800" y="533400"/>
            <a:ext cx="8610600" cy="1295400"/>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400">
                <a:solidFill>
                  <a:srgbClr val="FFFFFF"/>
                </a:solidFill>
                <a:ea typeface="ＭＳ Ｐゴシック" pitchFamily="-111" charset="-128"/>
              </a:rPr>
              <a:t>ASEAN ECONOMIC COMMUNITY</a:t>
            </a:r>
          </a:p>
        </p:txBody>
      </p:sp>
      <p:sp>
        <p:nvSpPr>
          <p:cNvPr id="14" name="Up-Down Arrow 13"/>
          <p:cNvSpPr/>
          <p:nvPr/>
        </p:nvSpPr>
        <p:spPr>
          <a:xfrm>
            <a:off x="1219200" y="2743200"/>
            <a:ext cx="76200" cy="2286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pitchFamily="-111" charset="-128"/>
            </a:endParaRPr>
          </a:p>
        </p:txBody>
      </p:sp>
      <p:sp>
        <p:nvSpPr>
          <p:cNvPr id="15" name="Up-Down Arrow 14"/>
          <p:cNvSpPr/>
          <p:nvPr/>
        </p:nvSpPr>
        <p:spPr>
          <a:xfrm>
            <a:off x="3505200" y="2743200"/>
            <a:ext cx="76200" cy="2286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pitchFamily="-111" charset="-128"/>
            </a:endParaRPr>
          </a:p>
        </p:txBody>
      </p:sp>
      <p:sp>
        <p:nvSpPr>
          <p:cNvPr id="16" name="Up-Down Arrow 15"/>
          <p:cNvSpPr/>
          <p:nvPr/>
        </p:nvSpPr>
        <p:spPr>
          <a:xfrm>
            <a:off x="5638800" y="2743200"/>
            <a:ext cx="76200" cy="2286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pitchFamily="-111" charset="-128"/>
            </a:endParaRPr>
          </a:p>
        </p:txBody>
      </p:sp>
      <p:sp>
        <p:nvSpPr>
          <p:cNvPr id="17" name="Up-Down Arrow 16"/>
          <p:cNvSpPr/>
          <p:nvPr/>
        </p:nvSpPr>
        <p:spPr>
          <a:xfrm>
            <a:off x="7848600" y="2743200"/>
            <a:ext cx="76200" cy="2286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a typeface="ＭＳ Ｐゴシック" pitchFamily="-111" charset="-128"/>
            </a:endParaRPr>
          </a:p>
        </p:txBody>
      </p:sp>
      <p:sp>
        <p:nvSpPr>
          <p:cNvPr id="9229" name="TextBox 20"/>
          <p:cNvSpPr txBox="1">
            <a:spLocks noChangeArrowheads="1"/>
          </p:cNvSpPr>
          <p:nvPr/>
        </p:nvSpPr>
        <p:spPr bwMode="auto">
          <a:xfrm>
            <a:off x="381000" y="3090863"/>
            <a:ext cx="2057400" cy="3717925"/>
          </a:xfrm>
          <a:prstGeom prst="rect">
            <a:avLst/>
          </a:prstGeom>
          <a:noFill/>
          <a:ln w="9525">
            <a:solidFill>
              <a:schemeClr val="accent1"/>
            </a:solidFill>
            <a:miter lim="800000"/>
            <a:headEnd/>
            <a:tailEnd/>
          </a:ln>
        </p:spPr>
        <p:txBody>
          <a:bodyPr>
            <a:spAutoFit/>
          </a:bodyPr>
          <a:lstStyle/>
          <a:p>
            <a:pPr eaLnBrk="1" hangingPunct="1"/>
            <a:r>
              <a:rPr lang="en-US" sz="1400" b="1">
                <a:latin typeface="Arial Narrow" pitchFamily="34" charset="0"/>
                <a:ea typeface="ＭＳ Ｐゴシック" pitchFamily="34" charset="-128"/>
              </a:rPr>
              <a:t>1. Free Flow of Goods</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2. Free Flow of Services </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3. Free Flow of Investment</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4. Free Flow of Capital</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5. Free Flow of Skilled Labor</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6. Priority Integration Sectors </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7. Food, Agriculture and Forestry </a:t>
            </a:r>
          </a:p>
          <a:p>
            <a:pPr eaLnBrk="1" hangingPunct="1"/>
            <a:endParaRPr lang="en-US" sz="1400" b="1">
              <a:latin typeface="Arial Narrow" pitchFamily="34" charset="0"/>
              <a:ea typeface="ＭＳ Ｐゴシック" pitchFamily="34" charset="-128"/>
            </a:endParaRPr>
          </a:p>
        </p:txBody>
      </p:sp>
      <p:sp>
        <p:nvSpPr>
          <p:cNvPr id="9230" name="TextBox 21"/>
          <p:cNvSpPr txBox="1">
            <a:spLocks noChangeArrowheads="1"/>
          </p:cNvSpPr>
          <p:nvPr/>
        </p:nvSpPr>
        <p:spPr bwMode="auto">
          <a:xfrm>
            <a:off x="2514600" y="3090863"/>
            <a:ext cx="2057400" cy="3505200"/>
          </a:xfrm>
          <a:prstGeom prst="rect">
            <a:avLst/>
          </a:prstGeom>
          <a:noFill/>
          <a:ln w="9525">
            <a:solidFill>
              <a:schemeClr val="accent1"/>
            </a:solidFill>
            <a:miter lim="800000"/>
            <a:headEnd/>
            <a:tailEnd/>
          </a:ln>
        </p:spPr>
        <p:txBody>
          <a:bodyPr>
            <a:spAutoFit/>
          </a:bodyPr>
          <a:lstStyle/>
          <a:p>
            <a:pPr eaLnBrk="1" hangingPunct="1"/>
            <a:r>
              <a:rPr lang="en-US" sz="1400" b="1">
                <a:latin typeface="Arial Narrow" pitchFamily="34" charset="0"/>
                <a:ea typeface="ＭＳ Ｐゴシック" pitchFamily="34" charset="-128"/>
              </a:rPr>
              <a:t>1. Competition Policy </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2. Consumer Protection </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3. Intellectual Property Rights</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4. Infrastructure Development </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5. Taxation </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6. E-Commerce</a:t>
            </a:r>
          </a:p>
          <a:p>
            <a:pPr eaLnBrk="1" hangingPunct="1"/>
            <a:endParaRPr lang="en-US" sz="1400" b="1">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p:txBody>
      </p:sp>
      <p:sp>
        <p:nvSpPr>
          <p:cNvPr id="9231" name="TextBox 22"/>
          <p:cNvSpPr txBox="1">
            <a:spLocks noChangeArrowheads="1"/>
          </p:cNvSpPr>
          <p:nvPr/>
        </p:nvSpPr>
        <p:spPr bwMode="auto">
          <a:xfrm>
            <a:off x="4648200" y="3090863"/>
            <a:ext cx="2057400" cy="3505200"/>
          </a:xfrm>
          <a:prstGeom prst="rect">
            <a:avLst/>
          </a:prstGeom>
          <a:noFill/>
          <a:ln w="9525">
            <a:solidFill>
              <a:schemeClr val="accent1"/>
            </a:solidFill>
            <a:miter lim="800000"/>
            <a:headEnd/>
            <a:tailEnd/>
          </a:ln>
        </p:spPr>
        <p:txBody>
          <a:bodyPr>
            <a:spAutoFit/>
          </a:bodyPr>
          <a:lstStyle/>
          <a:p>
            <a:pPr eaLnBrk="1" hangingPunct="1"/>
            <a:r>
              <a:rPr lang="en-US" sz="1400" b="1">
                <a:latin typeface="Arial Narrow" pitchFamily="34" charset="0"/>
                <a:ea typeface="ＭＳ Ｐゴシック" pitchFamily="34" charset="-128"/>
              </a:rPr>
              <a:t>1. SME Development </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2. Initiative for ASEAN Integration </a:t>
            </a:r>
          </a:p>
          <a:p>
            <a:pPr eaLnBrk="1" hangingPunct="1"/>
            <a:endParaRPr lang="en-US" sz="1400" b="1">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p:txBody>
      </p:sp>
      <p:sp>
        <p:nvSpPr>
          <p:cNvPr id="9232" name="TextBox 23"/>
          <p:cNvSpPr txBox="1">
            <a:spLocks noChangeArrowheads="1"/>
          </p:cNvSpPr>
          <p:nvPr/>
        </p:nvSpPr>
        <p:spPr bwMode="auto">
          <a:xfrm>
            <a:off x="6781800" y="3090863"/>
            <a:ext cx="2057400" cy="3505200"/>
          </a:xfrm>
          <a:prstGeom prst="rect">
            <a:avLst/>
          </a:prstGeom>
          <a:noFill/>
          <a:ln w="9525">
            <a:solidFill>
              <a:schemeClr val="accent1"/>
            </a:solidFill>
            <a:miter lim="800000"/>
            <a:headEnd/>
            <a:tailEnd/>
          </a:ln>
        </p:spPr>
        <p:txBody>
          <a:bodyPr>
            <a:spAutoFit/>
          </a:bodyPr>
          <a:lstStyle/>
          <a:p>
            <a:pPr eaLnBrk="1" hangingPunct="1"/>
            <a:r>
              <a:rPr lang="en-US" sz="1400" b="1">
                <a:latin typeface="Arial Narrow" pitchFamily="34" charset="0"/>
                <a:ea typeface="ＭＳ Ｐゴシック" pitchFamily="34" charset="-128"/>
              </a:rPr>
              <a:t>1. Coherent approach towards external economic relations </a:t>
            </a:r>
          </a:p>
          <a:p>
            <a:pPr eaLnBrk="1" hangingPunct="1"/>
            <a:endParaRPr lang="en-US" sz="1400" b="1">
              <a:latin typeface="Arial Narrow" pitchFamily="34" charset="0"/>
              <a:ea typeface="ＭＳ Ｐゴシック" pitchFamily="34" charset="-128"/>
            </a:endParaRPr>
          </a:p>
          <a:p>
            <a:pPr eaLnBrk="1" hangingPunct="1"/>
            <a:r>
              <a:rPr lang="en-US" sz="1400" b="1">
                <a:latin typeface="Arial Narrow" pitchFamily="34" charset="0"/>
                <a:ea typeface="ＭＳ Ｐゴシック" pitchFamily="34" charset="-128"/>
              </a:rPr>
              <a:t>2. Enhanced participation in global supply networks</a:t>
            </a:r>
          </a:p>
          <a:p>
            <a:pPr eaLnBrk="1" hangingPunct="1"/>
            <a:endParaRPr lang="en-US" sz="1400" b="1">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a:p>
            <a:pPr eaLnBrk="1" hangingPunct="1"/>
            <a:endParaRPr lang="en-US" sz="1400">
              <a:latin typeface="Arial Narrow" pitchFamily="34" charset="0"/>
              <a:ea typeface="ＭＳ Ｐゴシック" pitchFamily="34" charset="-128"/>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PH" smtClean="0"/>
              <a:t>PRC Perspective</a:t>
            </a:r>
            <a:endParaRPr lang="en-GB" smtClean="0"/>
          </a:p>
        </p:txBody>
      </p:sp>
      <p:sp>
        <p:nvSpPr>
          <p:cNvPr id="73731" name="Rectangle 3"/>
          <p:cNvSpPr>
            <a:spLocks noGrp="1" noChangeArrowheads="1"/>
          </p:cNvSpPr>
          <p:nvPr>
            <p:ph type="body" idx="1"/>
          </p:nvPr>
        </p:nvSpPr>
        <p:spPr/>
        <p:txBody>
          <a:bodyPr/>
          <a:lstStyle/>
          <a:p>
            <a:pPr>
              <a:lnSpc>
                <a:spcPct val="90000"/>
              </a:lnSpc>
              <a:buFont typeface="Wingdings" pitchFamily="2" charset="2"/>
              <a:buNone/>
            </a:pPr>
            <a:r>
              <a:rPr lang="en-PH" smtClean="0"/>
              <a:t>4. Crafting the AQRF</a:t>
            </a:r>
          </a:p>
          <a:p>
            <a:pPr>
              <a:lnSpc>
                <a:spcPct val="90000"/>
              </a:lnSpc>
            </a:pPr>
            <a:r>
              <a:rPr lang="en-PH" smtClean="0"/>
              <a:t>PRC Chairperson is also the Chairperson of the Task Force for AQRF</a:t>
            </a:r>
          </a:p>
          <a:p>
            <a:pPr>
              <a:lnSpc>
                <a:spcPct val="90000"/>
              </a:lnSpc>
            </a:pPr>
            <a:r>
              <a:rPr lang="en-PH" smtClean="0"/>
              <a:t>Structure finalized</a:t>
            </a:r>
          </a:p>
          <a:p>
            <a:pPr>
              <a:lnSpc>
                <a:spcPct val="90000"/>
              </a:lnSpc>
            </a:pPr>
            <a:r>
              <a:rPr lang="en-PH" smtClean="0"/>
              <a:t>For internal consultation Feb. 7, 2014</a:t>
            </a:r>
          </a:p>
          <a:p>
            <a:pPr>
              <a:lnSpc>
                <a:spcPct val="90000"/>
              </a:lnSpc>
            </a:pPr>
            <a:r>
              <a:rPr lang="en-PH" smtClean="0"/>
              <a:t>On schedule to be finished: 2014</a:t>
            </a:r>
          </a:p>
          <a:p>
            <a:pPr>
              <a:lnSpc>
                <a:spcPct val="90000"/>
              </a:lnSpc>
            </a:pPr>
            <a:r>
              <a:rPr lang="en-PH" smtClean="0"/>
              <a:t>Referencing: 2018</a:t>
            </a:r>
            <a:endParaRPr lang="en-GB"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PH" smtClean="0"/>
              <a:t>PRC Perspective</a:t>
            </a:r>
            <a:endParaRPr lang="en-GB" smtClean="0"/>
          </a:p>
        </p:txBody>
      </p:sp>
      <p:sp>
        <p:nvSpPr>
          <p:cNvPr id="74755" name="Rectangle 3"/>
          <p:cNvSpPr>
            <a:spLocks noGrp="1" noChangeArrowheads="1"/>
          </p:cNvSpPr>
          <p:nvPr>
            <p:ph type="body" idx="1"/>
          </p:nvPr>
        </p:nvSpPr>
        <p:spPr/>
        <p:txBody>
          <a:bodyPr/>
          <a:lstStyle/>
          <a:p>
            <a:pPr>
              <a:lnSpc>
                <a:spcPct val="90000"/>
              </a:lnSpc>
              <a:buFont typeface="Wingdings" pitchFamily="2" charset="2"/>
              <a:buNone/>
            </a:pPr>
            <a:r>
              <a:rPr lang="en-PH" smtClean="0"/>
              <a:t>5. “Free Flow”:  in which component?</a:t>
            </a:r>
          </a:p>
          <a:p>
            <a:pPr>
              <a:lnSpc>
                <a:spcPct val="90000"/>
              </a:lnSpc>
              <a:buFont typeface="Wingdings" pitchFamily="2" charset="2"/>
              <a:buNone/>
            </a:pPr>
            <a:r>
              <a:rPr lang="en-PH" smtClean="0"/>
              <a:t>                         Investment</a:t>
            </a:r>
          </a:p>
          <a:p>
            <a:pPr>
              <a:lnSpc>
                <a:spcPct val="90000"/>
              </a:lnSpc>
              <a:buFont typeface="Wingdings" pitchFamily="2" charset="2"/>
              <a:buNone/>
            </a:pPr>
            <a:r>
              <a:rPr lang="en-PH" smtClean="0"/>
              <a:t>                         Goods</a:t>
            </a:r>
          </a:p>
          <a:p>
            <a:pPr>
              <a:lnSpc>
                <a:spcPct val="90000"/>
              </a:lnSpc>
              <a:buFont typeface="Wingdings" pitchFamily="2" charset="2"/>
              <a:buNone/>
            </a:pPr>
            <a:r>
              <a:rPr lang="en-PH" smtClean="0"/>
              <a:t>                         Capital</a:t>
            </a:r>
          </a:p>
          <a:p>
            <a:pPr>
              <a:lnSpc>
                <a:spcPct val="90000"/>
              </a:lnSpc>
              <a:buFont typeface="Wingdings" pitchFamily="2" charset="2"/>
              <a:buNone/>
            </a:pPr>
            <a:r>
              <a:rPr lang="en-PH" smtClean="0"/>
              <a:t>                         Skilled Labor</a:t>
            </a:r>
          </a:p>
          <a:p>
            <a:pPr>
              <a:lnSpc>
                <a:spcPct val="90000"/>
              </a:lnSpc>
              <a:buFont typeface="Wingdings" pitchFamily="2" charset="2"/>
              <a:buNone/>
            </a:pPr>
            <a:r>
              <a:rPr lang="en-PH" smtClean="0"/>
              <a:t>                         Professionals</a:t>
            </a:r>
          </a:p>
          <a:p>
            <a:pPr>
              <a:lnSpc>
                <a:spcPct val="90000"/>
              </a:lnSpc>
            </a:pPr>
            <a:r>
              <a:rPr lang="en-PH" smtClean="0"/>
              <a:t>Implementation at varying pace</a:t>
            </a:r>
          </a:p>
          <a:p>
            <a:pPr>
              <a:lnSpc>
                <a:spcPct val="90000"/>
              </a:lnSpc>
            </a:pPr>
            <a:endParaRPr lang="en-GB"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DOLE Meeting (Jan. 7, 2014)</a:t>
            </a:r>
          </a:p>
        </p:txBody>
      </p:sp>
      <p:sp>
        <p:nvSpPr>
          <p:cNvPr id="75779" name="Rectangle 3"/>
          <p:cNvSpPr>
            <a:spLocks noGrp="1" noChangeArrowheads="1"/>
          </p:cNvSpPr>
          <p:nvPr>
            <p:ph type="body" idx="1"/>
          </p:nvPr>
        </p:nvSpPr>
        <p:spPr/>
        <p:txBody>
          <a:bodyPr/>
          <a:lstStyle/>
          <a:p>
            <a:r>
              <a:rPr lang="en-US" smtClean="0"/>
              <a:t>Implementation of all action lines towards the ASEAN Community 2015</a:t>
            </a:r>
          </a:p>
          <a:p>
            <a:pPr>
              <a:buFont typeface="Wingdings" pitchFamily="2" charset="2"/>
              <a:buNone/>
            </a:pPr>
            <a:r>
              <a:rPr lang="en-US" smtClean="0"/>
              <a:t>   82.5% overall</a:t>
            </a:r>
          </a:p>
          <a:p>
            <a:pPr>
              <a:buFont typeface="Wingdings" pitchFamily="2" charset="2"/>
              <a:buNone/>
            </a:pPr>
            <a:r>
              <a:rPr lang="en-US" smtClean="0"/>
              <a:t>   78% for Political Security Community</a:t>
            </a:r>
          </a:p>
          <a:p>
            <a:pPr>
              <a:buFont typeface="Wingdings" pitchFamily="2" charset="2"/>
              <a:buNone/>
            </a:pPr>
            <a:r>
              <a:rPr lang="en-US" smtClean="0"/>
              <a:t>   79.7% for Economic Community</a:t>
            </a:r>
          </a:p>
          <a:p>
            <a:pPr>
              <a:buFont typeface="Wingdings" pitchFamily="2" charset="2"/>
              <a:buNone/>
            </a:pPr>
            <a:r>
              <a:rPr lang="en-US" smtClean="0"/>
              <a:t>   90% for Socio-Cultural Community</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PH" smtClean="0"/>
              <a:t>PRC Perspective</a:t>
            </a:r>
            <a:endParaRPr lang="en-GB" smtClean="0"/>
          </a:p>
        </p:txBody>
      </p:sp>
      <p:sp>
        <p:nvSpPr>
          <p:cNvPr id="76803" name="Rectangle 3"/>
          <p:cNvSpPr>
            <a:spLocks noGrp="1" noChangeArrowheads="1"/>
          </p:cNvSpPr>
          <p:nvPr>
            <p:ph type="body" idx="1"/>
          </p:nvPr>
        </p:nvSpPr>
        <p:spPr/>
        <p:txBody>
          <a:bodyPr/>
          <a:lstStyle/>
          <a:p>
            <a:r>
              <a:rPr lang="en-PH" smtClean="0"/>
              <a:t>At the present time, priority on:</a:t>
            </a:r>
          </a:p>
          <a:p>
            <a:pPr>
              <a:buFont typeface="Wingdings" pitchFamily="2" charset="2"/>
              <a:buNone/>
            </a:pPr>
            <a:r>
              <a:rPr lang="en-PH" smtClean="0"/>
              <a:t>        Dissemination to professionals </a:t>
            </a:r>
          </a:p>
          <a:p>
            <a:pPr>
              <a:buFont typeface="Wingdings" pitchFamily="2" charset="2"/>
              <a:buNone/>
            </a:pPr>
            <a:r>
              <a:rPr lang="en-PH" smtClean="0"/>
              <a:t>        Engagement of stakeholders</a:t>
            </a:r>
          </a:p>
          <a:p>
            <a:pPr>
              <a:buFont typeface="Wingdings" pitchFamily="2" charset="2"/>
              <a:buNone/>
            </a:pPr>
            <a:r>
              <a:rPr lang="en-PH" smtClean="0"/>
              <a:t>        Developing coherence and cooperation</a:t>
            </a:r>
          </a:p>
          <a:p>
            <a:pPr>
              <a:buFont typeface="Wingdings" pitchFamily="2" charset="2"/>
              <a:buNone/>
            </a:pPr>
            <a:r>
              <a:rPr lang="en-PH" smtClean="0"/>
              <a:t>             among agencies/institutions</a:t>
            </a:r>
          </a:p>
          <a:p>
            <a:pPr>
              <a:buFont typeface="Wingdings" pitchFamily="2" charset="2"/>
              <a:buNone/>
            </a:pPr>
            <a:r>
              <a:rPr lang="en-PH" smtClean="0"/>
              <a:t>        Enhancing competitiveness</a:t>
            </a:r>
            <a:endParaRPr lang="en-GB"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endParaRPr lang="en-GB" smtClean="0"/>
          </a:p>
        </p:txBody>
      </p:sp>
      <p:sp>
        <p:nvSpPr>
          <p:cNvPr id="77827" name="Rectangle 3"/>
          <p:cNvSpPr>
            <a:spLocks noGrp="1" noChangeArrowheads="1"/>
          </p:cNvSpPr>
          <p:nvPr>
            <p:ph type="body" idx="1"/>
          </p:nvPr>
        </p:nvSpPr>
        <p:spPr/>
        <p:txBody>
          <a:bodyPr/>
          <a:lstStyle/>
          <a:p>
            <a:pPr eaLnBrk="1" hangingPunct="1">
              <a:buFont typeface="Wingdings" pitchFamily="2" charset="2"/>
              <a:buNone/>
            </a:pPr>
            <a:endParaRPr lang="en-US" smtClean="0"/>
          </a:p>
          <a:p>
            <a:pPr eaLnBrk="1" hangingPunct="1">
              <a:buFont typeface="Wingdings" pitchFamily="2" charset="2"/>
              <a:buNone/>
            </a:pPr>
            <a:endParaRPr lang="en-US" smtClean="0"/>
          </a:p>
          <a:p>
            <a:pPr eaLnBrk="1" hangingPunct="1">
              <a:buFont typeface="Wingdings" pitchFamily="2" charset="2"/>
              <a:buNone/>
            </a:pPr>
            <a:r>
              <a:rPr lang="en-US" sz="4400" smtClean="0"/>
              <a:t>       Thank you very much</a:t>
            </a:r>
          </a:p>
          <a:p>
            <a:pPr eaLnBrk="1" hangingPunct="1">
              <a:buFont typeface="Wingdings" pitchFamily="2" charset="2"/>
              <a:buNone/>
            </a:pPr>
            <a:r>
              <a:rPr lang="en-US" sz="4400" smtClean="0"/>
              <a:t>       for your kind attention!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p:cNvPicPr>
            <a:picLocks noChangeAspect="1"/>
          </p:cNvPicPr>
          <p:nvPr/>
        </p:nvPicPr>
        <p:blipFill>
          <a:blip r:embed="rId3"/>
          <a:srcRect/>
          <a:stretch>
            <a:fillRect/>
          </a:stretch>
        </p:blipFill>
        <p:spPr bwMode="auto">
          <a:xfrm>
            <a:off x="12268200" y="2667000"/>
            <a:ext cx="3086100" cy="977900"/>
          </a:xfrm>
          <a:prstGeom prst="rect">
            <a:avLst/>
          </a:prstGeom>
          <a:noFill/>
          <a:ln w="9525">
            <a:noFill/>
            <a:miter lim="800000"/>
            <a:headEnd/>
            <a:tailEnd/>
          </a:ln>
        </p:spPr>
      </p:pic>
      <p:sp>
        <p:nvSpPr>
          <p:cNvPr id="10243" name="Rectangle 8"/>
          <p:cNvSpPr>
            <a:spLocks noChangeArrowheads="1"/>
          </p:cNvSpPr>
          <p:nvPr/>
        </p:nvSpPr>
        <p:spPr bwMode="auto">
          <a:xfrm>
            <a:off x="10363200" y="6627813"/>
            <a:ext cx="6705600" cy="460375"/>
          </a:xfrm>
          <a:prstGeom prst="rect">
            <a:avLst/>
          </a:prstGeom>
          <a:noFill/>
          <a:ln w="9525">
            <a:noFill/>
            <a:miter lim="800000"/>
            <a:headEnd/>
            <a:tailEnd/>
          </a:ln>
        </p:spPr>
        <p:txBody>
          <a:bodyPr>
            <a:spAutoFit/>
          </a:bodyPr>
          <a:lstStyle/>
          <a:p>
            <a:pPr eaLnBrk="1" hangingPunct="1"/>
            <a:r>
              <a:rPr lang="en-US" sz="1200">
                <a:latin typeface="Cambria" pitchFamily="18" charset="0"/>
              </a:rPr>
              <a:t>Source: </a:t>
            </a:r>
            <a:r>
              <a:rPr lang="en-US" sz="1200">
                <a:latin typeface="Cambria" pitchFamily="18" charset="0"/>
                <a:hlinkClick r:id="rId4"/>
              </a:rPr>
              <a:t>http://www.sophanseng.info/wp-content/uploads/2011/11/asean_map1.gif</a:t>
            </a:r>
            <a:r>
              <a:rPr lang="en-US" sz="1200">
                <a:latin typeface="Cambria" pitchFamily="18" charset="0"/>
              </a:rPr>
              <a:t>; http://www.rihes.cmu.ac.th/rihes2010/image/asean_community2015/asean.jpg</a:t>
            </a:r>
          </a:p>
        </p:txBody>
      </p:sp>
      <p:sp>
        <p:nvSpPr>
          <p:cNvPr id="10244" name="TextBox 13"/>
          <p:cNvSpPr txBox="1">
            <a:spLocks noChangeArrowheads="1"/>
          </p:cNvSpPr>
          <p:nvPr/>
        </p:nvSpPr>
        <p:spPr bwMode="auto">
          <a:xfrm>
            <a:off x="9601200" y="0"/>
            <a:ext cx="4800600" cy="2032000"/>
          </a:xfrm>
          <a:prstGeom prst="rect">
            <a:avLst/>
          </a:prstGeom>
          <a:noFill/>
          <a:ln w="9525">
            <a:noFill/>
            <a:miter lim="800000"/>
            <a:headEnd/>
            <a:tailEnd/>
          </a:ln>
        </p:spPr>
        <p:txBody>
          <a:bodyPr>
            <a:spAutoFit/>
          </a:bodyPr>
          <a:lstStyle/>
          <a:p>
            <a:pPr eaLnBrk="1" hangingPunct="1"/>
            <a:r>
              <a:rPr lang="en-US">
                <a:latin typeface="Cambria" pitchFamily="18" charset="0"/>
              </a:rPr>
              <a:t>Single market and production base shall comprise five core elements: (i) free flow of goods; (ii) free flow of services; (iii) free flow of investment; (iv) freer flow of capital; and (v) free flow of skilled labor.  Box 1 shows the commitments and targets for free flow of services and free flow of skilled labor. </a:t>
            </a:r>
          </a:p>
        </p:txBody>
      </p:sp>
      <p:sp>
        <p:nvSpPr>
          <p:cNvPr id="15" name="Rounded Rectangle 14"/>
          <p:cNvSpPr/>
          <p:nvPr/>
        </p:nvSpPr>
        <p:spPr>
          <a:xfrm>
            <a:off x="6248400" y="609600"/>
            <a:ext cx="2895600" cy="990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a:solidFill>
                  <a:srgbClr val="FFFF00"/>
                </a:solidFill>
                <a:latin typeface="Cambria" pitchFamily="18" charset="0"/>
              </a:rPr>
              <a:t>SINGLE MARKET AND PRODUCTION BASE</a:t>
            </a:r>
          </a:p>
        </p:txBody>
      </p:sp>
      <p:sp>
        <p:nvSpPr>
          <p:cNvPr id="10246" name="Rectangle 15"/>
          <p:cNvSpPr>
            <a:spLocks noChangeArrowheads="1"/>
          </p:cNvSpPr>
          <p:nvPr/>
        </p:nvSpPr>
        <p:spPr bwMode="auto">
          <a:xfrm>
            <a:off x="0" y="6396038"/>
            <a:ext cx="4572000" cy="646112"/>
          </a:xfrm>
          <a:prstGeom prst="rect">
            <a:avLst/>
          </a:prstGeom>
          <a:noFill/>
          <a:ln w="9525">
            <a:noFill/>
            <a:miter lim="800000"/>
            <a:headEnd/>
            <a:tailEnd/>
          </a:ln>
        </p:spPr>
        <p:txBody>
          <a:bodyPr>
            <a:spAutoFit/>
          </a:bodyPr>
          <a:lstStyle/>
          <a:p>
            <a:pPr eaLnBrk="1" hangingPunct="1"/>
            <a:r>
              <a:rPr lang="en-US" sz="1200">
                <a:latin typeface="Cambria" pitchFamily="18" charset="0"/>
              </a:rPr>
              <a:t>Source: http://farm8.staticflickr.com/7272/7601994244_5d9ab99785_b.jpg</a:t>
            </a:r>
          </a:p>
        </p:txBody>
      </p:sp>
      <p:pic>
        <p:nvPicPr>
          <p:cNvPr id="10247" name="Picture 17"/>
          <p:cNvPicPr>
            <a:picLocks noChangeAspect="1"/>
          </p:cNvPicPr>
          <p:nvPr/>
        </p:nvPicPr>
        <p:blipFill>
          <a:blip r:embed="rId5"/>
          <a:srcRect/>
          <a:stretch>
            <a:fillRect/>
          </a:stretch>
        </p:blipFill>
        <p:spPr bwMode="auto">
          <a:xfrm>
            <a:off x="0" y="0"/>
            <a:ext cx="6245225" cy="6400800"/>
          </a:xfrm>
          <a:prstGeom prst="rect">
            <a:avLst/>
          </a:prstGeom>
          <a:noFill/>
          <a:ln w="9525">
            <a:noFill/>
            <a:miter lim="800000"/>
            <a:headEnd/>
            <a:tailEnd/>
          </a:ln>
        </p:spPr>
      </p:pic>
      <p:sp>
        <p:nvSpPr>
          <p:cNvPr id="19" name="Oval 18"/>
          <p:cNvSpPr/>
          <p:nvPr/>
        </p:nvSpPr>
        <p:spPr>
          <a:xfrm>
            <a:off x="6248400" y="3048000"/>
            <a:ext cx="1219200" cy="13287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dirty="0">
                <a:latin typeface="Aharoni" pitchFamily="2" charset="-79"/>
                <a:cs typeface="Aharoni" pitchFamily="2" charset="-79"/>
              </a:rPr>
              <a:t>Free flow of goods </a:t>
            </a:r>
          </a:p>
        </p:txBody>
      </p:sp>
      <p:sp>
        <p:nvSpPr>
          <p:cNvPr id="21" name="Oval 20"/>
          <p:cNvSpPr/>
          <p:nvPr/>
        </p:nvSpPr>
        <p:spPr>
          <a:xfrm>
            <a:off x="6934200" y="1600200"/>
            <a:ext cx="2209800" cy="18288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a:solidFill>
                  <a:schemeClr val="bg1"/>
                </a:solidFill>
                <a:latin typeface="Aharoni" pitchFamily="2" charset="-79"/>
                <a:cs typeface="Aharoni" pitchFamily="2" charset="-79"/>
              </a:rPr>
              <a:t>Free flow of professional services</a:t>
            </a:r>
          </a:p>
        </p:txBody>
      </p:sp>
      <p:sp>
        <p:nvSpPr>
          <p:cNvPr id="22" name="Oval 21"/>
          <p:cNvSpPr/>
          <p:nvPr/>
        </p:nvSpPr>
        <p:spPr>
          <a:xfrm>
            <a:off x="6248400" y="4419600"/>
            <a:ext cx="1219200" cy="13716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dirty="0">
                <a:latin typeface="Aharoni" pitchFamily="2" charset="-79"/>
                <a:cs typeface="Aharoni" pitchFamily="2" charset="-79"/>
              </a:rPr>
              <a:t>Free flow of investment </a:t>
            </a:r>
          </a:p>
        </p:txBody>
      </p:sp>
      <p:sp>
        <p:nvSpPr>
          <p:cNvPr id="23" name="Oval 22"/>
          <p:cNvSpPr/>
          <p:nvPr/>
        </p:nvSpPr>
        <p:spPr>
          <a:xfrm>
            <a:off x="7391400" y="3733800"/>
            <a:ext cx="1447800" cy="13716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dirty="0">
                <a:latin typeface="Aharoni" pitchFamily="2" charset="-79"/>
                <a:cs typeface="Aharoni" pitchFamily="2" charset="-79"/>
              </a:rPr>
              <a:t>Free flow of capital</a:t>
            </a:r>
          </a:p>
        </p:txBody>
      </p:sp>
      <p:sp>
        <p:nvSpPr>
          <p:cNvPr id="24" name="Oval 23"/>
          <p:cNvSpPr/>
          <p:nvPr/>
        </p:nvSpPr>
        <p:spPr>
          <a:xfrm>
            <a:off x="7239000" y="5181600"/>
            <a:ext cx="1512888" cy="14557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a:solidFill>
                  <a:schemeClr val="bg1"/>
                </a:solidFill>
                <a:latin typeface="Aharoni" pitchFamily="2" charset="-79"/>
                <a:cs typeface="Aharoni" pitchFamily="2" charset="-79"/>
              </a:rPr>
              <a:t>Free flow of skilled labor</a:t>
            </a:r>
          </a:p>
        </p:txBody>
      </p:sp>
      <p:pic>
        <p:nvPicPr>
          <p:cNvPr id="10253" name="Picture 25"/>
          <p:cNvPicPr>
            <a:picLocks noChangeAspect="1"/>
          </p:cNvPicPr>
          <p:nvPr/>
        </p:nvPicPr>
        <p:blipFill>
          <a:blip r:embed="rId6"/>
          <a:srcRect/>
          <a:stretch>
            <a:fillRect/>
          </a:stretch>
        </p:blipFill>
        <p:spPr bwMode="auto">
          <a:xfrm rot="17316270" flipH="1">
            <a:off x="4719637" y="868363"/>
            <a:ext cx="1789113" cy="2401888"/>
          </a:xfrm>
          <a:prstGeom prst="rect">
            <a:avLst/>
          </a:prstGeom>
          <a:noFill/>
          <a:ln w="9525">
            <a:noFill/>
            <a:miter lim="800000"/>
            <a:headEnd/>
            <a:tailEnd/>
          </a:ln>
        </p:spPr>
      </p:pic>
      <p:sp>
        <p:nvSpPr>
          <p:cNvPr id="27" name="TextBox 26"/>
          <p:cNvSpPr txBox="1"/>
          <p:nvPr/>
        </p:nvSpPr>
        <p:spPr>
          <a:xfrm>
            <a:off x="76200" y="1219203"/>
            <a:ext cx="6705600" cy="1169551"/>
          </a:xfrm>
          <a:prstGeom prst="rect">
            <a:avLst/>
          </a:prstGeom>
          <a:noFill/>
          <a:effectLst>
            <a:glow rad="101600">
              <a:srgbClr val="FF0000">
                <a:alpha val="75000"/>
              </a:srgbClr>
            </a:glow>
            <a:outerShdw blurRad="50800" dist="38100" dir="2700000" algn="tl" rotWithShape="0">
              <a:schemeClr val="tx1">
                <a:alpha val="43000"/>
              </a:schemeClr>
            </a:outerShdw>
          </a:effectLst>
        </p:spPr>
        <p:txBody>
          <a:bodyPr>
            <a:spAutoFit/>
          </a:bodyPr>
          <a:lstStyle/>
          <a:p>
            <a:pPr eaLnBrk="1" fontAlgn="auto" hangingPunct="1">
              <a:spcBef>
                <a:spcPts val="0"/>
              </a:spcBef>
              <a:spcAft>
                <a:spcPts val="0"/>
              </a:spcAft>
              <a:defRPr/>
            </a:pPr>
            <a:r>
              <a:rPr lang="en-US" sz="3000" b="1" dirty="0">
                <a:solidFill>
                  <a:schemeClr val="bg1"/>
                </a:solidFill>
                <a:effectLst>
                  <a:glow rad="228600">
                    <a:schemeClr val="accent1">
                      <a:alpha val="75000"/>
                    </a:schemeClr>
                  </a:glow>
                </a:effectLst>
                <a:latin typeface="+mn-lt"/>
              </a:rPr>
              <a:t>ASEAN ECONOMIC COMMUNITY </a:t>
            </a:r>
          </a:p>
          <a:p>
            <a:pPr algn="ctr" eaLnBrk="1" fontAlgn="auto" hangingPunct="1">
              <a:spcBef>
                <a:spcPts val="0"/>
              </a:spcBef>
              <a:spcAft>
                <a:spcPts val="0"/>
              </a:spcAft>
              <a:defRPr/>
            </a:pPr>
            <a:r>
              <a:rPr lang="en-US" sz="4000" b="1" dirty="0">
                <a:solidFill>
                  <a:schemeClr val="bg1"/>
                </a:solidFill>
                <a:effectLst>
                  <a:glow rad="228600">
                    <a:schemeClr val="accent1">
                      <a:alpha val="75000"/>
                    </a:schemeClr>
                  </a:glow>
                </a:effectLst>
                <a:latin typeface="+mn-lt"/>
              </a:rPr>
              <a:t>2015</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AEC 2015</a:t>
            </a:r>
          </a:p>
        </p:txBody>
      </p:sp>
      <p:sp>
        <p:nvSpPr>
          <p:cNvPr id="11267" name="Rectangle 3"/>
          <p:cNvSpPr>
            <a:spLocks noGrp="1" noChangeArrowheads="1"/>
          </p:cNvSpPr>
          <p:nvPr>
            <p:ph type="body" idx="1"/>
          </p:nvPr>
        </p:nvSpPr>
        <p:spPr/>
        <p:txBody>
          <a:bodyPr/>
          <a:lstStyle/>
          <a:p>
            <a:pPr eaLnBrk="1" hangingPunct="1">
              <a:buFont typeface="Wingdings" pitchFamily="2" charset="2"/>
              <a:buNone/>
            </a:pPr>
            <a:endParaRPr lang="en-GB" smtClean="0"/>
          </a:p>
        </p:txBody>
      </p:sp>
      <p:sp>
        <p:nvSpPr>
          <p:cNvPr id="11268" name="Oval 4"/>
          <p:cNvSpPr>
            <a:spLocks noChangeArrowheads="1"/>
          </p:cNvSpPr>
          <p:nvPr/>
        </p:nvSpPr>
        <p:spPr bwMode="auto">
          <a:xfrm>
            <a:off x="457200" y="2819400"/>
            <a:ext cx="2514600" cy="1752600"/>
          </a:xfrm>
          <a:prstGeom prst="ellipse">
            <a:avLst/>
          </a:prstGeom>
          <a:solidFill>
            <a:schemeClr val="accent1"/>
          </a:solidFill>
          <a:ln w="9525">
            <a:solidFill>
              <a:schemeClr val="tx1"/>
            </a:solidFill>
            <a:round/>
            <a:headEnd/>
            <a:tailEnd/>
          </a:ln>
        </p:spPr>
        <p:txBody>
          <a:bodyPr wrap="none" anchor="ctr"/>
          <a:lstStyle/>
          <a:p>
            <a:pPr algn="ctr"/>
            <a:r>
              <a:rPr lang="en-US"/>
              <a:t>Free Flow of </a:t>
            </a:r>
          </a:p>
          <a:p>
            <a:pPr algn="ctr"/>
            <a:r>
              <a:rPr lang="en-US"/>
              <a:t>Professional Services</a:t>
            </a:r>
          </a:p>
        </p:txBody>
      </p:sp>
      <p:sp>
        <p:nvSpPr>
          <p:cNvPr id="11269" name="Rectangle 5"/>
          <p:cNvSpPr>
            <a:spLocks noChangeArrowheads="1"/>
          </p:cNvSpPr>
          <p:nvPr/>
        </p:nvSpPr>
        <p:spPr bwMode="auto">
          <a:xfrm>
            <a:off x="3733800" y="2667000"/>
            <a:ext cx="1752600" cy="1981200"/>
          </a:xfrm>
          <a:prstGeom prst="rect">
            <a:avLst/>
          </a:prstGeom>
          <a:solidFill>
            <a:schemeClr val="accent1"/>
          </a:solidFill>
          <a:ln w="9525">
            <a:solidFill>
              <a:schemeClr val="tx1"/>
            </a:solidFill>
            <a:miter lim="800000"/>
            <a:headEnd/>
            <a:tailEnd/>
          </a:ln>
        </p:spPr>
        <p:txBody>
          <a:bodyPr wrap="none" anchor="ctr"/>
          <a:lstStyle/>
          <a:p>
            <a:pPr algn="ctr"/>
            <a:r>
              <a:rPr lang="en-US"/>
              <a:t>Recognition of</a:t>
            </a:r>
          </a:p>
          <a:p>
            <a:pPr algn="ctr"/>
            <a:r>
              <a:rPr lang="en-US"/>
              <a:t>Professional </a:t>
            </a:r>
          </a:p>
          <a:p>
            <a:pPr algn="ctr"/>
            <a:r>
              <a:rPr lang="en-US"/>
              <a:t>Qualifications</a:t>
            </a:r>
          </a:p>
        </p:txBody>
      </p:sp>
      <p:sp>
        <p:nvSpPr>
          <p:cNvPr id="11270" name="Rectangle 6"/>
          <p:cNvSpPr>
            <a:spLocks noChangeArrowheads="1"/>
          </p:cNvSpPr>
          <p:nvPr/>
        </p:nvSpPr>
        <p:spPr bwMode="auto">
          <a:xfrm>
            <a:off x="6705600" y="2971800"/>
            <a:ext cx="1905000" cy="1371600"/>
          </a:xfrm>
          <a:prstGeom prst="rect">
            <a:avLst/>
          </a:prstGeom>
          <a:solidFill>
            <a:schemeClr val="accent1"/>
          </a:solidFill>
          <a:ln w="9525">
            <a:solidFill>
              <a:schemeClr val="tx1"/>
            </a:solidFill>
            <a:miter lim="800000"/>
            <a:headEnd/>
            <a:tailEnd/>
          </a:ln>
        </p:spPr>
        <p:txBody>
          <a:bodyPr wrap="none" anchor="ctr"/>
          <a:lstStyle/>
          <a:p>
            <a:pPr algn="ctr"/>
            <a:r>
              <a:rPr lang="en-US"/>
              <a:t>Movement of</a:t>
            </a:r>
          </a:p>
          <a:p>
            <a:pPr algn="ctr"/>
            <a:r>
              <a:rPr lang="en-US"/>
              <a:t>Professionals</a:t>
            </a:r>
          </a:p>
        </p:txBody>
      </p:sp>
      <p:sp>
        <p:nvSpPr>
          <p:cNvPr id="11271" name="AutoShape 7"/>
          <p:cNvSpPr>
            <a:spLocks noChangeArrowheads="1"/>
          </p:cNvSpPr>
          <p:nvPr/>
        </p:nvSpPr>
        <p:spPr bwMode="auto">
          <a:xfrm>
            <a:off x="3124200" y="3581400"/>
            <a:ext cx="457200" cy="304800"/>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PH"/>
          </a:p>
        </p:txBody>
      </p:sp>
      <p:sp>
        <p:nvSpPr>
          <p:cNvPr id="11272" name="AutoShape 8"/>
          <p:cNvSpPr>
            <a:spLocks noChangeArrowheads="1"/>
          </p:cNvSpPr>
          <p:nvPr/>
        </p:nvSpPr>
        <p:spPr bwMode="auto">
          <a:xfrm>
            <a:off x="5638800" y="3505200"/>
            <a:ext cx="914400" cy="304800"/>
          </a:xfrm>
          <a:prstGeom prst="rightArrow">
            <a:avLst>
              <a:gd name="adj1" fmla="val 50000"/>
              <a:gd name="adj2" fmla="val 75000"/>
            </a:avLst>
          </a:prstGeom>
          <a:solidFill>
            <a:schemeClr val="accent1"/>
          </a:solidFill>
          <a:ln w="9525">
            <a:solidFill>
              <a:schemeClr val="tx1"/>
            </a:solidFill>
            <a:miter lim="800000"/>
            <a:headEnd/>
            <a:tailEnd/>
          </a:ln>
        </p:spPr>
        <p:txBody>
          <a:bodyPr wrap="none" anchor="ctr"/>
          <a:lstStyle/>
          <a:p>
            <a:endParaRPr lang="en-PH"/>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1036</TotalTime>
  <Words>3774</Words>
  <Application>Microsoft Office PowerPoint</Application>
  <PresentationFormat>On-screen Show (4:3)</PresentationFormat>
  <Paragraphs>932</Paragraphs>
  <Slides>74</Slides>
  <Notes>15</Notes>
  <HiddenSlides>0</HiddenSlides>
  <MMClips>0</MMClips>
  <ScaleCrop>false</ScaleCrop>
  <HeadingPairs>
    <vt:vector size="4" baseType="variant">
      <vt:variant>
        <vt:lpstr>Theme</vt:lpstr>
      </vt:variant>
      <vt:variant>
        <vt:i4>1</vt:i4>
      </vt:variant>
      <vt:variant>
        <vt:lpstr>Slide Titles</vt:lpstr>
      </vt:variant>
      <vt:variant>
        <vt:i4>74</vt:i4>
      </vt:variant>
    </vt:vector>
  </HeadingPairs>
  <TitlesOfParts>
    <vt:vector size="75" baseType="lpstr">
      <vt:lpstr>Pixel</vt:lpstr>
      <vt:lpstr>ASEAN 2015: PRC PERSPECTIVE</vt:lpstr>
      <vt:lpstr>Outline of Presentation</vt:lpstr>
      <vt:lpstr>PowerPoint Presentation</vt:lpstr>
      <vt:lpstr>       The ASEAN Community</vt:lpstr>
      <vt:lpstr>ASEAN ECONOMIC COMMUNITY 2015 </vt:lpstr>
      <vt:lpstr>Key Characteristics  of the AEC   </vt:lpstr>
      <vt:lpstr>PowerPoint Presentation</vt:lpstr>
      <vt:lpstr>PowerPoint Presentation</vt:lpstr>
      <vt:lpstr>AEC 2015</vt:lpstr>
      <vt:lpstr>Conceptual Framework</vt:lpstr>
      <vt:lpstr>ASEAN Framework Agreement on Services (AFAS)</vt:lpstr>
      <vt:lpstr>II. The ASEAN  Mutual Recognition Arrangements</vt:lpstr>
      <vt:lpstr>Objectives of the MRA </vt:lpstr>
      <vt:lpstr>Exchange of Information</vt:lpstr>
      <vt:lpstr>Recognition and Eligibility of Foreign Practitioners</vt:lpstr>
      <vt:lpstr>III. The Philippine Qualifications Framework (PQF)</vt:lpstr>
      <vt:lpstr>I. PQF: Origin and Development</vt:lpstr>
      <vt:lpstr>FROM THE  PRESIDENT’S SONA  2011 </vt:lpstr>
      <vt:lpstr>PowerPoint Presentation</vt:lpstr>
      <vt:lpstr>The Philippine Qualifications Framework (PQF)</vt:lpstr>
      <vt:lpstr>The PQF Coverage</vt:lpstr>
      <vt:lpstr>The PQF Coverage</vt:lpstr>
      <vt:lpstr>Objectives</vt:lpstr>
      <vt:lpstr>Governance of the PQF</vt:lpstr>
      <vt:lpstr>PQF Working Groups and Lead Agencies</vt:lpstr>
      <vt:lpstr>PowerPoint Presentation</vt:lpstr>
      <vt:lpstr>PQF Domains</vt:lpstr>
      <vt:lpstr>PowerPoint Presentation</vt:lpstr>
      <vt:lpstr>PowerPoint Presentation</vt:lpstr>
      <vt:lpstr>PowerPoint Presentation</vt:lpstr>
      <vt:lpstr>PQF: components</vt:lpstr>
      <vt:lpstr>Example of Register Entry </vt:lpstr>
      <vt:lpstr> Quality Assurance </vt:lpstr>
      <vt:lpstr> Principle of Lifelong Learning (LLL)</vt:lpstr>
      <vt:lpstr> Most important Features</vt:lpstr>
      <vt:lpstr> Most important Features</vt:lpstr>
      <vt:lpstr>The ASEAN Qualifications Reference Framework (AQRF)</vt:lpstr>
      <vt:lpstr>          ASEAN Qualifications Reference            Framework (AQRF)</vt:lpstr>
      <vt:lpstr>      DEVELOPMENT </vt:lpstr>
      <vt:lpstr> GOVERNANCE </vt:lpstr>
      <vt:lpstr>TERMS OF REFERENCE FOR THE TASK FORCE ON ASEAN QUALIFICATIONS REFERENCE FRAMEWORK</vt:lpstr>
      <vt:lpstr>3rd Meeting / Workshop of the TF-AQRF</vt:lpstr>
      <vt:lpstr>Finalization of the AQRF</vt:lpstr>
      <vt:lpstr>ASEAN Qualifications Reference  Framework (AQRF)</vt:lpstr>
      <vt:lpstr>ASEAN Qualifications Reference  Framework (AQRF)</vt:lpstr>
      <vt:lpstr>ASEAN Qualifications Reference  Framework (AQRF)</vt:lpstr>
      <vt:lpstr>ASEAN Qualifications Reference  Framework (AQRF)</vt:lpstr>
      <vt:lpstr>ASEAN Qualifications Reference  Framework (AQRF)</vt:lpstr>
      <vt:lpstr>ASEAN Qualifications Reference  Framework (AQRF)</vt:lpstr>
      <vt:lpstr>ASEAN Qualifications Reference  Framework (AQRF)</vt:lpstr>
      <vt:lpstr>PowerPoint Presentation</vt:lpstr>
      <vt:lpstr>PowerPoint Presentation</vt:lpstr>
      <vt:lpstr>PowerPoint Presentation</vt:lpstr>
      <vt:lpstr>ASEAN Qualifications Reference  Framework (AQRF)</vt:lpstr>
      <vt:lpstr>ASEAN Qualifications Reference  Framework (AQRF)</vt:lpstr>
      <vt:lpstr>ASEAN Qualifications Reference  Framework (AQRF)</vt:lpstr>
      <vt:lpstr>ASEAN Qualifications Reference  Framework (AQRF)</vt:lpstr>
      <vt:lpstr>PowerPoint Presentation</vt:lpstr>
      <vt:lpstr>INDONESIA</vt:lpstr>
      <vt:lpstr>PowerPoint Presentation</vt:lpstr>
      <vt:lpstr>ASEAN Qualifications Reference  Framework (AQRF)</vt:lpstr>
      <vt:lpstr>TASK FORCE ON AQRF WORK PLAN</vt:lpstr>
      <vt:lpstr>UPDATES</vt:lpstr>
      <vt:lpstr>     The Qualifications Landscape</vt:lpstr>
      <vt:lpstr>PowerPoint Presentation</vt:lpstr>
      <vt:lpstr>PRC Perspective</vt:lpstr>
      <vt:lpstr>PowerPoint Presentation</vt:lpstr>
      <vt:lpstr>PRC Perspective</vt:lpstr>
      <vt:lpstr>PRC Perspective</vt:lpstr>
      <vt:lpstr>PRC Perspective</vt:lpstr>
      <vt:lpstr>PRC Perspective</vt:lpstr>
      <vt:lpstr>DOLE Meeting (Jan. 7, 2014)</vt:lpstr>
      <vt:lpstr>PRC Perspective</vt:lpstr>
      <vt:lpstr>PowerPoint Presentation</vt:lpstr>
    </vt:vector>
  </TitlesOfParts>
  <Company>SPi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ASEAN Economic Integration 2015</dc:title>
  <dc:creator>joseph.cueto</dc:creator>
  <cp:lastModifiedBy>Mario A. Balboa</cp:lastModifiedBy>
  <cp:revision>53</cp:revision>
  <dcterms:created xsi:type="dcterms:W3CDTF">2013-11-20T14:31:27Z</dcterms:created>
  <dcterms:modified xsi:type="dcterms:W3CDTF">2014-01-29T04:24:05Z</dcterms:modified>
</cp:coreProperties>
</file>