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A402E-87CF-45EE-8DA0-E6010687FD6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3D998-8FF7-408F-8406-6300C89777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me.org.ph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PSME National Website Registration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Follow these easy steps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28600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Step 6.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After completion of the form, read the </a:t>
            </a:r>
            <a:r>
              <a:rPr lang="en-US" sz="4400" b="1" dirty="0" smtClean="0">
                <a:latin typeface="+mj-lt"/>
                <a:ea typeface="+mj-ea"/>
                <a:cs typeface="+mj-cs"/>
              </a:rPr>
              <a:t>Terms of Use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and the tick the </a:t>
            </a:r>
            <a:r>
              <a:rPr lang="en-US" sz="4400" b="1" dirty="0" smtClean="0">
                <a:latin typeface="+mj-lt"/>
                <a:ea typeface="+mj-ea"/>
                <a:cs typeface="+mj-cs"/>
              </a:rPr>
              <a:t>I Accept the Terms of Use tick box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. Once done click on </a:t>
            </a:r>
            <a:r>
              <a:rPr lang="en-US" sz="4400" b="1" dirty="0" smtClean="0">
                <a:latin typeface="+mj-lt"/>
                <a:ea typeface="+mj-ea"/>
                <a:cs typeface="+mj-cs"/>
              </a:rPr>
              <a:t>SUBMIT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875" y="3543300"/>
            <a:ext cx="58102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1600200" y="5943600"/>
            <a:ext cx="2286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V="1">
            <a:off x="2133600" y="6400800"/>
            <a:ext cx="381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28600"/>
            <a:ext cx="7772400" cy="2743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You will see the following window informing you that your application is under review. Please see screenshot below: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1171" y="2209800"/>
            <a:ext cx="7208429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 flipH="1" flipV="1">
            <a:off x="762000" y="5181600"/>
            <a:ext cx="6096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28600"/>
            <a:ext cx="7772400" cy="1676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Furthermore you will also receive an email from info@psme.org.ph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391" y="1905000"/>
            <a:ext cx="8011209" cy="427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4114800"/>
          </a:xfrm>
        </p:spPr>
        <p:txBody>
          <a:bodyPr>
            <a:normAutofit/>
          </a:bodyPr>
          <a:lstStyle/>
          <a:p>
            <a:r>
              <a:rPr lang="en-US" b="1" dirty="0" smtClean="0"/>
              <a:t>Thank you for your time.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more information, further instruction and clarification, please contact our </a:t>
            </a:r>
            <a:r>
              <a:rPr lang="en-US" b="1" dirty="0" smtClean="0"/>
              <a:t>IT Director Engr. Guillermo Delmar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Before registering kindly prepare the following: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4343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Username – your choice (in my case I use my complete name)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Password – 8 characters in length and must contain </a:t>
            </a:r>
            <a:r>
              <a:rPr lang="en-US" b="1" dirty="0" err="1" smtClean="0"/>
              <a:t>atleast</a:t>
            </a:r>
            <a:r>
              <a:rPr lang="en-US" b="1" dirty="0" smtClean="0"/>
              <a:t> one numerical character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Blood type information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PRC License Number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PRC License Registration Date</a:t>
            </a:r>
          </a:p>
          <a:p>
            <a:pPr marL="514350" indent="-514350">
              <a:buAutoNum type="arabicPeriod"/>
            </a:pPr>
            <a:r>
              <a:rPr lang="en-US" b="1" dirty="0"/>
              <a:t> </a:t>
            </a:r>
            <a:r>
              <a:rPr lang="en-US" b="1" dirty="0" smtClean="0"/>
              <a:t>SSS Number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GSIS Number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TIN Number 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 1. Type in your browser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hlinkClick r:id="rId2"/>
              </a:rPr>
              <a:t>www.psme.org.ph</a:t>
            </a:r>
            <a:endParaRPr lang="en-US" b="1" dirty="0" smtClean="0"/>
          </a:p>
          <a:p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Step 2. Click on Register link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514600"/>
            <a:ext cx="8534400" cy="2288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 flipH="1" flipV="1">
            <a:off x="7620000" y="3124200"/>
            <a:ext cx="6096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28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Step 2. Select your Membership Type (Regular Assoc or Life Member) and then select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Continue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752600"/>
            <a:ext cx="73723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457200" y="4191000"/>
            <a:ext cx="6096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V="1">
            <a:off x="1828800" y="5562600"/>
            <a:ext cx="381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2743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 3. Type your </a:t>
            </a:r>
            <a:r>
              <a:rPr lang="en-US" b="1" dirty="0" smtClean="0"/>
              <a:t>USERNAME</a:t>
            </a:r>
            <a:r>
              <a:rPr lang="en-US" dirty="0" smtClean="0"/>
              <a:t>, </a:t>
            </a:r>
            <a:r>
              <a:rPr lang="en-US" b="1" dirty="0" smtClean="0"/>
              <a:t>First Name</a:t>
            </a:r>
            <a:r>
              <a:rPr lang="en-US" dirty="0" smtClean="0"/>
              <a:t>, &amp; </a:t>
            </a:r>
            <a:r>
              <a:rPr lang="en-US" b="1" dirty="0" smtClean="0"/>
              <a:t>Last Name</a:t>
            </a:r>
            <a:r>
              <a:rPr lang="en-US" dirty="0" smtClean="0"/>
              <a:t>. Then Select </a:t>
            </a:r>
            <a:r>
              <a:rPr lang="en-US" b="1" dirty="0" smtClean="0"/>
              <a:t>SAUDI ARABIA</a:t>
            </a:r>
            <a:r>
              <a:rPr lang="en-US" dirty="0" smtClean="0"/>
              <a:t> in Chapter drop down list box then select </a:t>
            </a:r>
            <a:r>
              <a:rPr lang="en-US" b="1" dirty="0" smtClean="0"/>
              <a:t>continue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488" y="2819400"/>
            <a:ext cx="743902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16200000" flipV="1">
            <a:off x="2590800" y="6172200"/>
            <a:ext cx="381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971800"/>
            <a:ext cx="1704975" cy="28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Straight Arrow Connector 10"/>
          <p:cNvCxnSpPr/>
          <p:nvPr/>
        </p:nvCxnSpPr>
        <p:spPr>
          <a:xfrm flipV="1">
            <a:off x="3733800" y="5334000"/>
            <a:ext cx="3810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V="1">
            <a:off x="5257800" y="4648200"/>
            <a:ext cx="381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Step 4. Click on </a:t>
            </a:r>
            <a:r>
              <a:rPr lang="en-US" b="1" dirty="0" smtClean="0"/>
              <a:t>ACCEPT THIS MEMBERSHIP AND CONTINUE</a:t>
            </a: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172" y="1981200"/>
            <a:ext cx="8007428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rot="16200000" flipV="1">
            <a:off x="3886200" y="5181600"/>
            <a:ext cx="381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Step 5. Fill out the necessary information.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" y="1724025"/>
            <a:ext cx="75438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16200000" flipV="1">
            <a:off x="5410200" y="5486400"/>
            <a:ext cx="381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2990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Please take note that you can adjust the privacy level of the information you entered as seen on the screenshot. Just click the highlighted button to adjust the privacy level.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1538" y="3505200"/>
            <a:ext cx="740092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>
          <a:xfrm rot="5400000" flipH="1" flipV="1">
            <a:off x="838200" y="4953000"/>
            <a:ext cx="2286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V="1">
            <a:off x="3467100" y="5600700"/>
            <a:ext cx="5334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533400" y="4572000"/>
            <a:ext cx="3962400" cy="1600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962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2">
                    <a:lumMod val="75000"/>
                  </a:schemeClr>
                </a:solidFill>
              </a:rPr>
              <a:t>HOA2015</a:t>
            </a:r>
            <a:endParaRPr lang="en-US" sz="12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251</Words>
  <Application>Microsoft Office PowerPoint</Application>
  <PresentationFormat>On-screen Show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PSME National Website Registration </vt:lpstr>
      <vt:lpstr>Before registering kindly prepare the following:</vt:lpstr>
      <vt:lpstr>Step 1. Type in your browser</vt:lpstr>
      <vt:lpstr>Step 2. Click on Register link</vt:lpstr>
      <vt:lpstr>Slide 5</vt:lpstr>
      <vt:lpstr>Step 3. Type your USERNAME, First Name, &amp; Last Name. Then Select SAUDI ARABIA in Chapter drop down list box then select continue.</vt:lpstr>
      <vt:lpstr>Step 4. Click on ACCEPT THIS MEMBERSHIP AND CONTINUE</vt:lpstr>
      <vt:lpstr>Step 5. Fill out the necessary information.</vt:lpstr>
      <vt:lpstr>Please take note that you can adjust the privacy level of the information you entered as seen on the screenshot. Just click the highlighted button to adjust the privacy level. </vt:lpstr>
      <vt:lpstr>Slide 10</vt:lpstr>
      <vt:lpstr>Slide 11</vt:lpstr>
      <vt:lpstr>Slide 12</vt:lpstr>
      <vt:lpstr>Thank you for your time.  For more information, further instruction and clarification, please contact our IT Director Engr. Guillermo Delmar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Register to PSME National Website</dc:title>
  <dc:creator>Windows User</dc:creator>
  <cp:lastModifiedBy>Windows User</cp:lastModifiedBy>
  <cp:revision>9</cp:revision>
  <dcterms:created xsi:type="dcterms:W3CDTF">2015-11-23T20:19:28Z</dcterms:created>
  <dcterms:modified xsi:type="dcterms:W3CDTF">2015-11-23T21:37:24Z</dcterms:modified>
</cp:coreProperties>
</file>