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3" r:id="rId5"/>
    <p:sldId id="262" r:id="rId6"/>
    <p:sldId id="261" r:id="rId7"/>
    <p:sldId id="264" r:id="rId8"/>
    <p:sldId id="265" r:id="rId9"/>
    <p:sldId id="266" r:id="rId10"/>
    <p:sldId id="267" r:id="rId11"/>
    <p:sldId id="268" r:id="rId12"/>
    <p:sldId id="258" r:id="rId13"/>
  </p:sldIdLst>
  <p:sldSz cx="9144000" cy="6858000" type="screen4x3"/>
  <p:notesSz cx="6858000" cy="9144000"/>
  <p:defaultTextStyle>
    <a:defPPr>
      <a:defRPr lang="ro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3" d="100"/>
          <a:sy n="123" d="100"/>
        </p:scale>
        <p:origin x="-1188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6533739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2737956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42174132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9643040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8434962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40230882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12080971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373800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6552059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6251554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25463779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B627BB-E074-46BA-BD53-61909B6B965D}" type="datetimeFigureOut">
              <a:rPr lang="ro-RO" smtClean="0"/>
              <a:t>22.03.2014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D62E3A-D178-4C45-8280-7B67BB006F17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40927058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Partide</a:t>
            </a:r>
            <a:r>
              <a:rPr lang="en-US" dirty="0" smtClean="0"/>
              <a:t> </a:t>
            </a:r>
            <a:r>
              <a:rPr lang="en-US" dirty="0" err="1" smtClean="0"/>
              <a:t>si</a:t>
            </a:r>
            <a:r>
              <a:rPr lang="en-US" dirty="0" smtClean="0"/>
              <a:t> </a:t>
            </a:r>
            <a:r>
              <a:rPr lang="en-US" dirty="0" err="1" smtClean="0"/>
              <a:t>Sisteme</a:t>
            </a:r>
            <a:r>
              <a:rPr lang="en-US" dirty="0" smtClean="0"/>
              <a:t> de </a:t>
            </a:r>
            <a:r>
              <a:rPr lang="en-US" dirty="0" err="1" smtClean="0"/>
              <a:t>Partide</a:t>
            </a:r>
            <a:r>
              <a:rPr lang="en-US" b="1" dirty="0" smtClean="0"/>
              <a:t/>
            </a:r>
            <a:br>
              <a:rPr lang="en-US" b="1" dirty="0" smtClean="0"/>
            </a:br>
            <a:endParaRPr lang="ro-RO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05200"/>
            <a:ext cx="6400800" cy="2133600"/>
          </a:xfrm>
        </p:spPr>
        <p:txBody>
          <a:bodyPr>
            <a:normAutofit/>
          </a:bodyPr>
          <a:lstStyle/>
          <a:p>
            <a:r>
              <a:rPr lang="ro-RO" sz="3600" b="1" dirty="0" smtClean="0"/>
              <a:t>Familii de partide</a:t>
            </a:r>
            <a:endParaRPr lang="ro-RO" sz="3600" dirty="0"/>
          </a:p>
        </p:txBody>
      </p:sp>
    </p:spTree>
    <p:extLst>
      <p:ext uri="{BB962C8B-B14F-4D97-AF65-F5344CB8AC3E}">
        <p14:creationId xmlns:p14="http://schemas.microsoft.com/office/powerpoint/2010/main" val="3628704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/>
              <a:t>Familii</a:t>
            </a:r>
            <a:r>
              <a:rPr lang="en-US" dirty="0"/>
              <a:t> de </a:t>
            </a:r>
            <a:r>
              <a:rPr lang="en-US" dirty="0" err="1"/>
              <a:t>partide</a:t>
            </a:r>
            <a:r>
              <a:rPr lang="en-US" dirty="0"/>
              <a:t> – </a:t>
            </a:r>
            <a:r>
              <a:rPr lang="en-US" dirty="0" err="1"/>
              <a:t>dupa</a:t>
            </a:r>
            <a:r>
              <a:rPr lang="en-US" dirty="0"/>
              <a:t> </a:t>
            </a:r>
            <a:r>
              <a:rPr lang="en-US" dirty="0" err="1"/>
              <a:t>ideologie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politici</a:t>
            </a:r>
            <a:r>
              <a:rPr lang="en-US" dirty="0"/>
              <a:t> </a:t>
            </a:r>
            <a:r>
              <a:rPr lang="en-US" dirty="0" err="1"/>
              <a:t>publice</a:t>
            </a:r>
            <a:r>
              <a:rPr lang="en-US" dirty="0"/>
              <a:t> </a:t>
            </a:r>
            <a:r>
              <a:rPr lang="en-US" dirty="0" err="1"/>
              <a:t>propuse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 err="1" smtClean="0"/>
              <a:t>Dezavantaje</a:t>
            </a:r>
            <a:r>
              <a:rPr lang="en-US" dirty="0" smtClean="0"/>
              <a:t> ale </a:t>
            </a:r>
            <a:r>
              <a:rPr lang="en-US" dirty="0" err="1" smtClean="0"/>
              <a:t>acestui</a:t>
            </a:r>
            <a:r>
              <a:rPr lang="en-US" dirty="0" smtClean="0"/>
              <a:t> mod de </a:t>
            </a:r>
            <a:r>
              <a:rPr lang="en-US" dirty="0" err="1" smtClean="0"/>
              <a:t>clasificare</a:t>
            </a:r>
            <a:r>
              <a:rPr lang="en-US" dirty="0" smtClean="0"/>
              <a:t> a </a:t>
            </a:r>
            <a:r>
              <a:rPr lang="en-US" dirty="0" err="1" smtClean="0"/>
              <a:t>familiilor</a:t>
            </a:r>
            <a:r>
              <a:rPr lang="en-US" dirty="0" smtClean="0"/>
              <a:t> de </a:t>
            </a:r>
            <a:r>
              <a:rPr lang="en-US" dirty="0" err="1" smtClean="0"/>
              <a:t>partide</a:t>
            </a:r>
            <a:r>
              <a:rPr lang="en-US" dirty="0" smtClean="0"/>
              <a:t>:</a:t>
            </a:r>
          </a:p>
          <a:p>
            <a:pPr marL="0" indent="0">
              <a:buNone/>
            </a:pPr>
            <a:endParaRPr lang="en-US" sz="1100" dirty="0" smtClean="0"/>
          </a:p>
          <a:p>
            <a:r>
              <a:rPr lang="en-US" sz="2900" dirty="0" err="1"/>
              <a:t>e</a:t>
            </a:r>
            <a:r>
              <a:rPr lang="en-US" sz="2900" dirty="0" err="1" smtClean="0"/>
              <a:t>ste</a:t>
            </a:r>
            <a:r>
              <a:rPr lang="en-US" sz="2900" dirty="0" smtClean="0"/>
              <a:t> </a:t>
            </a:r>
            <a:r>
              <a:rPr lang="en-US" sz="2900" dirty="0" err="1" smtClean="0"/>
              <a:t>derivat</a:t>
            </a:r>
            <a:r>
              <a:rPr lang="en-US" sz="2900" dirty="0" smtClean="0"/>
              <a:t> din </a:t>
            </a:r>
            <a:r>
              <a:rPr lang="en-US" sz="2900" dirty="0" err="1" smtClean="0"/>
              <a:t>experienta</a:t>
            </a:r>
            <a:r>
              <a:rPr lang="en-US" sz="2900" dirty="0" smtClean="0"/>
              <a:t> </a:t>
            </a:r>
            <a:r>
              <a:rPr lang="en-US" sz="2900" dirty="0" err="1" smtClean="0"/>
              <a:t>tarilor</a:t>
            </a:r>
            <a:r>
              <a:rPr lang="en-US" sz="2900" dirty="0" smtClean="0"/>
              <a:t> </a:t>
            </a:r>
            <a:r>
              <a:rPr lang="en-US" sz="2900" dirty="0" err="1" smtClean="0"/>
              <a:t>si</a:t>
            </a:r>
            <a:r>
              <a:rPr lang="en-US" sz="2900" dirty="0" smtClean="0"/>
              <a:t> </a:t>
            </a:r>
            <a:r>
              <a:rPr lang="en-US" sz="2900" dirty="0" err="1" smtClean="0"/>
              <a:t>partidelor</a:t>
            </a:r>
            <a:r>
              <a:rPr lang="en-US" sz="2900" dirty="0" smtClean="0"/>
              <a:t> din Europa;</a:t>
            </a:r>
          </a:p>
          <a:p>
            <a:pPr marL="0" indent="0">
              <a:buNone/>
            </a:pPr>
            <a:endParaRPr lang="en-US" sz="1700" dirty="0" smtClean="0"/>
          </a:p>
          <a:p>
            <a:r>
              <a:rPr lang="en-US" sz="2900" dirty="0" err="1" smtClean="0"/>
              <a:t>clasificarea</a:t>
            </a:r>
            <a:r>
              <a:rPr lang="en-US" sz="2900" dirty="0" smtClean="0"/>
              <a:t> </a:t>
            </a:r>
            <a:r>
              <a:rPr lang="en-US" sz="2900" dirty="0" err="1" smtClean="0"/>
              <a:t>este</a:t>
            </a:r>
            <a:r>
              <a:rPr lang="en-US" sz="2900" dirty="0" smtClean="0"/>
              <a:t> in mare </a:t>
            </a:r>
            <a:r>
              <a:rPr lang="en-US" sz="2900" dirty="0" err="1" smtClean="0"/>
              <a:t>masura</a:t>
            </a:r>
            <a:r>
              <a:rPr lang="en-US" sz="2900" dirty="0" smtClean="0"/>
              <a:t> </a:t>
            </a:r>
            <a:r>
              <a:rPr lang="en-US" sz="2900" dirty="0" err="1" smtClean="0"/>
              <a:t>determinata</a:t>
            </a:r>
            <a:r>
              <a:rPr lang="en-US" sz="2900" dirty="0" smtClean="0"/>
              <a:t>/</a:t>
            </a:r>
            <a:r>
              <a:rPr lang="en-US" sz="2900" dirty="0" err="1" smtClean="0"/>
              <a:t>influentata</a:t>
            </a:r>
            <a:r>
              <a:rPr lang="en-US" sz="2900" dirty="0" smtClean="0"/>
              <a:t> de </a:t>
            </a:r>
            <a:r>
              <a:rPr lang="en-US" sz="2900" dirty="0" err="1" smtClean="0"/>
              <a:t>familiile</a:t>
            </a:r>
            <a:r>
              <a:rPr lang="en-US" sz="2900" dirty="0" smtClean="0"/>
              <a:t> </a:t>
            </a:r>
            <a:r>
              <a:rPr lang="en-US" sz="2900" dirty="0" err="1" smtClean="0"/>
              <a:t>clasice</a:t>
            </a:r>
            <a:r>
              <a:rPr lang="en-US" sz="2900" dirty="0" smtClean="0"/>
              <a:t>, </a:t>
            </a:r>
            <a:r>
              <a:rPr lang="en-US" sz="2900" dirty="0" err="1" smtClean="0"/>
              <a:t>vechi</a:t>
            </a:r>
            <a:r>
              <a:rPr lang="en-US" sz="2900" dirty="0" smtClean="0"/>
              <a:t>, </a:t>
            </a:r>
            <a:r>
              <a:rPr lang="en-US" sz="2900" dirty="0" err="1" smtClean="0"/>
              <a:t>mari</a:t>
            </a:r>
            <a:r>
              <a:rPr lang="en-US" sz="2900" dirty="0" smtClean="0"/>
              <a:t> de </a:t>
            </a:r>
            <a:r>
              <a:rPr lang="en-US" sz="2900" dirty="0" err="1" smtClean="0"/>
              <a:t>partide</a:t>
            </a:r>
            <a:r>
              <a:rPr lang="en-US" sz="2900" dirty="0" smtClean="0"/>
              <a:t> </a:t>
            </a:r>
            <a:r>
              <a:rPr lang="en-US" sz="2900" dirty="0" err="1" smtClean="0"/>
              <a:t>politice</a:t>
            </a:r>
            <a:r>
              <a:rPr lang="en-US" sz="2900" dirty="0" smtClean="0"/>
              <a:t> </a:t>
            </a:r>
            <a:r>
              <a:rPr lang="en-US" sz="2900" dirty="0" err="1" smtClean="0"/>
              <a:t>europene</a:t>
            </a:r>
            <a:r>
              <a:rPr lang="en-US" sz="2900" dirty="0" smtClean="0"/>
              <a:t>;</a:t>
            </a:r>
          </a:p>
          <a:p>
            <a:pPr marL="0" indent="0">
              <a:buNone/>
            </a:pPr>
            <a:endParaRPr lang="en-US" sz="1900" dirty="0" smtClean="0"/>
          </a:p>
          <a:p>
            <a:r>
              <a:rPr lang="en-US" sz="2900" dirty="0" err="1"/>
              <a:t>m</a:t>
            </a:r>
            <a:r>
              <a:rPr lang="en-US" sz="2900" dirty="0" err="1" smtClean="0"/>
              <a:t>odul</a:t>
            </a:r>
            <a:r>
              <a:rPr lang="en-US" sz="2900" dirty="0" smtClean="0"/>
              <a:t> de </a:t>
            </a:r>
            <a:r>
              <a:rPr lang="en-US" sz="2900" dirty="0" err="1" smtClean="0"/>
              <a:t>codare</a:t>
            </a:r>
            <a:r>
              <a:rPr lang="en-US" sz="2900" dirty="0"/>
              <a:t> </a:t>
            </a:r>
            <a:r>
              <a:rPr lang="en-US" sz="2900" dirty="0" err="1" smtClean="0"/>
              <a:t>si</a:t>
            </a:r>
            <a:r>
              <a:rPr lang="en-US" sz="2900" dirty="0" smtClean="0"/>
              <a:t> </a:t>
            </a:r>
            <a:r>
              <a:rPr lang="en-US" sz="2900" dirty="0" err="1" smtClean="0"/>
              <a:t>clasificare</a:t>
            </a:r>
            <a:r>
              <a:rPr lang="en-US" sz="2900" dirty="0" smtClean="0"/>
              <a:t> a </a:t>
            </a:r>
            <a:r>
              <a:rPr lang="en-US" sz="2900" dirty="0" err="1" smtClean="0"/>
              <a:t>partidelor</a:t>
            </a:r>
            <a:r>
              <a:rPr lang="en-US" sz="2900" dirty="0" smtClean="0"/>
              <a:t> se face </a:t>
            </a:r>
            <a:r>
              <a:rPr lang="en-US" sz="2900" dirty="0" err="1" smtClean="0"/>
              <a:t>inca</a:t>
            </a:r>
            <a:r>
              <a:rPr lang="en-US" sz="2900" dirty="0" smtClean="0"/>
              <a:t> </a:t>
            </a:r>
            <a:r>
              <a:rPr lang="en-US" sz="2900" dirty="0" err="1" smtClean="0"/>
              <a:t>dupa</a:t>
            </a:r>
            <a:r>
              <a:rPr lang="en-US" sz="2900" dirty="0" smtClean="0"/>
              <a:t> </a:t>
            </a:r>
            <a:r>
              <a:rPr lang="en-US" sz="2900" dirty="0" err="1" smtClean="0"/>
              <a:t>categorii</a:t>
            </a:r>
            <a:r>
              <a:rPr lang="en-US" sz="2900" dirty="0" smtClean="0"/>
              <a:t> definite la </a:t>
            </a:r>
            <a:r>
              <a:rPr lang="en-US" sz="2900" dirty="0" err="1" smtClean="0"/>
              <a:t>incepul</a:t>
            </a:r>
            <a:r>
              <a:rPr lang="en-US" sz="2900" dirty="0" smtClean="0"/>
              <a:t> </a:t>
            </a:r>
            <a:r>
              <a:rPr lang="en-US" sz="2900" dirty="0" err="1" smtClean="0"/>
              <a:t>anilor</a:t>
            </a:r>
            <a:r>
              <a:rPr lang="en-US" sz="2900" dirty="0" smtClean="0"/>
              <a:t> 80 </a:t>
            </a:r>
            <a:r>
              <a:rPr lang="en-US" sz="2900" dirty="0" err="1" smtClean="0"/>
              <a:t>ai</a:t>
            </a:r>
            <a:r>
              <a:rPr lang="en-US" sz="2900" dirty="0" smtClean="0"/>
              <a:t> </a:t>
            </a:r>
            <a:r>
              <a:rPr lang="en-US" sz="2900" dirty="0" err="1" smtClean="0"/>
              <a:t>secolului</a:t>
            </a:r>
            <a:r>
              <a:rPr lang="en-US" sz="2900" dirty="0" smtClean="0"/>
              <a:t> XX (</a:t>
            </a:r>
            <a:r>
              <a:rPr lang="en-US" sz="2900" dirty="0" err="1" smtClean="0"/>
              <a:t>atunci</a:t>
            </a:r>
            <a:r>
              <a:rPr lang="en-US" sz="2900" dirty="0" smtClean="0"/>
              <a:t> </a:t>
            </a:r>
            <a:r>
              <a:rPr lang="en-US" sz="2900" dirty="0" err="1" smtClean="0"/>
              <a:t>cand</a:t>
            </a:r>
            <a:r>
              <a:rPr lang="en-US" sz="2900" dirty="0" smtClean="0"/>
              <a:t> </a:t>
            </a:r>
            <a:r>
              <a:rPr lang="en-US" sz="2900" dirty="0" err="1" smtClean="0"/>
              <a:t>aceasta</a:t>
            </a:r>
            <a:r>
              <a:rPr lang="en-US" sz="2900" dirty="0" smtClean="0"/>
              <a:t> </a:t>
            </a:r>
            <a:r>
              <a:rPr lang="en-US" sz="2900" dirty="0" err="1" smtClean="0"/>
              <a:t>clasificare</a:t>
            </a:r>
            <a:r>
              <a:rPr lang="en-US" sz="2900" dirty="0" smtClean="0"/>
              <a:t> a </a:t>
            </a:r>
            <a:r>
              <a:rPr lang="en-US" sz="2900" dirty="0" err="1" smtClean="0"/>
              <a:t>fost</a:t>
            </a:r>
            <a:r>
              <a:rPr lang="en-US" sz="2900" dirty="0" smtClean="0"/>
              <a:t> </a:t>
            </a:r>
            <a:r>
              <a:rPr lang="en-US" sz="2900" dirty="0" err="1" smtClean="0"/>
              <a:t>propusa</a:t>
            </a:r>
            <a:r>
              <a:rPr lang="en-US" sz="2900" dirty="0" smtClean="0"/>
              <a:t> </a:t>
            </a:r>
            <a:r>
              <a:rPr lang="en-US" sz="2900" dirty="0" err="1" smtClean="0"/>
              <a:t>pentru</a:t>
            </a:r>
            <a:r>
              <a:rPr lang="en-US" sz="2900" dirty="0" smtClean="0"/>
              <a:t> prima data). </a:t>
            </a:r>
            <a:r>
              <a:rPr lang="en-US" sz="2900" dirty="0" err="1" smtClean="0"/>
              <a:t>Dezvoltarile</a:t>
            </a:r>
            <a:r>
              <a:rPr lang="en-US" sz="2900" dirty="0" smtClean="0"/>
              <a:t> </a:t>
            </a:r>
            <a:r>
              <a:rPr lang="en-US" sz="2900" dirty="0" err="1" smtClean="0"/>
              <a:t>ulterioare</a:t>
            </a:r>
            <a:r>
              <a:rPr lang="en-US" sz="2900" dirty="0"/>
              <a:t> </a:t>
            </a:r>
            <a:r>
              <a:rPr lang="en-US" sz="2900" dirty="0" smtClean="0"/>
              <a:t>– </a:t>
            </a:r>
            <a:r>
              <a:rPr lang="en-US" sz="2900" dirty="0" err="1" smtClean="0"/>
              <a:t>noi</a:t>
            </a:r>
            <a:r>
              <a:rPr lang="en-US" sz="2900" dirty="0" smtClean="0"/>
              <a:t> </a:t>
            </a:r>
            <a:r>
              <a:rPr lang="en-US" sz="2900" dirty="0" err="1" smtClean="0"/>
              <a:t>partide</a:t>
            </a:r>
            <a:r>
              <a:rPr lang="en-US" sz="2900" dirty="0" smtClean="0"/>
              <a:t> </a:t>
            </a:r>
            <a:r>
              <a:rPr lang="en-US" sz="2900" dirty="0" err="1" smtClean="0"/>
              <a:t>aparute</a:t>
            </a:r>
            <a:r>
              <a:rPr lang="en-US" sz="2900" dirty="0" smtClean="0"/>
              <a:t> in </a:t>
            </a:r>
            <a:r>
              <a:rPr lang="en-US" sz="2900" dirty="0" err="1" smtClean="0"/>
              <a:t>ultimul</a:t>
            </a:r>
            <a:r>
              <a:rPr lang="en-US" sz="2900" dirty="0" smtClean="0"/>
              <a:t> </a:t>
            </a:r>
            <a:r>
              <a:rPr lang="en-US" sz="2900" dirty="0" err="1" smtClean="0"/>
              <a:t>sfert</a:t>
            </a:r>
            <a:r>
              <a:rPr lang="en-US" sz="2900" dirty="0" smtClean="0"/>
              <a:t> de </a:t>
            </a:r>
            <a:r>
              <a:rPr lang="en-US" sz="2900" dirty="0" err="1" smtClean="0"/>
              <a:t>secol</a:t>
            </a:r>
            <a:r>
              <a:rPr lang="en-US" sz="2900" dirty="0" smtClean="0"/>
              <a:t> -- au </a:t>
            </a:r>
            <a:r>
              <a:rPr lang="en-US" sz="2900" dirty="0" err="1" smtClean="0"/>
              <a:t>fost</a:t>
            </a:r>
            <a:r>
              <a:rPr lang="en-US" sz="2900" dirty="0" smtClean="0"/>
              <a:t> “</a:t>
            </a:r>
            <a:r>
              <a:rPr lang="en-US" sz="2900" dirty="0" err="1" smtClean="0"/>
              <a:t>potrivite</a:t>
            </a:r>
            <a:r>
              <a:rPr lang="en-US" sz="2900" dirty="0" smtClean="0"/>
              <a:t>” in </a:t>
            </a:r>
            <a:r>
              <a:rPr lang="en-US" sz="2900" dirty="0" err="1" smtClean="0"/>
              <a:t>respectiva</a:t>
            </a:r>
            <a:r>
              <a:rPr lang="en-US" sz="2900" dirty="0" smtClean="0"/>
              <a:t> schema de </a:t>
            </a:r>
            <a:r>
              <a:rPr lang="en-US" sz="2900" dirty="0" err="1" smtClean="0"/>
              <a:t>codare</a:t>
            </a:r>
            <a:r>
              <a:rPr lang="en-US" sz="2900" dirty="0" smtClean="0"/>
              <a:t>/</a:t>
            </a:r>
            <a:r>
              <a:rPr lang="en-US" sz="2900" dirty="0" err="1" smtClean="0"/>
              <a:t>clasificare</a:t>
            </a:r>
            <a:r>
              <a:rPr lang="en-US" sz="2900" dirty="0" smtClean="0"/>
              <a:t>.</a:t>
            </a:r>
          </a:p>
          <a:p>
            <a:pPr marL="0" indent="0">
              <a:buNone/>
            </a:pPr>
            <a:endParaRPr lang="en-US" sz="1900" dirty="0" smtClean="0"/>
          </a:p>
          <a:p>
            <a:r>
              <a:rPr lang="en-US" sz="2900" dirty="0" err="1"/>
              <a:t>c</a:t>
            </a:r>
            <a:r>
              <a:rPr lang="en-US" sz="2900" dirty="0" err="1" smtClean="0"/>
              <a:t>ele</a:t>
            </a:r>
            <a:r>
              <a:rPr lang="en-US" sz="2900" dirty="0" smtClean="0"/>
              <a:t> </a:t>
            </a:r>
            <a:r>
              <a:rPr lang="en-US" sz="2900" dirty="0" err="1" smtClean="0"/>
              <a:t>mai</a:t>
            </a:r>
            <a:r>
              <a:rPr lang="en-US" sz="2900" dirty="0" smtClean="0"/>
              <a:t> </a:t>
            </a:r>
            <a:r>
              <a:rPr lang="en-US" sz="2900" dirty="0" err="1" smtClean="0"/>
              <a:t>multe</a:t>
            </a:r>
            <a:r>
              <a:rPr lang="en-US" sz="2900" dirty="0" smtClean="0"/>
              <a:t> </a:t>
            </a:r>
            <a:r>
              <a:rPr lang="en-US" sz="2900" dirty="0" err="1" smtClean="0"/>
              <a:t>programe</a:t>
            </a:r>
            <a:r>
              <a:rPr lang="en-US" sz="2900" dirty="0" smtClean="0"/>
              <a:t> </a:t>
            </a:r>
            <a:r>
              <a:rPr lang="en-US" sz="2900" dirty="0" err="1" smtClean="0"/>
              <a:t>politice</a:t>
            </a:r>
            <a:r>
              <a:rPr lang="en-US" sz="2900" dirty="0" smtClean="0"/>
              <a:t> </a:t>
            </a:r>
            <a:r>
              <a:rPr lang="en-US" sz="2900" dirty="0" err="1" smtClean="0"/>
              <a:t>sunt</a:t>
            </a:r>
            <a:r>
              <a:rPr lang="en-US" sz="2900" dirty="0" smtClean="0"/>
              <a:t> elaborate in </a:t>
            </a:r>
            <a:r>
              <a:rPr lang="en-US" sz="2900" dirty="0" err="1" smtClean="0"/>
              <a:t>scopuri</a:t>
            </a:r>
            <a:r>
              <a:rPr lang="en-US" sz="2900" dirty="0" smtClean="0"/>
              <a:t> </a:t>
            </a:r>
            <a:r>
              <a:rPr lang="en-US" sz="2900" dirty="0" err="1" smtClean="0"/>
              <a:t>electorale</a:t>
            </a:r>
            <a:r>
              <a:rPr lang="en-US" sz="2900" dirty="0" smtClean="0"/>
              <a:t> = </a:t>
            </a:r>
            <a:r>
              <a:rPr lang="en-US" sz="2900" dirty="0" err="1" smtClean="0"/>
              <a:t>scopuri</a:t>
            </a:r>
            <a:r>
              <a:rPr lang="en-US" sz="2900" dirty="0" smtClean="0"/>
              <a:t> de moment, care se </a:t>
            </a:r>
            <a:r>
              <a:rPr lang="en-US" sz="2900" dirty="0" err="1" smtClean="0"/>
              <a:t>schimba</a:t>
            </a:r>
            <a:r>
              <a:rPr lang="en-US" sz="2900" dirty="0" smtClean="0"/>
              <a:t> cu </a:t>
            </a:r>
            <a:r>
              <a:rPr lang="en-US" sz="2900" dirty="0" err="1" smtClean="0"/>
              <a:t>destul</a:t>
            </a:r>
            <a:r>
              <a:rPr lang="en-US" sz="2900" dirty="0" smtClean="0"/>
              <a:t> de </a:t>
            </a:r>
            <a:r>
              <a:rPr lang="en-US" sz="2900" dirty="0" err="1" smtClean="0"/>
              <a:t>frecvent</a:t>
            </a:r>
            <a:r>
              <a:rPr lang="en-US" sz="2900" dirty="0" smtClean="0"/>
              <a:t> </a:t>
            </a:r>
            <a:r>
              <a:rPr lang="en-US" sz="2900" dirty="0" err="1" smtClean="0"/>
              <a:t>si</a:t>
            </a:r>
            <a:r>
              <a:rPr lang="en-US" sz="2900" dirty="0" smtClean="0"/>
              <a:t> </a:t>
            </a:r>
            <a:r>
              <a:rPr lang="en-US" sz="2900" dirty="0" err="1" smtClean="0"/>
              <a:t>destul</a:t>
            </a:r>
            <a:r>
              <a:rPr lang="en-US" sz="2900" dirty="0" smtClean="0"/>
              <a:t> de </a:t>
            </a:r>
            <a:r>
              <a:rPr lang="en-US" sz="2900" dirty="0" err="1" smtClean="0"/>
              <a:t>mult</a:t>
            </a:r>
            <a:r>
              <a:rPr lang="en-US" sz="2900" dirty="0" smtClean="0"/>
              <a:t>.</a:t>
            </a:r>
          </a:p>
          <a:p>
            <a:pPr lvl="1"/>
            <a:r>
              <a:rPr lang="en-US" sz="2900" dirty="0" err="1"/>
              <a:t>a</a:t>
            </a:r>
            <a:r>
              <a:rPr lang="en-US" sz="2900" dirty="0" err="1" smtClean="0"/>
              <a:t>naliza</a:t>
            </a:r>
            <a:r>
              <a:rPr lang="en-US" sz="2900" dirty="0" smtClean="0"/>
              <a:t> </a:t>
            </a:r>
            <a:r>
              <a:rPr lang="en-US" sz="2900" dirty="0" err="1" smtClean="0"/>
              <a:t>programelor</a:t>
            </a:r>
            <a:r>
              <a:rPr lang="en-US" sz="2900" dirty="0" smtClean="0"/>
              <a:t> </a:t>
            </a:r>
            <a:r>
              <a:rPr lang="en-US" sz="2900" dirty="0" err="1" smtClean="0"/>
              <a:t>politice</a:t>
            </a:r>
            <a:r>
              <a:rPr lang="en-US" sz="2900" dirty="0" smtClean="0"/>
              <a:t> </a:t>
            </a:r>
            <a:r>
              <a:rPr lang="en-US" sz="2900" dirty="0" err="1" smtClean="0"/>
              <a:t>arata</a:t>
            </a:r>
            <a:r>
              <a:rPr lang="en-US" sz="2900" dirty="0" smtClean="0"/>
              <a:t> ca </a:t>
            </a:r>
            <a:r>
              <a:rPr lang="en-US" sz="2900" dirty="0" err="1" smtClean="0"/>
              <a:t>anumite</a:t>
            </a:r>
            <a:r>
              <a:rPr lang="en-US" sz="2900" dirty="0" smtClean="0"/>
              <a:t> </a:t>
            </a:r>
            <a:r>
              <a:rPr lang="en-US" sz="2900" dirty="0" err="1" smtClean="0"/>
              <a:t>teme</a:t>
            </a:r>
            <a:r>
              <a:rPr lang="en-US" sz="2900" dirty="0" smtClean="0"/>
              <a:t> </a:t>
            </a:r>
            <a:r>
              <a:rPr lang="en-US" sz="2900" dirty="0" err="1" smtClean="0"/>
              <a:t>sunt</a:t>
            </a:r>
            <a:r>
              <a:rPr lang="en-US" sz="2900" dirty="0" smtClean="0"/>
              <a:t> la </a:t>
            </a:r>
            <a:r>
              <a:rPr lang="en-US" sz="2900" dirty="0" err="1" smtClean="0"/>
              <a:t>moda</a:t>
            </a:r>
            <a:r>
              <a:rPr lang="en-US" sz="2900" dirty="0" smtClean="0"/>
              <a:t> din </a:t>
            </a:r>
            <a:r>
              <a:rPr lang="en-US" sz="2900" dirty="0" err="1" smtClean="0"/>
              <a:t>cand</a:t>
            </a:r>
            <a:r>
              <a:rPr lang="en-US" sz="2900" dirty="0" smtClean="0"/>
              <a:t> </a:t>
            </a:r>
            <a:r>
              <a:rPr lang="en-US" sz="2900" dirty="0" err="1" smtClean="0"/>
              <a:t>si</a:t>
            </a:r>
            <a:r>
              <a:rPr lang="en-US" sz="2900" dirty="0" smtClean="0"/>
              <a:t> </a:t>
            </a:r>
            <a:r>
              <a:rPr lang="en-US" sz="2900" dirty="0" err="1" smtClean="0"/>
              <a:t>sunt</a:t>
            </a:r>
            <a:r>
              <a:rPr lang="en-US" sz="2900" dirty="0" smtClean="0"/>
              <a:t> </a:t>
            </a:r>
            <a:r>
              <a:rPr lang="en-US" sz="2900" dirty="0" err="1" smtClean="0"/>
              <a:t>preluate</a:t>
            </a:r>
            <a:r>
              <a:rPr lang="en-US" sz="2900" dirty="0" smtClean="0"/>
              <a:t> de </a:t>
            </a:r>
            <a:r>
              <a:rPr lang="en-US" sz="2900" dirty="0" err="1" smtClean="0"/>
              <a:t>toate</a:t>
            </a:r>
            <a:r>
              <a:rPr lang="en-US" sz="2900" dirty="0" smtClean="0"/>
              <a:t> </a:t>
            </a:r>
            <a:r>
              <a:rPr lang="en-US" sz="2900" dirty="0" err="1" smtClean="0"/>
              <a:t>partidele</a:t>
            </a:r>
            <a:r>
              <a:rPr lang="en-US" sz="2900" dirty="0" smtClean="0"/>
              <a:t>, </a:t>
            </a:r>
            <a:r>
              <a:rPr lang="en-US" sz="2900" dirty="0" err="1" smtClean="0"/>
              <a:t>ceea</a:t>
            </a:r>
            <a:r>
              <a:rPr lang="en-US" sz="2900" dirty="0" smtClean="0"/>
              <a:t> </a:t>
            </a:r>
            <a:r>
              <a:rPr lang="en-US" sz="2900" dirty="0" err="1" smtClean="0"/>
              <a:t>ce</a:t>
            </a:r>
            <a:r>
              <a:rPr lang="en-US" sz="2900" dirty="0" smtClean="0"/>
              <a:t> </a:t>
            </a:r>
            <a:r>
              <a:rPr lang="en-US" sz="2900" dirty="0" err="1" smtClean="0"/>
              <a:t>ingreuneaza</a:t>
            </a:r>
            <a:r>
              <a:rPr lang="en-US" sz="2900" dirty="0" smtClean="0"/>
              <a:t> </a:t>
            </a:r>
            <a:r>
              <a:rPr lang="en-US" sz="2900" dirty="0" err="1" smtClean="0"/>
              <a:t>clasificarea</a:t>
            </a:r>
            <a:r>
              <a:rPr lang="en-US" sz="2900" dirty="0" smtClean="0"/>
              <a:t> </a:t>
            </a:r>
            <a:r>
              <a:rPr lang="en-US" sz="2900" dirty="0" err="1" smtClean="0"/>
              <a:t>idelogica</a:t>
            </a:r>
            <a:r>
              <a:rPr lang="en-US" sz="2900" dirty="0" smtClean="0"/>
              <a:t>.</a:t>
            </a:r>
          </a:p>
          <a:p>
            <a:pPr marL="457200" lvl="1" indent="0">
              <a:buNone/>
            </a:pPr>
            <a:endParaRPr lang="en-US" sz="1900" dirty="0" smtClean="0"/>
          </a:p>
          <a:p>
            <a:pPr marL="457200" lvl="1" indent="-457200">
              <a:buFont typeface="Arial" panose="020B0604020202020204" pitchFamily="34" charset="0"/>
              <a:buChar char="•"/>
            </a:pPr>
            <a:r>
              <a:rPr lang="en-US" sz="2900" dirty="0" err="1" smtClean="0"/>
              <a:t>ideologiile</a:t>
            </a:r>
            <a:r>
              <a:rPr lang="en-US" sz="2900" dirty="0" smtClean="0"/>
              <a:t> </a:t>
            </a:r>
            <a:r>
              <a:rPr lang="en-US" sz="2900" dirty="0" err="1" smtClean="0"/>
              <a:t>sunt</a:t>
            </a:r>
            <a:r>
              <a:rPr lang="en-US" sz="2900" dirty="0" smtClean="0"/>
              <a:t> </a:t>
            </a:r>
            <a:r>
              <a:rPr lang="en-US" sz="2900" dirty="0" err="1" smtClean="0"/>
              <a:t>greu</a:t>
            </a:r>
            <a:r>
              <a:rPr lang="en-US" sz="2900" dirty="0" smtClean="0"/>
              <a:t> de </a:t>
            </a:r>
            <a:r>
              <a:rPr lang="en-US" sz="2900" dirty="0" err="1" smtClean="0"/>
              <a:t>definit</a:t>
            </a:r>
            <a:r>
              <a:rPr lang="en-US" sz="2900" dirty="0" smtClean="0"/>
              <a:t>/</a:t>
            </a:r>
            <a:r>
              <a:rPr lang="en-US" sz="2900" dirty="0" err="1" smtClean="0"/>
              <a:t>specificat</a:t>
            </a:r>
            <a:r>
              <a:rPr lang="en-US" sz="2900" dirty="0" smtClean="0"/>
              <a:t> cu </a:t>
            </a:r>
            <a:r>
              <a:rPr lang="en-US" sz="2900" dirty="0" err="1" smtClean="0"/>
              <a:t>precizie</a:t>
            </a:r>
            <a:r>
              <a:rPr lang="en-US" sz="2900" dirty="0" smtClean="0"/>
              <a:t>.</a:t>
            </a:r>
          </a:p>
          <a:p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36328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274638"/>
            <a:ext cx="8610600" cy="1143000"/>
          </a:xfrm>
        </p:spPr>
        <p:txBody>
          <a:bodyPr>
            <a:normAutofit fontScale="90000"/>
          </a:bodyPr>
          <a:lstStyle/>
          <a:p>
            <a:r>
              <a:rPr lang="en-US" dirty="0" err="1"/>
              <a:t>Familii</a:t>
            </a:r>
            <a:r>
              <a:rPr lang="en-US" dirty="0"/>
              <a:t> de </a:t>
            </a:r>
            <a:r>
              <a:rPr lang="en-US" dirty="0" err="1"/>
              <a:t>partide</a:t>
            </a:r>
            <a:r>
              <a:rPr lang="en-US" dirty="0"/>
              <a:t> – </a:t>
            </a:r>
            <a:r>
              <a:rPr lang="en-US" dirty="0" err="1"/>
              <a:t>dupa</a:t>
            </a:r>
            <a:r>
              <a:rPr lang="en-US" dirty="0"/>
              <a:t> </a:t>
            </a:r>
            <a:r>
              <a:rPr lang="en-US" dirty="0" err="1" smtClean="0"/>
              <a:t>nume</a:t>
            </a:r>
            <a:r>
              <a:rPr lang="en-US" dirty="0" smtClean="0"/>
              <a:t>/</a:t>
            </a:r>
            <a:r>
              <a:rPr lang="en-US" dirty="0" err="1" smtClean="0"/>
              <a:t>eticheta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/>
              <a:t>Asumptia</a:t>
            </a:r>
            <a:r>
              <a:rPr lang="en-US" sz="2000" dirty="0" smtClean="0"/>
              <a:t> </a:t>
            </a:r>
            <a:r>
              <a:rPr lang="en-US" sz="2000" dirty="0" err="1" smtClean="0"/>
              <a:t>acestei</a:t>
            </a:r>
            <a:r>
              <a:rPr lang="en-US" sz="2000" dirty="0" smtClean="0"/>
              <a:t> </a:t>
            </a:r>
            <a:r>
              <a:rPr lang="en-US" sz="2000" dirty="0" err="1" smtClean="0"/>
              <a:t>clasificari</a:t>
            </a:r>
            <a:r>
              <a:rPr lang="en-US" sz="2000" dirty="0" smtClean="0"/>
              <a:t> </a:t>
            </a:r>
            <a:r>
              <a:rPr lang="en-US" sz="2000" dirty="0" err="1" smtClean="0"/>
              <a:t>este</a:t>
            </a:r>
            <a:r>
              <a:rPr lang="en-US" sz="2000" dirty="0" smtClean="0"/>
              <a:t> </a:t>
            </a:r>
            <a:r>
              <a:rPr lang="en-US" sz="2000" dirty="0" err="1" smtClean="0"/>
              <a:t>aceea</a:t>
            </a:r>
            <a:r>
              <a:rPr lang="en-US" sz="2000" dirty="0" smtClean="0"/>
              <a:t> ca </a:t>
            </a:r>
            <a:r>
              <a:rPr lang="en-US" sz="2000" dirty="0" err="1" smtClean="0"/>
              <a:t>partidul</a:t>
            </a:r>
            <a:r>
              <a:rPr lang="en-US" sz="2000" dirty="0" smtClean="0"/>
              <a:t> </a:t>
            </a:r>
            <a:r>
              <a:rPr lang="en-US" sz="2000" dirty="0" err="1" smtClean="0"/>
              <a:t>este</a:t>
            </a:r>
            <a:r>
              <a:rPr lang="en-US" sz="2000" dirty="0" smtClean="0"/>
              <a:t> </a:t>
            </a:r>
            <a:r>
              <a:rPr lang="en-US" sz="2000" dirty="0" err="1" smtClean="0"/>
              <a:t>cel</a:t>
            </a:r>
            <a:r>
              <a:rPr lang="en-US" sz="2000" dirty="0" smtClean="0"/>
              <a:t> </a:t>
            </a:r>
            <a:r>
              <a:rPr lang="en-US" sz="2000" dirty="0" err="1" smtClean="0"/>
              <a:t>mai</a:t>
            </a:r>
            <a:r>
              <a:rPr lang="en-US" sz="2000" dirty="0" smtClean="0"/>
              <a:t> </a:t>
            </a:r>
            <a:r>
              <a:rPr lang="en-US" sz="2000" dirty="0" err="1" smtClean="0"/>
              <a:t>potrivit</a:t>
            </a:r>
            <a:r>
              <a:rPr lang="en-US" sz="2000" dirty="0" smtClean="0"/>
              <a:t>/</a:t>
            </a:r>
            <a:r>
              <a:rPr lang="en-US" sz="2000" dirty="0" err="1" smtClean="0"/>
              <a:t>priceput</a:t>
            </a:r>
            <a:r>
              <a:rPr lang="en-US" sz="2000" dirty="0"/>
              <a:t> </a:t>
            </a:r>
            <a:r>
              <a:rPr lang="en-US" sz="2000" dirty="0" err="1" smtClean="0"/>
              <a:t>sa</a:t>
            </a:r>
            <a:r>
              <a:rPr lang="en-US" sz="2000" dirty="0" smtClean="0"/>
              <a:t> </a:t>
            </a:r>
            <a:r>
              <a:rPr lang="en-US" sz="2000" dirty="0" err="1" smtClean="0"/>
              <a:t>isi</a:t>
            </a:r>
            <a:r>
              <a:rPr lang="en-US" sz="2000" dirty="0" smtClean="0"/>
              <a:t> </a:t>
            </a:r>
            <a:r>
              <a:rPr lang="en-US" sz="2000" dirty="0" err="1" smtClean="0"/>
              <a:t>evalueze</a:t>
            </a:r>
            <a:r>
              <a:rPr lang="en-US" sz="2000" dirty="0" smtClean="0"/>
              <a:t> </a:t>
            </a:r>
            <a:r>
              <a:rPr lang="en-US" sz="2000" dirty="0" err="1" smtClean="0"/>
              <a:t>pozitia</a:t>
            </a:r>
            <a:r>
              <a:rPr lang="en-US" sz="2000" dirty="0"/>
              <a:t> </a:t>
            </a:r>
            <a:r>
              <a:rPr lang="en-US" sz="2000" dirty="0" err="1" smtClean="0"/>
              <a:t>si</a:t>
            </a:r>
            <a:r>
              <a:rPr lang="en-US" sz="2000" dirty="0" smtClean="0"/>
              <a:t> </a:t>
            </a:r>
            <a:r>
              <a:rPr lang="en-US" sz="2000" dirty="0" err="1" smtClean="0"/>
              <a:t>sa</a:t>
            </a:r>
            <a:r>
              <a:rPr lang="en-US" sz="2000" dirty="0" smtClean="0"/>
              <a:t> “</a:t>
            </a:r>
            <a:r>
              <a:rPr lang="en-US" sz="2000" dirty="0" err="1" smtClean="0"/>
              <a:t>inscriptioneze</a:t>
            </a:r>
            <a:r>
              <a:rPr lang="en-US" sz="2000" dirty="0" smtClean="0"/>
              <a:t>” in </a:t>
            </a:r>
            <a:r>
              <a:rPr lang="en-US" sz="2000" dirty="0" err="1" smtClean="0"/>
              <a:t>eticheta</a:t>
            </a:r>
            <a:r>
              <a:rPr lang="en-US" sz="2000" dirty="0" smtClean="0"/>
              <a:t> </a:t>
            </a:r>
            <a:r>
              <a:rPr lang="en-US" sz="2000" dirty="0" err="1" smtClean="0"/>
              <a:t>proprie</a:t>
            </a:r>
            <a:r>
              <a:rPr lang="en-US" sz="2000" dirty="0" smtClean="0"/>
              <a:t> </a:t>
            </a:r>
            <a:r>
              <a:rPr lang="en-US" sz="2000" dirty="0" err="1" smtClean="0"/>
              <a:t>informatie</a:t>
            </a:r>
            <a:r>
              <a:rPr lang="en-US" sz="2000" dirty="0" smtClean="0"/>
              <a:t> </a:t>
            </a:r>
            <a:r>
              <a:rPr lang="en-US" sz="2000" dirty="0" err="1" smtClean="0"/>
              <a:t>relevanta</a:t>
            </a:r>
            <a:r>
              <a:rPr lang="en-US" sz="2000" dirty="0" smtClean="0"/>
              <a:t> </a:t>
            </a:r>
            <a:r>
              <a:rPr lang="en-US" sz="2000" dirty="0" err="1" smtClean="0"/>
              <a:t>despre</a:t>
            </a:r>
            <a:r>
              <a:rPr lang="en-US" sz="2000" dirty="0" smtClean="0"/>
              <a:t> el.</a:t>
            </a:r>
          </a:p>
          <a:p>
            <a:pPr marL="0" indent="0">
              <a:buNone/>
            </a:pPr>
            <a:endParaRPr lang="en-US" sz="2000" dirty="0" smtClean="0"/>
          </a:p>
          <a:p>
            <a:pPr marL="0" indent="0">
              <a:buNone/>
            </a:pPr>
            <a:r>
              <a:rPr lang="en-US" sz="2000" dirty="0" err="1" smtClean="0"/>
              <a:t>Spre</a:t>
            </a:r>
            <a:r>
              <a:rPr lang="en-US" sz="2000" dirty="0" smtClean="0"/>
              <a:t> </a:t>
            </a:r>
            <a:r>
              <a:rPr lang="en-US" sz="2000" dirty="0" err="1" smtClean="0"/>
              <a:t>exemplu</a:t>
            </a:r>
            <a:r>
              <a:rPr lang="en-US" sz="2000" dirty="0" smtClean="0"/>
              <a:t>, </a:t>
            </a:r>
            <a:r>
              <a:rPr lang="en-US" sz="2000" dirty="0"/>
              <a:t>Von </a:t>
            </a:r>
            <a:r>
              <a:rPr lang="en-US" sz="2000" dirty="0" err="1"/>
              <a:t>Beyme</a:t>
            </a:r>
            <a:r>
              <a:rPr lang="en-US" sz="2000" dirty="0"/>
              <a:t> (</a:t>
            </a:r>
            <a:r>
              <a:rPr lang="en-US" sz="2000" dirty="0" smtClean="0"/>
              <a:t>1985), a </a:t>
            </a:r>
            <a:r>
              <a:rPr lang="en-US" sz="2000" dirty="0" err="1" smtClean="0"/>
              <a:t>tinut</a:t>
            </a:r>
            <a:r>
              <a:rPr lang="en-US" sz="2000" dirty="0"/>
              <a:t> </a:t>
            </a:r>
            <a:r>
              <a:rPr lang="en-US" sz="2000" dirty="0" err="1" smtClean="0"/>
              <a:t>cont</a:t>
            </a:r>
            <a:r>
              <a:rPr lang="en-US" sz="2000" dirty="0" smtClean="0"/>
              <a:t> in </a:t>
            </a:r>
            <a:r>
              <a:rPr lang="en-US" sz="2000" dirty="0" err="1" smtClean="0"/>
              <a:t>clasificarea</a:t>
            </a:r>
            <a:r>
              <a:rPr lang="en-US" sz="2000" dirty="0" smtClean="0"/>
              <a:t> </a:t>
            </a:r>
            <a:r>
              <a:rPr lang="en-US" sz="2000" dirty="0" err="1" smtClean="0"/>
              <a:t>pe</a:t>
            </a:r>
            <a:r>
              <a:rPr lang="en-US" sz="2000" dirty="0" smtClean="0"/>
              <a:t> care a </a:t>
            </a:r>
            <a:r>
              <a:rPr lang="en-US" sz="2000" dirty="0" err="1" smtClean="0"/>
              <a:t>realizat</a:t>
            </a:r>
            <a:r>
              <a:rPr lang="en-US" sz="2000" dirty="0" smtClean="0"/>
              <a:t>-o de </a:t>
            </a:r>
            <a:r>
              <a:rPr lang="en-US" sz="2000" dirty="0" err="1" smtClean="0"/>
              <a:t>doua</a:t>
            </a:r>
            <a:r>
              <a:rPr lang="en-US" sz="2000" dirty="0" smtClean="0"/>
              <a:t> </a:t>
            </a:r>
            <a:r>
              <a:rPr lang="en-US" sz="2000" dirty="0" err="1" smtClean="0"/>
              <a:t>criterii</a:t>
            </a:r>
            <a:r>
              <a:rPr lang="en-US" sz="2000" dirty="0" smtClean="0"/>
              <a:t> </a:t>
            </a:r>
            <a:r>
              <a:rPr lang="en-US" sz="2000" dirty="0" err="1" smtClean="0"/>
              <a:t>importante</a:t>
            </a:r>
            <a:r>
              <a:rPr lang="en-US" sz="2000" dirty="0" smtClean="0"/>
              <a:t>, </a:t>
            </a:r>
            <a:r>
              <a:rPr lang="en-US" sz="2000" dirty="0" err="1" smtClean="0"/>
              <a:t>intre</a:t>
            </a:r>
            <a:r>
              <a:rPr lang="en-US" sz="2000" dirty="0" smtClean="0"/>
              <a:t> care </a:t>
            </a:r>
            <a:r>
              <a:rPr lang="en-US" sz="2000" dirty="0" err="1" smtClean="0"/>
              <a:t>unul</a:t>
            </a:r>
            <a:r>
              <a:rPr lang="en-US" sz="2000" dirty="0" smtClean="0"/>
              <a:t> </a:t>
            </a:r>
            <a:r>
              <a:rPr lang="en-US" sz="2000" dirty="0" err="1" smtClean="0"/>
              <a:t>este</a:t>
            </a:r>
            <a:r>
              <a:rPr lang="en-US" sz="2000" dirty="0" smtClean="0"/>
              <a:t> </a:t>
            </a:r>
            <a:r>
              <a:rPr lang="en-US" sz="2000" dirty="0" err="1" smtClean="0"/>
              <a:t>numele</a:t>
            </a:r>
            <a:r>
              <a:rPr lang="en-US" sz="2000" dirty="0" smtClean="0"/>
              <a:t>/</a:t>
            </a:r>
            <a:r>
              <a:rPr lang="en-US" sz="2000" dirty="0" err="1" smtClean="0"/>
              <a:t>eticheta</a:t>
            </a:r>
            <a:r>
              <a:rPr lang="en-US" sz="2000" dirty="0" smtClean="0"/>
              <a:t> </a:t>
            </a:r>
            <a:r>
              <a:rPr lang="en-US" sz="2000" dirty="0" err="1" smtClean="0"/>
              <a:t>partidului</a:t>
            </a:r>
            <a:r>
              <a:rPr lang="en-US" sz="2000" dirty="0" smtClean="0"/>
              <a:t>.</a:t>
            </a:r>
          </a:p>
          <a:p>
            <a:pPr marL="0" indent="0">
              <a:buNone/>
            </a:pPr>
            <a:endParaRPr lang="en-US" sz="2000" dirty="0" smtClean="0"/>
          </a:p>
          <a:p>
            <a:pPr marL="0" indent="0">
              <a:buNone/>
            </a:pPr>
            <a:r>
              <a:rPr lang="en-US" sz="2000" dirty="0" err="1" smtClean="0"/>
              <a:t>Criteriul</a:t>
            </a:r>
            <a:r>
              <a:rPr lang="en-US" sz="2000" dirty="0" smtClean="0"/>
              <a:t> pare </a:t>
            </a:r>
            <a:r>
              <a:rPr lang="en-US" sz="2000" dirty="0" err="1" smtClean="0"/>
              <a:t>eficient</a:t>
            </a:r>
            <a:r>
              <a:rPr lang="en-US" sz="2000" dirty="0" smtClean="0"/>
              <a:t> </a:t>
            </a:r>
            <a:r>
              <a:rPr lang="en-US" sz="2000" dirty="0" err="1" smtClean="0"/>
              <a:t>si</a:t>
            </a:r>
            <a:r>
              <a:rPr lang="en-US" sz="2000" dirty="0" smtClean="0"/>
              <a:t> </a:t>
            </a:r>
            <a:r>
              <a:rPr lang="en-US" sz="2000" dirty="0" err="1" smtClean="0"/>
              <a:t>clar</a:t>
            </a:r>
            <a:r>
              <a:rPr lang="en-US" sz="2000" dirty="0" smtClean="0"/>
              <a:t>, </a:t>
            </a:r>
            <a:r>
              <a:rPr lang="en-US" sz="2000" dirty="0" err="1" smtClean="0"/>
              <a:t>dar</a:t>
            </a:r>
            <a:r>
              <a:rPr lang="en-US" sz="2000" dirty="0" smtClean="0"/>
              <a:t>: </a:t>
            </a:r>
          </a:p>
          <a:p>
            <a:pPr marL="0" indent="0">
              <a:buNone/>
            </a:pPr>
            <a:r>
              <a:rPr lang="en-US" sz="2000" dirty="0" smtClean="0"/>
              <a:t>- in </a:t>
            </a:r>
            <a:r>
              <a:rPr lang="en-US" sz="2000" dirty="0" err="1" smtClean="0"/>
              <a:t>practica</a:t>
            </a:r>
            <a:r>
              <a:rPr lang="en-US" sz="2000" dirty="0" smtClean="0"/>
              <a:t>, </a:t>
            </a:r>
            <a:r>
              <a:rPr lang="en-US" sz="2000" dirty="0" err="1" smtClean="0"/>
              <a:t>partide</a:t>
            </a:r>
            <a:r>
              <a:rPr lang="en-US" sz="2000" dirty="0" smtClean="0"/>
              <a:t> care au </a:t>
            </a:r>
            <a:r>
              <a:rPr lang="en-US" sz="2000" dirty="0" err="1" smtClean="0"/>
              <a:t>aceeasi</a:t>
            </a:r>
            <a:r>
              <a:rPr lang="en-US" sz="2000" dirty="0" smtClean="0"/>
              <a:t> </a:t>
            </a:r>
            <a:r>
              <a:rPr lang="en-US" sz="2000" dirty="0" err="1" smtClean="0"/>
              <a:t>ideologie</a:t>
            </a:r>
            <a:r>
              <a:rPr lang="en-US" sz="2000" dirty="0" smtClean="0"/>
              <a:t>, au </a:t>
            </a:r>
            <a:r>
              <a:rPr lang="en-US" sz="2000" dirty="0" err="1" smtClean="0"/>
              <a:t>acelasi</a:t>
            </a:r>
            <a:r>
              <a:rPr lang="en-US" sz="2000" dirty="0" smtClean="0"/>
              <a:t> program politic, au </a:t>
            </a:r>
            <a:r>
              <a:rPr lang="en-US" sz="2000" dirty="0" err="1" smtClean="0"/>
              <a:t>aceeasi</a:t>
            </a:r>
            <a:r>
              <a:rPr lang="en-US" sz="2000" dirty="0" smtClean="0"/>
              <a:t> </a:t>
            </a:r>
            <a:r>
              <a:rPr lang="en-US" sz="2000" dirty="0" err="1" smtClean="0"/>
              <a:t>afiliere</a:t>
            </a:r>
            <a:r>
              <a:rPr lang="en-US" sz="2000" dirty="0" smtClean="0"/>
              <a:t> </a:t>
            </a:r>
            <a:r>
              <a:rPr lang="en-US" sz="2000" dirty="0" err="1" smtClean="0"/>
              <a:t>interantionala</a:t>
            </a:r>
            <a:r>
              <a:rPr lang="en-US" sz="2000" dirty="0" smtClean="0"/>
              <a:t>, </a:t>
            </a:r>
            <a:r>
              <a:rPr lang="en-US" sz="2000" dirty="0" err="1" smtClean="0"/>
              <a:t>si</a:t>
            </a:r>
            <a:r>
              <a:rPr lang="en-US" sz="2000" dirty="0" smtClean="0"/>
              <a:t> s-au format ca </a:t>
            </a:r>
            <a:r>
              <a:rPr lang="en-US" sz="2000" dirty="0" err="1" smtClean="0"/>
              <a:t>urmare</a:t>
            </a:r>
            <a:r>
              <a:rPr lang="en-US" sz="2000" dirty="0" smtClean="0"/>
              <a:t> a </a:t>
            </a:r>
            <a:r>
              <a:rPr lang="en-US" sz="2000" dirty="0" err="1" smtClean="0"/>
              <a:t>aceluiasi</a:t>
            </a:r>
            <a:r>
              <a:rPr lang="en-US" sz="2000" dirty="0" smtClean="0"/>
              <a:t> conflict/</a:t>
            </a:r>
            <a:r>
              <a:rPr lang="en-US" sz="2000" dirty="0" err="1" smtClean="0"/>
              <a:t>clivaj</a:t>
            </a:r>
            <a:r>
              <a:rPr lang="en-US" sz="2000" dirty="0" smtClean="0"/>
              <a:t>, au </a:t>
            </a:r>
            <a:r>
              <a:rPr lang="en-US" sz="2000" dirty="0" err="1" smtClean="0"/>
              <a:t>adeseaori</a:t>
            </a:r>
            <a:r>
              <a:rPr lang="en-US" sz="2000" dirty="0" smtClean="0"/>
              <a:t> </a:t>
            </a:r>
            <a:r>
              <a:rPr lang="en-US" sz="2000" dirty="0" err="1" smtClean="0"/>
              <a:t>etichete</a:t>
            </a:r>
            <a:r>
              <a:rPr lang="en-US" sz="2000" dirty="0" smtClean="0"/>
              <a:t> </a:t>
            </a:r>
            <a:r>
              <a:rPr lang="en-US" sz="2000" dirty="0" err="1" smtClean="0"/>
              <a:t>diferite</a:t>
            </a:r>
            <a:r>
              <a:rPr lang="en-US" sz="2000" dirty="0" smtClean="0"/>
              <a:t>. </a:t>
            </a:r>
            <a:r>
              <a:rPr lang="en-US" sz="2000" dirty="0" err="1" smtClean="0"/>
              <a:t>Spre</a:t>
            </a:r>
            <a:r>
              <a:rPr lang="en-US" sz="2000" dirty="0" smtClean="0"/>
              <a:t> </a:t>
            </a:r>
            <a:r>
              <a:rPr lang="en-US" sz="2000" dirty="0" err="1" smtClean="0"/>
              <a:t>exemplu</a:t>
            </a:r>
            <a:r>
              <a:rPr lang="en-US" sz="2000" dirty="0" smtClean="0"/>
              <a:t>:  … al </a:t>
            </a:r>
            <a:r>
              <a:rPr lang="en-US" sz="2000" dirty="0" err="1" smtClean="0"/>
              <a:t>muncii</a:t>
            </a:r>
            <a:r>
              <a:rPr lang="ro-RO" sz="2000" dirty="0" smtClean="0"/>
              <a:t>, </a:t>
            </a:r>
            <a:r>
              <a:rPr lang="ro-RO" sz="2000" dirty="0"/>
              <a:t>socialist, </a:t>
            </a:r>
            <a:r>
              <a:rPr lang="ro-RO" sz="2000" dirty="0" smtClean="0"/>
              <a:t>social</a:t>
            </a:r>
            <a:r>
              <a:rPr lang="en-US" sz="2000" dirty="0" smtClean="0"/>
              <a:t>-</a:t>
            </a:r>
            <a:r>
              <a:rPr lang="ro-RO" sz="2000" dirty="0" smtClean="0"/>
              <a:t>democratic</a:t>
            </a:r>
            <a:r>
              <a:rPr lang="en-US" sz="2000" dirty="0" smtClean="0"/>
              <a:t>, etc.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36346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Concluzii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smtClean="0"/>
              <a:t>Din </a:t>
            </a:r>
            <a:r>
              <a:rPr lang="en-US" dirty="0" err="1" smtClean="0"/>
              <a:t>cauza</a:t>
            </a:r>
            <a:r>
              <a:rPr lang="en-US" dirty="0" smtClean="0"/>
              <a:t> </a:t>
            </a:r>
            <a:r>
              <a:rPr lang="en-US" dirty="0" err="1" smtClean="0"/>
              <a:t>asumptiilor</a:t>
            </a:r>
            <a:r>
              <a:rPr lang="en-US" dirty="0" smtClean="0"/>
              <a:t> de la care </a:t>
            </a:r>
            <a:r>
              <a:rPr lang="en-US" dirty="0" err="1" smtClean="0"/>
              <a:t>pleaca</a:t>
            </a:r>
            <a:r>
              <a:rPr lang="en-US" dirty="0" smtClean="0"/>
              <a:t> </a:t>
            </a:r>
            <a:r>
              <a:rPr lang="en-US" dirty="0" err="1" smtClean="0"/>
              <a:t>si</a:t>
            </a:r>
            <a:r>
              <a:rPr lang="en-US" dirty="0" smtClean="0"/>
              <a:t> a </a:t>
            </a:r>
            <a:r>
              <a:rPr lang="en-US" dirty="0" err="1" smtClean="0"/>
              <a:t>operationalizarilor</a:t>
            </a:r>
            <a:r>
              <a:rPr lang="en-US" dirty="0" smtClean="0"/>
              <a:t> </a:t>
            </a:r>
            <a:r>
              <a:rPr lang="en-US" dirty="0" err="1" smtClean="0"/>
              <a:t>pe</a:t>
            </a:r>
            <a:r>
              <a:rPr lang="en-US" dirty="0" smtClean="0"/>
              <a:t> care le </a:t>
            </a:r>
            <a:r>
              <a:rPr lang="en-US" dirty="0" err="1" smtClean="0"/>
              <a:t>utilizeaza</a:t>
            </a:r>
            <a:r>
              <a:rPr lang="en-US" dirty="0" smtClean="0"/>
              <a:t>, </a:t>
            </a:r>
            <a:r>
              <a:rPr lang="en-US" dirty="0" err="1" smtClean="0"/>
              <a:t>aplicarea</a:t>
            </a:r>
            <a:r>
              <a:rPr lang="en-US" dirty="0" smtClean="0"/>
              <a:t> </a:t>
            </a:r>
            <a:r>
              <a:rPr lang="en-US" dirty="0" err="1" smtClean="0"/>
              <a:t>criteriilor</a:t>
            </a:r>
            <a:r>
              <a:rPr lang="en-US" dirty="0" smtClean="0"/>
              <a:t> de </a:t>
            </a:r>
            <a:r>
              <a:rPr lang="en-US" dirty="0" err="1" smtClean="0"/>
              <a:t>clasificare</a:t>
            </a:r>
            <a:r>
              <a:rPr lang="en-US" dirty="0" smtClean="0"/>
              <a:t> a </a:t>
            </a:r>
            <a:r>
              <a:rPr lang="en-US" dirty="0" err="1" smtClean="0"/>
              <a:t>partidelor</a:t>
            </a:r>
            <a:r>
              <a:rPr lang="en-US" dirty="0" smtClean="0"/>
              <a:t> in </a:t>
            </a:r>
            <a:r>
              <a:rPr lang="en-US" dirty="0" err="1" smtClean="0"/>
              <a:t>familii</a:t>
            </a:r>
            <a:r>
              <a:rPr lang="en-US" dirty="0" smtClean="0"/>
              <a:t> </a:t>
            </a:r>
            <a:r>
              <a:rPr lang="en-US" dirty="0" err="1" smtClean="0"/>
              <a:t>este</a:t>
            </a:r>
            <a:r>
              <a:rPr lang="en-US" dirty="0" smtClean="0"/>
              <a:t> </a:t>
            </a:r>
            <a:r>
              <a:rPr lang="en-US" dirty="0" err="1" smtClean="0"/>
              <a:t>variata</a:t>
            </a:r>
            <a:r>
              <a:rPr lang="en-US" dirty="0" smtClean="0"/>
              <a:t> </a:t>
            </a:r>
            <a:r>
              <a:rPr lang="en-US" dirty="0" err="1" smtClean="0"/>
              <a:t>si</a:t>
            </a:r>
            <a:r>
              <a:rPr lang="en-US" dirty="0" smtClean="0"/>
              <a:t> </a:t>
            </a:r>
            <a:r>
              <a:rPr lang="en-US" dirty="0" err="1" smtClean="0"/>
              <a:t>problematica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 smtClean="0"/>
              <a:t>Nici</a:t>
            </a:r>
            <a:r>
              <a:rPr lang="en-US" dirty="0" smtClean="0"/>
              <a:t> </a:t>
            </a:r>
            <a:r>
              <a:rPr lang="en-US" dirty="0" err="1" smtClean="0"/>
              <a:t>unul</a:t>
            </a:r>
            <a:r>
              <a:rPr lang="en-US" dirty="0" smtClean="0"/>
              <a:t> </a:t>
            </a:r>
            <a:r>
              <a:rPr lang="en-US" dirty="0" err="1" smtClean="0"/>
              <a:t>dintre</a:t>
            </a:r>
            <a:r>
              <a:rPr lang="en-US" dirty="0" smtClean="0"/>
              <a:t> </a:t>
            </a:r>
            <a:r>
              <a:rPr lang="en-US" dirty="0" err="1" smtClean="0"/>
              <a:t>criterii</a:t>
            </a:r>
            <a:r>
              <a:rPr lang="en-US" dirty="0" smtClean="0"/>
              <a:t> nu s-a </a:t>
            </a:r>
            <a:r>
              <a:rPr lang="en-US" dirty="0" err="1" smtClean="0"/>
              <a:t>impus</a:t>
            </a:r>
            <a:r>
              <a:rPr lang="en-US" dirty="0" smtClean="0"/>
              <a:t> ca </a:t>
            </a:r>
            <a:r>
              <a:rPr lang="en-US" dirty="0" err="1" smtClean="0"/>
              <a:t>fiind</a:t>
            </a:r>
            <a:r>
              <a:rPr lang="en-US" dirty="0" smtClean="0"/>
              <a:t> “</a:t>
            </a:r>
            <a:r>
              <a:rPr lang="en-US" dirty="0" err="1" smtClean="0"/>
              <a:t>cel</a:t>
            </a:r>
            <a:r>
              <a:rPr lang="en-US" dirty="0" smtClean="0"/>
              <a:t> </a:t>
            </a:r>
            <a:r>
              <a:rPr lang="en-US" dirty="0" err="1" smtClean="0"/>
              <a:t>mai</a:t>
            </a:r>
            <a:r>
              <a:rPr lang="en-US" dirty="0" smtClean="0"/>
              <a:t> bun/</a:t>
            </a:r>
            <a:r>
              <a:rPr lang="en-US" dirty="0" err="1" smtClean="0"/>
              <a:t>potrivit</a:t>
            </a:r>
            <a:r>
              <a:rPr lang="en-US" dirty="0" smtClean="0"/>
              <a:t>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 smtClean="0"/>
              <a:t>Nici</a:t>
            </a:r>
            <a:r>
              <a:rPr lang="en-US" dirty="0" smtClean="0"/>
              <a:t> </a:t>
            </a:r>
            <a:r>
              <a:rPr lang="en-US" dirty="0" err="1" smtClean="0"/>
              <a:t>unul</a:t>
            </a:r>
            <a:r>
              <a:rPr lang="en-US" dirty="0" smtClean="0"/>
              <a:t> </a:t>
            </a:r>
            <a:r>
              <a:rPr lang="en-US" dirty="0" err="1" smtClean="0"/>
              <a:t>dintre</a:t>
            </a:r>
            <a:r>
              <a:rPr lang="en-US" dirty="0" smtClean="0"/>
              <a:t> </a:t>
            </a:r>
            <a:r>
              <a:rPr lang="en-US" dirty="0" err="1" smtClean="0"/>
              <a:t>criterii</a:t>
            </a:r>
            <a:r>
              <a:rPr lang="en-US" dirty="0" smtClean="0"/>
              <a:t> nu </a:t>
            </a:r>
            <a:r>
              <a:rPr lang="en-US" dirty="0" err="1" smtClean="0"/>
              <a:t>permite</a:t>
            </a:r>
            <a:r>
              <a:rPr lang="en-US" dirty="0" smtClean="0"/>
              <a:t> o </a:t>
            </a:r>
            <a:r>
              <a:rPr lang="en-US" dirty="0" err="1" smtClean="0"/>
              <a:t>clasificare</a:t>
            </a:r>
            <a:r>
              <a:rPr lang="en-US" dirty="0" smtClean="0"/>
              <a:t> “</a:t>
            </a:r>
            <a:r>
              <a:rPr lang="en-US" dirty="0" err="1" smtClean="0"/>
              <a:t>curata</a:t>
            </a:r>
            <a:r>
              <a:rPr lang="en-US" dirty="0" smtClean="0"/>
              <a:t>” </a:t>
            </a:r>
            <a:r>
              <a:rPr lang="en-US" dirty="0" err="1" smtClean="0"/>
              <a:t>fara</a:t>
            </a:r>
            <a:r>
              <a:rPr lang="en-US" dirty="0" smtClean="0"/>
              <a:t> </a:t>
            </a:r>
            <a:r>
              <a:rPr lang="en-US" dirty="0" err="1" smtClean="0"/>
              <a:t>interferente</a:t>
            </a:r>
            <a:r>
              <a:rPr lang="en-US" smtClean="0"/>
              <a:t>  </a:t>
            </a:r>
            <a:r>
              <a:rPr lang="en-US" dirty="0" err="1" smtClean="0"/>
              <a:t>intre</a:t>
            </a:r>
            <a:r>
              <a:rPr lang="en-US" dirty="0" smtClean="0"/>
              <a:t> </a:t>
            </a:r>
            <a:r>
              <a:rPr lang="en-US" dirty="0" err="1" smtClean="0"/>
              <a:t>posibililele</a:t>
            </a:r>
            <a:r>
              <a:rPr lang="en-US" dirty="0" smtClean="0"/>
              <a:t> “</a:t>
            </a:r>
            <a:r>
              <a:rPr lang="en-US" dirty="0" err="1" smtClean="0"/>
              <a:t>familii</a:t>
            </a:r>
            <a:r>
              <a:rPr lang="en-US" dirty="0" smtClean="0"/>
              <a:t>”, </a:t>
            </a:r>
            <a:r>
              <a:rPr lang="en-US" dirty="0" err="1" smtClean="0"/>
              <a:t>sau</a:t>
            </a:r>
            <a:r>
              <a:rPr lang="en-US" dirty="0" smtClean="0"/>
              <a:t> </a:t>
            </a:r>
            <a:r>
              <a:rPr lang="en-US" dirty="0" err="1" smtClean="0"/>
              <a:t>fara</a:t>
            </a:r>
            <a:r>
              <a:rPr lang="en-US" dirty="0" smtClean="0"/>
              <a:t> “</a:t>
            </a:r>
            <a:r>
              <a:rPr lang="en-US" dirty="0" err="1" smtClean="0"/>
              <a:t>dubii</a:t>
            </a:r>
            <a:r>
              <a:rPr lang="en-US" dirty="0" smtClean="0"/>
              <a:t>” cu </a:t>
            </a:r>
            <a:r>
              <a:rPr lang="en-US" dirty="0" err="1" smtClean="0"/>
              <a:t>privire</a:t>
            </a:r>
            <a:r>
              <a:rPr lang="en-US" dirty="0" smtClean="0"/>
              <a:t> la “</a:t>
            </a:r>
            <a:r>
              <a:rPr lang="en-US" dirty="0" err="1" smtClean="0"/>
              <a:t>cea</a:t>
            </a:r>
            <a:r>
              <a:rPr lang="en-US" dirty="0" smtClean="0"/>
              <a:t> </a:t>
            </a:r>
            <a:r>
              <a:rPr lang="en-US" dirty="0" err="1" smtClean="0"/>
              <a:t>mai</a:t>
            </a:r>
            <a:r>
              <a:rPr lang="en-US" dirty="0" smtClean="0"/>
              <a:t> </a:t>
            </a:r>
            <a:r>
              <a:rPr lang="en-US" dirty="0" err="1" smtClean="0"/>
              <a:t>potrivita</a:t>
            </a:r>
            <a:r>
              <a:rPr lang="en-US" dirty="0" smtClean="0"/>
              <a:t>” </a:t>
            </a:r>
            <a:r>
              <a:rPr lang="en-US" dirty="0" err="1" smtClean="0"/>
              <a:t>familie</a:t>
            </a:r>
            <a:r>
              <a:rPr lang="en-US" dirty="0" smtClean="0"/>
              <a:t> </a:t>
            </a:r>
            <a:r>
              <a:rPr lang="en-US" dirty="0" err="1" smtClean="0"/>
              <a:t>pentru</a:t>
            </a:r>
            <a:r>
              <a:rPr lang="en-US" dirty="0" smtClean="0"/>
              <a:t> un </a:t>
            </a:r>
            <a:r>
              <a:rPr lang="en-US" dirty="0" err="1" smtClean="0"/>
              <a:t>partid</a:t>
            </a:r>
            <a:r>
              <a:rPr lang="en-US" dirty="0" smtClean="0"/>
              <a:t> dat.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 smtClean="0"/>
              <a:t>Nici</a:t>
            </a:r>
            <a:r>
              <a:rPr lang="en-US" dirty="0" smtClean="0"/>
              <a:t> </a:t>
            </a:r>
            <a:r>
              <a:rPr lang="en-US" dirty="0" err="1" smtClean="0"/>
              <a:t>unul</a:t>
            </a:r>
            <a:r>
              <a:rPr lang="en-US" dirty="0" smtClean="0"/>
              <a:t> </a:t>
            </a:r>
            <a:r>
              <a:rPr lang="en-US" dirty="0" err="1" smtClean="0"/>
              <a:t>dintre</a:t>
            </a:r>
            <a:r>
              <a:rPr lang="en-US" dirty="0" smtClean="0"/>
              <a:t> </a:t>
            </a:r>
            <a:r>
              <a:rPr lang="en-US" dirty="0" err="1" smtClean="0"/>
              <a:t>criterii</a:t>
            </a:r>
            <a:r>
              <a:rPr lang="en-US" dirty="0" smtClean="0"/>
              <a:t> nu </a:t>
            </a:r>
            <a:r>
              <a:rPr lang="en-US" dirty="0" err="1" smtClean="0"/>
              <a:t>raspunde</a:t>
            </a:r>
            <a:r>
              <a:rPr lang="en-US" dirty="0" smtClean="0"/>
              <a:t> bine la </a:t>
            </a:r>
            <a:r>
              <a:rPr lang="en-US" dirty="0" err="1" smtClean="0"/>
              <a:t>schimbari</a:t>
            </a:r>
            <a:r>
              <a:rPr lang="en-US" dirty="0" smtClean="0"/>
              <a:t> </a:t>
            </a:r>
            <a:r>
              <a:rPr lang="en-US" dirty="0" err="1" smtClean="0"/>
              <a:t>rapide</a:t>
            </a:r>
            <a:r>
              <a:rPr lang="en-US" dirty="0" smtClean="0"/>
              <a:t> ale </a:t>
            </a:r>
            <a:r>
              <a:rPr lang="en-US" dirty="0" err="1" smtClean="0"/>
              <a:t>realitatii</a:t>
            </a:r>
            <a:r>
              <a:rPr lang="en-US" dirty="0" smtClean="0"/>
              <a:t>.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 smtClean="0"/>
              <a:t>Criteriul</a:t>
            </a:r>
            <a:r>
              <a:rPr lang="en-US" dirty="0" smtClean="0"/>
              <a:t>  de “</a:t>
            </a:r>
            <a:r>
              <a:rPr lang="en-US" dirty="0" err="1" smtClean="0"/>
              <a:t>apartenenta</a:t>
            </a:r>
            <a:r>
              <a:rPr lang="en-US" dirty="0" smtClean="0"/>
              <a:t> la </a:t>
            </a:r>
            <a:r>
              <a:rPr lang="en-US" dirty="0" err="1" smtClean="0"/>
              <a:t>federatii</a:t>
            </a:r>
            <a:r>
              <a:rPr lang="en-US" dirty="0" smtClean="0"/>
              <a:t> </a:t>
            </a:r>
            <a:r>
              <a:rPr lang="en-US" dirty="0" err="1" smtClean="0"/>
              <a:t>internationale</a:t>
            </a:r>
            <a:r>
              <a:rPr lang="en-US" dirty="0" smtClean="0"/>
              <a:t>” </a:t>
            </a:r>
            <a:r>
              <a:rPr lang="en-US" dirty="0" err="1" smtClean="0"/>
              <a:t>este</a:t>
            </a:r>
            <a:r>
              <a:rPr lang="en-US" dirty="0" smtClean="0"/>
              <a:t> </a:t>
            </a:r>
            <a:r>
              <a:rPr lang="en-US" dirty="0" err="1" smtClean="0"/>
              <a:t>cel</a:t>
            </a:r>
            <a:r>
              <a:rPr lang="en-US" dirty="0" smtClean="0"/>
              <a:t> </a:t>
            </a:r>
            <a:r>
              <a:rPr lang="en-US" dirty="0" err="1" smtClean="0"/>
              <a:t>mai</a:t>
            </a:r>
            <a:r>
              <a:rPr lang="en-US" dirty="0" smtClean="0"/>
              <a:t> </a:t>
            </a:r>
            <a:r>
              <a:rPr lang="en-US" dirty="0" err="1" smtClean="0"/>
              <a:t>ambiguu</a:t>
            </a:r>
            <a:r>
              <a:rPr lang="en-US" dirty="0" smtClean="0"/>
              <a:t>, </a:t>
            </a:r>
            <a:r>
              <a:rPr lang="en-US" dirty="0" err="1" smtClean="0"/>
              <a:t>intrucat</a:t>
            </a:r>
            <a:r>
              <a:rPr lang="en-US" dirty="0" smtClean="0"/>
              <a:t> </a:t>
            </a:r>
            <a:r>
              <a:rPr lang="en-US" dirty="0" err="1" smtClean="0"/>
              <a:t>multe</a:t>
            </a:r>
            <a:r>
              <a:rPr lang="en-US" dirty="0" smtClean="0"/>
              <a:t> </a:t>
            </a:r>
            <a:r>
              <a:rPr lang="en-US" dirty="0" err="1" smtClean="0"/>
              <a:t>federatii</a:t>
            </a:r>
            <a:r>
              <a:rPr lang="en-US" dirty="0" smtClean="0"/>
              <a:t> </a:t>
            </a:r>
            <a:r>
              <a:rPr lang="en-US" dirty="0" err="1" smtClean="0"/>
              <a:t>accepta</a:t>
            </a:r>
            <a:r>
              <a:rPr lang="en-US" dirty="0" smtClean="0"/>
              <a:t> </a:t>
            </a:r>
            <a:r>
              <a:rPr lang="en-US" dirty="0" err="1" smtClean="0"/>
              <a:t>partide</a:t>
            </a:r>
            <a:r>
              <a:rPr lang="en-US" dirty="0" smtClean="0"/>
              <a:t> cu </a:t>
            </a:r>
            <a:r>
              <a:rPr lang="en-US" dirty="0" err="1" smtClean="0"/>
              <a:t>multa</a:t>
            </a:r>
            <a:r>
              <a:rPr lang="en-US" dirty="0" smtClean="0"/>
              <a:t> </a:t>
            </a:r>
            <a:r>
              <a:rPr lang="en-US" dirty="0" err="1" smtClean="0"/>
              <a:t>usurinta</a:t>
            </a:r>
            <a:r>
              <a:rPr lang="en-US" dirty="0" smtClean="0"/>
              <a:t>, </a:t>
            </a:r>
            <a:r>
              <a:rPr lang="en-US" dirty="0" err="1" smtClean="0"/>
              <a:t>si</a:t>
            </a:r>
            <a:r>
              <a:rPr lang="en-US" dirty="0" smtClean="0"/>
              <a:t> </a:t>
            </a:r>
            <a:r>
              <a:rPr lang="en-US" dirty="0" err="1" smtClean="0"/>
              <a:t>fara</a:t>
            </a:r>
            <a:r>
              <a:rPr lang="en-US" dirty="0" smtClean="0"/>
              <a:t> a </a:t>
            </a:r>
            <a:r>
              <a:rPr lang="en-US" dirty="0" err="1" smtClean="0"/>
              <a:t>avea</a:t>
            </a:r>
            <a:r>
              <a:rPr lang="en-US" dirty="0" smtClean="0"/>
              <a:t> </a:t>
            </a:r>
            <a:r>
              <a:rPr lang="en-US" dirty="0" err="1" smtClean="0"/>
              <a:t>criterii</a:t>
            </a:r>
            <a:r>
              <a:rPr lang="en-US" dirty="0" smtClean="0"/>
              <a:t> interne </a:t>
            </a:r>
            <a:r>
              <a:rPr lang="en-US" dirty="0" err="1" smtClean="0"/>
              <a:t>clare</a:t>
            </a:r>
            <a:r>
              <a:rPr lang="en-US" dirty="0" smtClean="0"/>
              <a:t> </a:t>
            </a:r>
            <a:r>
              <a:rPr lang="en-US" dirty="0" err="1" smtClean="0"/>
              <a:t>sau</a:t>
            </a:r>
            <a:r>
              <a:rPr lang="en-US" dirty="0" smtClean="0"/>
              <a:t> </a:t>
            </a:r>
            <a:r>
              <a:rPr lang="en-US" dirty="0" err="1" smtClean="0"/>
              <a:t>aplicate</a:t>
            </a:r>
            <a:r>
              <a:rPr lang="en-US" dirty="0" smtClean="0"/>
              <a:t> cu </a:t>
            </a:r>
            <a:r>
              <a:rPr lang="en-US" dirty="0" err="1" smtClean="0"/>
              <a:t>consistenta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 smtClean="0"/>
              <a:t>Diferitele</a:t>
            </a:r>
            <a:r>
              <a:rPr lang="en-US" dirty="0" smtClean="0"/>
              <a:t> </a:t>
            </a:r>
            <a:r>
              <a:rPr lang="en-US" dirty="0" err="1" smtClean="0"/>
              <a:t>criterii</a:t>
            </a:r>
            <a:r>
              <a:rPr lang="en-US" dirty="0" smtClean="0"/>
              <a:t> au </a:t>
            </a:r>
            <a:r>
              <a:rPr lang="en-US" dirty="0" err="1" smtClean="0"/>
              <a:t>fost</a:t>
            </a:r>
            <a:r>
              <a:rPr lang="en-US" dirty="0" smtClean="0"/>
              <a:t> </a:t>
            </a:r>
            <a:r>
              <a:rPr lang="en-US" dirty="0" err="1" smtClean="0"/>
              <a:t>aplicate</a:t>
            </a:r>
            <a:r>
              <a:rPr lang="en-US" dirty="0" smtClean="0"/>
              <a:t> </a:t>
            </a:r>
            <a:r>
              <a:rPr lang="en-US" dirty="0" err="1" smtClean="0"/>
              <a:t>noilor</a:t>
            </a:r>
            <a:r>
              <a:rPr lang="en-US" dirty="0" smtClean="0"/>
              <a:t> </a:t>
            </a:r>
            <a:r>
              <a:rPr lang="en-US" dirty="0" err="1" smtClean="0"/>
              <a:t>partide</a:t>
            </a:r>
            <a:r>
              <a:rPr lang="en-US" dirty="0" smtClean="0"/>
              <a:t> din Europa de Est </a:t>
            </a:r>
            <a:r>
              <a:rPr lang="en-US" dirty="0" err="1" smtClean="0"/>
              <a:t>si</a:t>
            </a:r>
            <a:r>
              <a:rPr lang="en-US" dirty="0" smtClean="0"/>
              <a:t> nu au </a:t>
            </a:r>
            <a:r>
              <a:rPr lang="en-US" dirty="0" err="1" smtClean="0"/>
              <a:t>functionat</a:t>
            </a:r>
            <a:r>
              <a:rPr lang="en-US" dirty="0" smtClean="0"/>
              <a:t> cu </a:t>
            </a:r>
            <a:r>
              <a:rPr lang="en-US" dirty="0" err="1" smtClean="0"/>
              <a:t>aceleasi</a:t>
            </a:r>
            <a:r>
              <a:rPr lang="en-US" dirty="0" smtClean="0"/>
              <a:t> </a:t>
            </a:r>
            <a:r>
              <a:rPr lang="en-US" dirty="0" err="1" smtClean="0"/>
              <a:t>rezultate</a:t>
            </a:r>
            <a:r>
              <a:rPr lang="en-US" dirty="0" smtClean="0"/>
              <a:t>/</a:t>
            </a:r>
            <a:r>
              <a:rPr lang="en-US" dirty="0" err="1" smtClean="0"/>
              <a:t>eficienta</a:t>
            </a:r>
            <a:r>
              <a:rPr lang="en-US" dirty="0" smtClean="0"/>
              <a:t> ca </a:t>
            </a:r>
            <a:r>
              <a:rPr lang="en-US" dirty="0" err="1" smtClean="0"/>
              <a:t>si</a:t>
            </a:r>
            <a:r>
              <a:rPr lang="en-US" dirty="0" smtClean="0"/>
              <a:t> in </a:t>
            </a:r>
            <a:r>
              <a:rPr lang="en-US" dirty="0" err="1" smtClean="0"/>
              <a:t>cazul</a:t>
            </a:r>
            <a:r>
              <a:rPr lang="en-US" dirty="0" smtClean="0"/>
              <a:t> </a:t>
            </a:r>
            <a:r>
              <a:rPr lang="en-US" dirty="0" err="1" smtClean="0"/>
              <a:t>vechilor</a:t>
            </a:r>
            <a:r>
              <a:rPr lang="en-US" dirty="0" smtClean="0"/>
              <a:t> </a:t>
            </a:r>
            <a:r>
              <a:rPr lang="en-US" dirty="0" err="1" smtClean="0"/>
              <a:t>partide</a:t>
            </a:r>
            <a:r>
              <a:rPr lang="en-US" dirty="0" smtClean="0"/>
              <a:t> din Europa de Vest.</a:t>
            </a:r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38675717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 fontScale="90000"/>
          </a:bodyPr>
          <a:lstStyle/>
          <a:p>
            <a:r>
              <a:rPr lang="en-US" dirty="0" err="1" smtClean="0"/>
              <a:t>Familii</a:t>
            </a:r>
            <a:r>
              <a:rPr lang="en-US" dirty="0" smtClean="0"/>
              <a:t> de </a:t>
            </a:r>
            <a:r>
              <a:rPr lang="en-US" dirty="0" err="1" smtClean="0"/>
              <a:t>partide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219200"/>
            <a:ext cx="8686800" cy="5257800"/>
          </a:xfrm>
        </p:spPr>
        <p:txBody>
          <a:bodyPr>
            <a:normAutofit fontScale="92500"/>
          </a:bodyPr>
          <a:lstStyle/>
          <a:p>
            <a:pPr marL="0" indent="0">
              <a:lnSpc>
                <a:spcPct val="90000"/>
              </a:lnSpc>
              <a:buNone/>
            </a:pPr>
            <a:r>
              <a:rPr lang="en-GB" altLang="ro-RO" dirty="0" err="1" smtClean="0"/>
              <a:t>Literatura</a:t>
            </a:r>
            <a:r>
              <a:rPr lang="en-GB" altLang="ro-RO" dirty="0" smtClean="0"/>
              <a:t> de </a:t>
            </a:r>
            <a:r>
              <a:rPr lang="en-GB" altLang="ro-RO" dirty="0" err="1" smtClean="0"/>
              <a:t>specialitate</a:t>
            </a:r>
            <a:r>
              <a:rPr lang="en-GB" altLang="ro-RO" dirty="0" smtClean="0"/>
              <a:t> </a:t>
            </a:r>
            <a:r>
              <a:rPr lang="en-GB" altLang="ro-RO" dirty="0" err="1" smtClean="0"/>
              <a:t>distinge</a:t>
            </a:r>
            <a:r>
              <a:rPr lang="en-GB" altLang="ro-RO" dirty="0" smtClean="0"/>
              <a:t> 4 </a:t>
            </a:r>
            <a:r>
              <a:rPr lang="en-GB" altLang="ro-RO" dirty="0" err="1" smtClean="0"/>
              <a:t>tipuri</a:t>
            </a:r>
            <a:r>
              <a:rPr lang="en-GB" altLang="ro-RO" dirty="0" smtClean="0"/>
              <a:t> de </a:t>
            </a:r>
            <a:r>
              <a:rPr lang="en-GB" altLang="ro-RO" dirty="0" err="1" smtClean="0"/>
              <a:t>abordari</a:t>
            </a:r>
            <a:r>
              <a:rPr lang="en-GB" altLang="ro-RO" dirty="0" smtClean="0"/>
              <a:t> </a:t>
            </a:r>
            <a:r>
              <a:rPr lang="en-GB" altLang="ro-RO" dirty="0" err="1" smtClean="0"/>
              <a:t>diferite</a:t>
            </a:r>
            <a:r>
              <a:rPr lang="en-GB" altLang="ro-RO" dirty="0"/>
              <a:t> </a:t>
            </a:r>
            <a:r>
              <a:rPr lang="en-GB" altLang="ro-RO" dirty="0" smtClean="0"/>
              <a:t>cu </a:t>
            </a:r>
            <a:r>
              <a:rPr lang="en-GB" altLang="ro-RO" dirty="0" err="1" smtClean="0"/>
              <a:t>privire</a:t>
            </a:r>
            <a:r>
              <a:rPr lang="en-GB" altLang="ro-RO" dirty="0" smtClean="0"/>
              <a:t> la </a:t>
            </a:r>
            <a:r>
              <a:rPr lang="en-GB" altLang="ro-RO" dirty="0" err="1" smtClean="0"/>
              <a:t>clasificarea</a:t>
            </a:r>
            <a:r>
              <a:rPr lang="en-GB" altLang="ro-RO" dirty="0" smtClean="0"/>
              <a:t> </a:t>
            </a:r>
            <a:r>
              <a:rPr lang="en-GB" altLang="ro-RO" dirty="0" err="1" smtClean="0"/>
              <a:t>famiilor</a:t>
            </a:r>
            <a:r>
              <a:rPr lang="en-GB" altLang="ro-RO" dirty="0" smtClean="0"/>
              <a:t> de </a:t>
            </a:r>
            <a:r>
              <a:rPr lang="en-GB" altLang="ro-RO" dirty="0" err="1" smtClean="0"/>
              <a:t>partide</a:t>
            </a:r>
            <a:r>
              <a:rPr lang="en-GB" altLang="ro-RO" dirty="0" smtClean="0"/>
              <a:t>: </a:t>
            </a:r>
          </a:p>
          <a:p>
            <a:pPr>
              <a:lnSpc>
                <a:spcPct val="90000"/>
              </a:lnSpc>
            </a:pPr>
            <a:endParaRPr lang="en-GB" altLang="ro-RO" sz="1500" dirty="0" smtClean="0"/>
          </a:p>
          <a:p>
            <a:pPr marL="1485900" indent="-571500">
              <a:lnSpc>
                <a:spcPct val="90000"/>
              </a:lnSpc>
              <a:buFont typeface="+mj-lt"/>
              <a:buAutoNum type="romanLcPeriod"/>
            </a:pPr>
            <a:r>
              <a:rPr lang="en-GB" altLang="ro-RO" sz="3000" dirty="0" smtClean="0"/>
              <a:t>o prima </a:t>
            </a:r>
            <a:r>
              <a:rPr lang="en-GB" altLang="ro-RO" sz="3000" dirty="0" err="1" smtClean="0"/>
              <a:t>abordare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pune</a:t>
            </a:r>
            <a:r>
              <a:rPr lang="en-GB" altLang="ro-RO" sz="3000" dirty="0" smtClean="0"/>
              <a:t> in </a:t>
            </a:r>
            <a:r>
              <a:rPr lang="en-GB" altLang="ro-RO" sz="3000" dirty="0" err="1" smtClean="0"/>
              <a:t>acelasi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grup</a:t>
            </a:r>
            <a:r>
              <a:rPr lang="en-GB" altLang="ro-RO" sz="3000" dirty="0" smtClean="0"/>
              <a:t>/</a:t>
            </a:r>
            <a:r>
              <a:rPr lang="en-GB" altLang="ro-RO" sz="3000" dirty="0" err="1" smtClean="0"/>
              <a:t>aceesi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familie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acele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partide</a:t>
            </a:r>
            <a:r>
              <a:rPr lang="en-GB" altLang="ro-RO" sz="3000" dirty="0" smtClean="0"/>
              <a:t> care au o </a:t>
            </a:r>
            <a:r>
              <a:rPr lang="en-GB" altLang="ro-RO" sz="3000" dirty="0" err="1" smtClean="0"/>
              <a:t>origine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similara</a:t>
            </a:r>
            <a:endParaRPr lang="en-GB" altLang="ro-RO" sz="3000" dirty="0" smtClean="0"/>
          </a:p>
          <a:p>
            <a:pPr marL="1485900" indent="-571500">
              <a:lnSpc>
                <a:spcPct val="90000"/>
              </a:lnSpc>
              <a:buFont typeface="+mj-lt"/>
              <a:buAutoNum type="romanLcPeriod"/>
            </a:pPr>
            <a:r>
              <a:rPr lang="en-GB" altLang="ro-RO" sz="3000" dirty="0" smtClean="0"/>
              <a:t>a </a:t>
            </a:r>
            <a:r>
              <a:rPr lang="en-GB" altLang="ro-RO" sz="3000" dirty="0" err="1" smtClean="0"/>
              <a:t>doua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abordare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pune</a:t>
            </a:r>
            <a:r>
              <a:rPr lang="en-GB" altLang="ro-RO" sz="3000" dirty="0" smtClean="0"/>
              <a:t> in </a:t>
            </a:r>
            <a:r>
              <a:rPr lang="en-GB" altLang="ro-RO" sz="3000" dirty="0" err="1" smtClean="0"/>
              <a:t>aceeasi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familie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partidele</a:t>
            </a:r>
            <a:r>
              <a:rPr lang="en-GB" altLang="ro-RO" sz="3000" dirty="0" smtClean="0"/>
              <a:t> in </a:t>
            </a:r>
            <a:r>
              <a:rPr lang="en-GB" altLang="ro-RO" sz="3000" dirty="0" err="1" smtClean="0"/>
              <a:t>functie</a:t>
            </a:r>
            <a:r>
              <a:rPr lang="en-GB" altLang="ro-RO" sz="3000" dirty="0" smtClean="0"/>
              <a:t> de </a:t>
            </a:r>
            <a:r>
              <a:rPr lang="en-GB" altLang="ro-RO" sz="3000" dirty="0" err="1" smtClean="0"/>
              <a:t>apartanenta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lor</a:t>
            </a:r>
            <a:r>
              <a:rPr lang="en-GB" altLang="ro-RO" sz="3000" dirty="0" smtClean="0"/>
              <a:t> la </a:t>
            </a:r>
            <a:r>
              <a:rPr lang="en-GB" altLang="ro-RO" sz="3000" dirty="0" err="1" smtClean="0"/>
              <a:t>federatii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internationale</a:t>
            </a:r>
            <a:endParaRPr lang="en-GB" altLang="ro-RO" sz="3000" dirty="0" smtClean="0"/>
          </a:p>
          <a:p>
            <a:pPr marL="1485900" indent="-571500">
              <a:lnSpc>
                <a:spcPct val="90000"/>
              </a:lnSpc>
              <a:buFont typeface="+mj-lt"/>
              <a:buAutoNum type="romanLcPeriod"/>
            </a:pPr>
            <a:r>
              <a:rPr lang="en-GB" altLang="ro-RO" sz="3000" dirty="0" smtClean="0"/>
              <a:t>a </a:t>
            </a:r>
            <a:r>
              <a:rPr lang="en-GB" altLang="ro-RO" sz="3000" dirty="0" err="1" smtClean="0"/>
              <a:t>treia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abordare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aloca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partidele</a:t>
            </a:r>
            <a:r>
              <a:rPr lang="en-GB" altLang="ro-RO" sz="3000" dirty="0" smtClean="0"/>
              <a:t> la o </a:t>
            </a:r>
            <a:r>
              <a:rPr lang="en-GB" altLang="ro-RO" sz="3000" dirty="0" err="1" smtClean="0"/>
              <a:t>familie</a:t>
            </a:r>
            <a:r>
              <a:rPr lang="en-GB" altLang="ro-RO" sz="3000" dirty="0" smtClean="0"/>
              <a:t> in </a:t>
            </a:r>
            <a:r>
              <a:rPr lang="en-GB" altLang="ro-RO" sz="3000" dirty="0" err="1" smtClean="0"/>
              <a:t>functie</a:t>
            </a:r>
            <a:r>
              <a:rPr lang="en-GB" altLang="ro-RO" sz="3000" dirty="0" smtClean="0"/>
              <a:t> de </a:t>
            </a:r>
            <a:r>
              <a:rPr lang="en-GB" altLang="ro-RO" sz="3000" dirty="0" err="1" smtClean="0"/>
              <a:t>similaritati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ideologice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sau</a:t>
            </a:r>
            <a:r>
              <a:rPr lang="en-GB" altLang="ro-RO" sz="3000" dirty="0"/>
              <a:t> </a:t>
            </a:r>
            <a:r>
              <a:rPr lang="en-GB" altLang="ro-RO" sz="3000" dirty="0" err="1" smtClean="0"/>
              <a:t>politice</a:t>
            </a:r>
            <a:endParaRPr lang="en-GB" altLang="ro-RO" sz="3000" dirty="0" smtClean="0"/>
          </a:p>
          <a:p>
            <a:pPr marL="1485900" indent="-571500">
              <a:lnSpc>
                <a:spcPct val="90000"/>
              </a:lnSpc>
              <a:buFont typeface="+mj-lt"/>
              <a:buAutoNum type="romanLcPeriod"/>
            </a:pPr>
            <a:r>
              <a:rPr lang="en-GB" altLang="ro-RO" sz="3000" dirty="0"/>
              <a:t>a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patra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abordare</a:t>
            </a:r>
            <a:r>
              <a:rPr lang="en-GB" altLang="ro-RO" sz="3000" dirty="0" smtClean="0"/>
              <a:t> tine </a:t>
            </a:r>
            <a:r>
              <a:rPr lang="en-GB" altLang="ro-RO" sz="3000" dirty="0" err="1" smtClean="0"/>
              <a:t>cont</a:t>
            </a:r>
            <a:r>
              <a:rPr lang="en-GB" altLang="ro-RO" sz="3000" dirty="0" smtClean="0"/>
              <a:t> de </a:t>
            </a:r>
            <a:r>
              <a:rPr lang="en-GB" altLang="ro-RO" sz="3000" dirty="0" err="1" smtClean="0"/>
              <a:t>numele</a:t>
            </a:r>
            <a:r>
              <a:rPr lang="en-GB" altLang="ro-RO" sz="3000" dirty="0" smtClean="0"/>
              <a:t>/</a:t>
            </a:r>
            <a:r>
              <a:rPr lang="en-GB" altLang="ro-RO" sz="3000" dirty="0" err="1" smtClean="0"/>
              <a:t>eticheta</a:t>
            </a:r>
            <a:r>
              <a:rPr lang="en-GB" altLang="ro-RO" sz="3000" dirty="0" smtClean="0"/>
              <a:t> </a:t>
            </a:r>
            <a:r>
              <a:rPr lang="en-GB" altLang="ro-RO" sz="3000" dirty="0" err="1" smtClean="0"/>
              <a:t>partidului</a:t>
            </a:r>
            <a:endParaRPr lang="en-GB" altLang="ro-RO" sz="3000" dirty="0" smtClean="0"/>
          </a:p>
          <a:p>
            <a:pPr marL="0" indent="0">
              <a:lnSpc>
                <a:spcPct val="90000"/>
              </a:lnSpc>
              <a:buNone/>
            </a:pPr>
            <a:endParaRPr lang="en-GB" altLang="ro-RO" dirty="0" smtClean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pPr>
              <a:lnSpc>
                <a:spcPct val="90000"/>
              </a:lnSpc>
            </a:pPr>
            <a:endParaRPr lang="en-GB" altLang="ro-RO" dirty="0"/>
          </a:p>
          <a:p>
            <a:pPr>
              <a:lnSpc>
                <a:spcPct val="90000"/>
              </a:lnSpc>
            </a:pPr>
            <a:endParaRPr lang="en-GB" altLang="ro-RO" dirty="0" smtClean="0"/>
          </a:p>
          <a:p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2214326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/>
          <a:lstStyle/>
          <a:p>
            <a:r>
              <a:rPr lang="en-US" dirty="0" err="1" smtClean="0"/>
              <a:t>Familii</a:t>
            </a:r>
            <a:r>
              <a:rPr lang="en-US" dirty="0" smtClean="0"/>
              <a:t> de </a:t>
            </a:r>
            <a:r>
              <a:rPr lang="en-US" dirty="0" err="1" smtClean="0"/>
              <a:t>partide</a:t>
            </a:r>
            <a:r>
              <a:rPr lang="en-US" dirty="0" smtClean="0"/>
              <a:t> – </a:t>
            </a:r>
            <a:r>
              <a:rPr lang="en-US" dirty="0" err="1" smtClean="0"/>
              <a:t>dupa</a:t>
            </a:r>
            <a:r>
              <a:rPr lang="en-US" dirty="0" smtClean="0"/>
              <a:t> </a:t>
            </a:r>
            <a:r>
              <a:rPr lang="en-US" dirty="0" err="1" smtClean="0"/>
              <a:t>origine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2578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000" dirty="0" err="1" smtClean="0"/>
              <a:t>Criteriul</a:t>
            </a:r>
            <a:r>
              <a:rPr lang="en-US" sz="2000" dirty="0" smtClean="0"/>
              <a:t> principal:  </a:t>
            </a:r>
            <a:r>
              <a:rPr lang="en-US" sz="2000" dirty="0" err="1" smtClean="0"/>
              <a:t>apartin</a:t>
            </a:r>
            <a:r>
              <a:rPr lang="en-US" sz="2000" dirty="0" smtClean="0"/>
              <a:t> </a:t>
            </a:r>
            <a:r>
              <a:rPr lang="en-US" sz="2000" dirty="0" err="1" smtClean="0"/>
              <a:t>aceleiasi</a:t>
            </a:r>
            <a:r>
              <a:rPr lang="en-US" sz="2000" dirty="0" smtClean="0"/>
              <a:t> </a:t>
            </a:r>
            <a:r>
              <a:rPr lang="en-US" sz="2000" dirty="0" err="1" smtClean="0"/>
              <a:t>familii</a:t>
            </a:r>
            <a:r>
              <a:rPr lang="en-US" sz="2000" dirty="0" smtClean="0"/>
              <a:t> </a:t>
            </a:r>
            <a:r>
              <a:rPr lang="en-US" sz="2000" dirty="0" err="1" smtClean="0"/>
              <a:t>partidele</a:t>
            </a:r>
            <a:r>
              <a:rPr lang="en-US" sz="2000" dirty="0" smtClean="0"/>
              <a:t> care: </a:t>
            </a:r>
          </a:p>
          <a:p>
            <a:pPr marL="231775" indent="-231775">
              <a:buAutoNum type="alphaLcParenR"/>
            </a:pPr>
            <a:r>
              <a:rPr lang="en-US" sz="2000" dirty="0" smtClean="0"/>
              <a:t>s-au </a:t>
            </a:r>
            <a:r>
              <a:rPr lang="en-US" sz="2000" dirty="0" err="1" smtClean="0"/>
              <a:t>constituit</a:t>
            </a:r>
            <a:r>
              <a:rPr lang="en-US" sz="2000" dirty="0"/>
              <a:t> </a:t>
            </a:r>
            <a:r>
              <a:rPr lang="en-US" sz="2000" dirty="0" smtClean="0"/>
              <a:t>(</a:t>
            </a:r>
            <a:r>
              <a:rPr lang="en-US" sz="2000" dirty="0" err="1" smtClean="0"/>
              <a:t>sau</a:t>
            </a:r>
            <a:r>
              <a:rPr lang="en-US" sz="2000" dirty="0" smtClean="0"/>
              <a:t> </a:t>
            </a:r>
            <a:r>
              <a:rPr lang="en-US" sz="2000" dirty="0" err="1" smtClean="0"/>
              <a:t>mobilizat</a:t>
            </a:r>
            <a:r>
              <a:rPr lang="en-US" sz="2000" dirty="0" smtClean="0"/>
              <a:t>)  in </a:t>
            </a:r>
            <a:r>
              <a:rPr lang="en-US" sz="2000" dirty="0" err="1" smtClean="0"/>
              <a:t>circumstante</a:t>
            </a:r>
            <a:r>
              <a:rPr lang="en-US" sz="2000" dirty="0" smtClean="0"/>
              <a:t> </a:t>
            </a:r>
            <a:r>
              <a:rPr lang="en-US" sz="2000" dirty="0" err="1" smtClean="0"/>
              <a:t>istorice</a:t>
            </a:r>
            <a:r>
              <a:rPr lang="en-US" sz="2000" dirty="0" smtClean="0"/>
              <a:t> </a:t>
            </a:r>
            <a:r>
              <a:rPr lang="en-US" sz="2000" dirty="0" err="1" smtClean="0"/>
              <a:t>similare</a:t>
            </a:r>
            <a:r>
              <a:rPr lang="en-US" sz="2000" dirty="0" smtClean="0"/>
              <a:t>;</a:t>
            </a:r>
          </a:p>
          <a:p>
            <a:pPr marL="231775" indent="-231775">
              <a:buAutoNum type="alphaLcParenR"/>
            </a:pPr>
            <a:r>
              <a:rPr lang="en-US" sz="2000" dirty="0"/>
              <a:t>s</a:t>
            </a:r>
            <a:r>
              <a:rPr lang="en-US" sz="2000" dirty="0" smtClean="0"/>
              <a:t>-au </a:t>
            </a:r>
            <a:r>
              <a:rPr lang="en-US" sz="2000" dirty="0" err="1" smtClean="0"/>
              <a:t>constituit</a:t>
            </a:r>
            <a:r>
              <a:rPr lang="en-US" sz="2000" dirty="0" smtClean="0"/>
              <a:t> cu </a:t>
            </a:r>
            <a:r>
              <a:rPr lang="en-US" sz="2000" dirty="0" err="1" smtClean="0"/>
              <a:t>scopul</a:t>
            </a:r>
            <a:r>
              <a:rPr lang="en-US" sz="2000" dirty="0" smtClean="0"/>
              <a:t> de a </a:t>
            </a:r>
            <a:r>
              <a:rPr lang="en-US" sz="2000" dirty="0" err="1" smtClean="0"/>
              <a:t>reprezenta</a:t>
            </a:r>
            <a:r>
              <a:rPr lang="en-US" sz="2000" dirty="0" smtClean="0"/>
              <a:t> </a:t>
            </a:r>
            <a:r>
              <a:rPr lang="en-US" sz="2000" dirty="0" err="1" smtClean="0"/>
              <a:t>interese</a:t>
            </a:r>
            <a:r>
              <a:rPr lang="en-US" sz="2000" dirty="0" smtClean="0"/>
              <a:t> </a:t>
            </a:r>
            <a:r>
              <a:rPr lang="en-US" sz="2000" dirty="0" err="1" smtClean="0"/>
              <a:t>similare</a:t>
            </a:r>
            <a:r>
              <a:rPr lang="en-US" sz="2000" dirty="0" smtClean="0"/>
              <a:t>.</a:t>
            </a:r>
          </a:p>
          <a:p>
            <a:pPr marL="0" indent="0">
              <a:buNone/>
            </a:pPr>
            <a:endParaRPr lang="en-US" sz="1000" dirty="0"/>
          </a:p>
          <a:p>
            <a:pPr marL="0" indent="0">
              <a:buNone/>
            </a:pPr>
            <a:r>
              <a:rPr lang="en-US" sz="2000" dirty="0" smtClean="0"/>
              <a:t>La </a:t>
            </a:r>
            <a:r>
              <a:rPr lang="en-US" sz="2000" dirty="0" err="1" smtClean="0"/>
              <a:t>baza</a:t>
            </a:r>
            <a:r>
              <a:rPr lang="en-US" sz="2000" dirty="0" smtClean="0"/>
              <a:t> </a:t>
            </a:r>
            <a:r>
              <a:rPr lang="en-US" sz="2000" dirty="0" err="1" smtClean="0"/>
              <a:t>acestei</a:t>
            </a:r>
            <a:r>
              <a:rPr lang="en-US" sz="2000" dirty="0" smtClean="0"/>
              <a:t> </a:t>
            </a:r>
            <a:r>
              <a:rPr lang="en-US" sz="2000" dirty="0" err="1" smtClean="0"/>
              <a:t>abordari</a:t>
            </a:r>
            <a:r>
              <a:rPr lang="en-US" sz="2000" dirty="0" smtClean="0"/>
              <a:t> </a:t>
            </a:r>
            <a:r>
              <a:rPr lang="en-US" sz="2000" dirty="0" err="1" smtClean="0"/>
              <a:t>sta</a:t>
            </a:r>
            <a:r>
              <a:rPr lang="en-US" sz="2000" dirty="0" smtClean="0"/>
              <a:t> </a:t>
            </a:r>
            <a:r>
              <a:rPr lang="en-US" sz="2000" dirty="0" err="1" smtClean="0"/>
              <a:t>lucrarea</a:t>
            </a:r>
            <a:r>
              <a:rPr lang="en-US" sz="2000" dirty="0" smtClean="0"/>
              <a:t> </a:t>
            </a:r>
            <a:r>
              <a:rPr lang="en-US" sz="2000" dirty="0" err="1" smtClean="0"/>
              <a:t>lui</a:t>
            </a:r>
            <a:r>
              <a:rPr lang="en-US" sz="2000" dirty="0" smtClean="0"/>
              <a:t>  Stein </a:t>
            </a:r>
            <a:r>
              <a:rPr lang="en-US" sz="2000" dirty="0" err="1" smtClean="0"/>
              <a:t>Rokkan</a:t>
            </a:r>
            <a:r>
              <a:rPr lang="en-US" sz="2000" dirty="0" smtClean="0"/>
              <a:t>. 1970</a:t>
            </a:r>
            <a:r>
              <a:rPr lang="en-US" sz="2000" dirty="0"/>
              <a:t>. Citizens, Elections, </a:t>
            </a:r>
            <a:r>
              <a:rPr lang="en-US" sz="2000" dirty="0" smtClean="0"/>
              <a:t>Parties: Approaches </a:t>
            </a:r>
            <a:r>
              <a:rPr lang="en-US" sz="2000" dirty="0"/>
              <a:t>to the Comparative Study </a:t>
            </a:r>
            <a:r>
              <a:rPr lang="en-US" sz="2000" dirty="0" smtClean="0"/>
              <a:t>of </a:t>
            </a:r>
            <a:r>
              <a:rPr lang="ro-RO" sz="2000" dirty="0" smtClean="0"/>
              <a:t>Political </a:t>
            </a:r>
            <a:r>
              <a:rPr lang="ro-RO" sz="2000" dirty="0"/>
              <a:t>Development. Oslo: </a:t>
            </a:r>
            <a:r>
              <a:rPr lang="ro-RO" sz="2000" dirty="0" smtClean="0"/>
              <a:t>Universitetsforlaget</a:t>
            </a:r>
            <a:r>
              <a:rPr lang="en-US" sz="2000" dirty="0" smtClean="0"/>
              <a:t>.</a:t>
            </a:r>
          </a:p>
          <a:p>
            <a:pPr marL="0" indent="0">
              <a:buNone/>
            </a:pPr>
            <a:endParaRPr lang="en-US" sz="1000" dirty="0"/>
          </a:p>
          <a:p>
            <a:pPr marL="0" indent="0">
              <a:buNone/>
            </a:pPr>
            <a:r>
              <a:rPr lang="en-US" sz="2000" dirty="0" err="1" smtClean="0"/>
              <a:t>Rokkan</a:t>
            </a:r>
            <a:r>
              <a:rPr lang="en-US" sz="2000" dirty="0" smtClean="0"/>
              <a:t> </a:t>
            </a:r>
            <a:r>
              <a:rPr lang="en-US" sz="2000" dirty="0" err="1" smtClean="0"/>
              <a:t>isi</a:t>
            </a:r>
            <a:r>
              <a:rPr lang="en-US" sz="2000" dirty="0" smtClean="0"/>
              <a:t> </a:t>
            </a:r>
            <a:r>
              <a:rPr lang="en-US" sz="2000" dirty="0" err="1" smtClean="0"/>
              <a:t>bazeaza</a:t>
            </a:r>
            <a:r>
              <a:rPr lang="en-US" sz="2000" dirty="0" smtClean="0"/>
              <a:t> </a:t>
            </a:r>
            <a:r>
              <a:rPr lang="en-US" sz="2000" dirty="0" err="1" smtClean="0"/>
              <a:t>clasificarea</a:t>
            </a:r>
            <a:r>
              <a:rPr lang="en-US" sz="2000" dirty="0" smtClean="0"/>
              <a:t> </a:t>
            </a:r>
            <a:r>
              <a:rPr lang="en-US" sz="2000" dirty="0" err="1" smtClean="0"/>
              <a:t>pe</a:t>
            </a:r>
            <a:r>
              <a:rPr lang="en-US" sz="2000" dirty="0" smtClean="0"/>
              <a:t> 4 </a:t>
            </a:r>
            <a:r>
              <a:rPr lang="en-US" sz="2000" dirty="0" err="1" smtClean="0"/>
              <a:t>tipuri</a:t>
            </a:r>
            <a:r>
              <a:rPr lang="en-US" sz="2000" dirty="0" smtClean="0"/>
              <a:t> de </a:t>
            </a:r>
            <a:r>
              <a:rPr lang="en-US" sz="2000" dirty="0" err="1" smtClean="0"/>
              <a:t>confliecte</a:t>
            </a:r>
            <a:r>
              <a:rPr lang="en-US" sz="2000" dirty="0" smtClean="0"/>
              <a:t>/</a:t>
            </a:r>
            <a:r>
              <a:rPr lang="en-US" sz="2000" dirty="0" err="1" smtClean="0"/>
              <a:t>clivaje</a:t>
            </a:r>
            <a:r>
              <a:rPr lang="en-US" sz="2000" dirty="0" smtClean="0"/>
              <a:t> considerate “</a:t>
            </a:r>
            <a:r>
              <a:rPr lang="en-US" sz="2000" dirty="0" err="1" smtClean="0"/>
              <a:t>critice</a:t>
            </a:r>
            <a:r>
              <a:rPr lang="en-US" sz="2000" dirty="0" smtClean="0"/>
              <a:t>”: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dirty="0" err="1" smtClean="0"/>
              <a:t>cultura</a:t>
            </a:r>
            <a:r>
              <a:rPr lang="en-US" sz="2000" dirty="0" smtClean="0"/>
              <a:t> </a:t>
            </a:r>
            <a:r>
              <a:rPr lang="en-US" sz="2000" dirty="0" err="1" smtClean="0"/>
              <a:t>dominanta</a:t>
            </a:r>
            <a:r>
              <a:rPr lang="en-US" sz="2000" dirty="0" smtClean="0"/>
              <a:t>/</a:t>
            </a:r>
            <a:r>
              <a:rPr lang="en-US" sz="2000" dirty="0" err="1" smtClean="0"/>
              <a:t>nationala</a:t>
            </a:r>
            <a:r>
              <a:rPr lang="en-US" sz="2000" dirty="0"/>
              <a:t> </a:t>
            </a:r>
            <a:r>
              <a:rPr lang="en-US" sz="2000" dirty="0" smtClean="0"/>
              <a:t> vs. </a:t>
            </a:r>
            <a:r>
              <a:rPr lang="en-US" sz="2000" dirty="0" err="1" smtClean="0"/>
              <a:t>cea</a:t>
            </a:r>
            <a:r>
              <a:rPr lang="en-US" sz="2000" dirty="0" smtClean="0"/>
              <a:t> </a:t>
            </a:r>
            <a:r>
              <a:rPr lang="en-US" sz="2000" dirty="0" err="1" smtClean="0"/>
              <a:t>locala</a:t>
            </a:r>
            <a:r>
              <a:rPr lang="en-US" sz="2000" dirty="0" smtClean="0"/>
              <a:t>/</a:t>
            </a:r>
            <a:r>
              <a:rPr lang="en-US" sz="2000" dirty="0" err="1" smtClean="0"/>
              <a:t>regionala</a:t>
            </a:r>
            <a:r>
              <a:rPr lang="en-US" sz="2000" dirty="0" smtClean="0"/>
              <a:t>,  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dirty="0" err="1" smtClean="0"/>
              <a:t>biserica</a:t>
            </a:r>
            <a:r>
              <a:rPr lang="en-US" sz="2000" dirty="0" smtClean="0"/>
              <a:t> vs. stat, 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dirty="0" err="1" smtClean="0"/>
              <a:t>economia</a:t>
            </a:r>
            <a:r>
              <a:rPr lang="en-US" sz="2000" dirty="0" smtClean="0"/>
              <a:t> </a:t>
            </a:r>
            <a:r>
              <a:rPr lang="en-US" sz="2000" dirty="0" err="1" smtClean="0"/>
              <a:t>primara</a:t>
            </a:r>
            <a:r>
              <a:rPr lang="en-US" sz="2000" dirty="0" smtClean="0"/>
              <a:t>/</a:t>
            </a:r>
            <a:r>
              <a:rPr lang="en-US" sz="2000" dirty="0" err="1" smtClean="0"/>
              <a:t>agricultura</a:t>
            </a:r>
            <a:r>
              <a:rPr lang="en-US" sz="2000" dirty="0" smtClean="0"/>
              <a:t> vs. </a:t>
            </a:r>
            <a:r>
              <a:rPr lang="en-US" sz="2000" dirty="0" err="1" smtClean="0"/>
              <a:t>economia</a:t>
            </a:r>
            <a:r>
              <a:rPr lang="en-US" sz="2000" dirty="0" smtClean="0"/>
              <a:t>  </a:t>
            </a:r>
            <a:r>
              <a:rPr lang="en-US" sz="2000" dirty="0" err="1" smtClean="0"/>
              <a:t>secundara</a:t>
            </a:r>
            <a:r>
              <a:rPr lang="en-US" sz="2000" dirty="0" smtClean="0"/>
              <a:t>/</a:t>
            </a:r>
            <a:r>
              <a:rPr lang="en-US" sz="2000" dirty="0" err="1" smtClean="0"/>
              <a:t>industire</a:t>
            </a:r>
            <a:r>
              <a:rPr lang="en-US" sz="2000" dirty="0" smtClean="0"/>
              <a:t>, 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000" dirty="0" smtClean="0"/>
              <a:t>forte de </a:t>
            </a:r>
            <a:r>
              <a:rPr lang="en-US" sz="2000" dirty="0" err="1" smtClean="0"/>
              <a:t>productie</a:t>
            </a:r>
            <a:r>
              <a:rPr lang="en-US" sz="2000" dirty="0" smtClean="0"/>
              <a:t>/</a:t>
            </a:r>
            <a:r>
              <a:rPr lang="en-US" sz="2000" dirty="0" err="1" smtClean="0"/>
              <a:t>muncitori</a:t>
            </a:r>
            <a:r>
              <a:rPr lang="en-US" sz="2000" dirty="0" smtClean="0"/>
              <a:t> vs. </a:t>
            </a:r>
            <a:r>
              <a:rPr lang="en-US" sz="2000" dirty="0" err="1" smtClean="0"/>
              <a:t>proprietari</a:t>
            </a:r>
            <a:r>
              <a:rPr lang="en-US" sz="2000" dirty="0" smtClean="0"/>
              <a:t> </a:t>
            </a:r>
            <a:r>
              <a:rPr lang="en-US" sz="2000" dirty="0" err="1" smtClean="0"/>
              <a:t>ai</a:t>
            </a:r>
            <a:r>
              <a:rPr lang="en-US" sz="2000" dirty="0" smtClean="0"/>
              <a:t> </a:t>
            </a:r>
            <a:r>
              <a:rPr lang="en-US" sz="2000" dirty="0" err="1" smtClean="0"/>
              <a:t>productiei</a:t>
            </a:r>
            <a:r>
              <a:rPr lang="en-US" sz="2000" dirty="0" smtClean="0"/>
              <a:t>/</a:t>
            </a:r>
            <a:r>
              <a:rPr lang="en-US" sz="2000" dirty="0" err="1" smtClean="0"/>
              <a:t>mijloacelor</a:t>
            </a:r>
            <a:r>
              <a:rPr lang="en-US" sz="2000" dirty="0" smtClean="0"/>
              <a:t> de </a:t>
            </a:r>
            <a:r>
              <a:rPr lang="en-US" sz="2000" dirty="0" err="1" smtClean="0"/>
              <a:t>productie</a:t>
            </a:r>
            <a:r>
              <a:rPr lang="en-US" sz="2000" dirty="0" smtClean="0"/>
              <a:t>/</a:t>
            </a:r>
            <a:r>
              <a:rPr lang="en-US" sz="2000" dirty="0" err="1" smtClean="0"/>
              <a:t>patronat</a:t>
            </a:r>
            <a:r>
              <a:rPr lang="en-US" sz="2000" dirty="0" smtClean="0"/>
              <a:t>. </a:t>
            </a:r>
            <a:endParaRPr lang="en-US" sz="2000" dirty="0"/>
          </a:p>
          <a:p>
            <a:pPr marL="0" indent="0">
              <a:buNone/>
            </a:pPr>
            <a:endParaRPr lang="en-US" sz="300" dirty="0" smtClean="0"/>
          </a:p>
        </p:txBody>
      </p:sp>
    </p:spTree>
    <p:extLst>
      <p:ext uri="{BB962C8B-B14F-4D97-AF65-F5344CB8AC3E}">
        <p14:creationId xmlns:p14="http://schemas.microsoft.com/office/powerpoint/2010/main" val="3714813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Familii</a:t>
            </a:r>
            <a:r>
              <a:rPr lang="en-US" dirty="0"/>
              <a:t> de </a:t>
            </a:r>
            <a:r>
              <a:rPr lang="en-US" dirty="0" err="1"/>
              <a:t>partide</a:t>
            </a:r>
            <a:r>
              <a:rPr lang="en-US" dirty="0"/>
              <a:t> – </a:t>
            </a:r>
            <a:r>
              <a:rPr lang="en-US" dirty="0" err="1"/>
              <a:t>dupa</a:t>
            </a:r>
            <a:r>
              <a:rPr lang="en-US" dirty="0"/>
              <a:t> </a:t>
            </a:r>
            <a:r>
              <a:rPr lang="en-US" dirty="0" err="1"/>
              <a:t>origine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257800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1800" dirty="0" err="1"/>
              <a:t>Argumentul</a:t>
            </a:r>
            <a:r>
              <a:rPr lang="en-US" sz="1800" dirty="0"/>
              <a:t> </a:t>
            </a:r>
            <a:r>
              <a:rPr lang="en-US" sz="1800" dirty="0" err="1"/>
              <a:t>lui</a:t>
            </a:r>
            <a:r>
              <a:rPr lang="en-US" sz="1800" dirty="0"/>
              <a:t> </a:t>
            </a:r>
            <a:r>
              <a:rPr lang="en-US" sz="1800" dirty="0" err="1"/>
              <a:t>Rokkan</a:t>
            </a:r>
            <a:r>
              <a:rPr lang="en-US" sz="1800" dirty="0"/>
              <a:t> </a:t>
            </a:r>
            <a:r>
              <a:rPr lang="en-US" sz="1800" dirty="0" err="1"/>
              <a:t>este</a:t>
            </a:r>
            <a:r>
              <a:rPr lang="en-US" sz="1800" dirty="0"/>
              <a:t> </a:t>
            </a:r>
            <a:r>
              <a:rPr lang="en-US" sz="1800" dirty="0" err="1"/>
              <a:t>preluat</a:t>
            </a:r>
            <a:r>
              <a:rPr lang="en-US" sz="1800" dirty="0"/>
              <a:t> de:</a:t>
            </a:r>
          </a:p>
          <a:p>
            <a:pPr marL="231775" indent="-231775">
              <a:buAutoNum type="arabicParenR"/>
            </a:pPr>
            <a:r>
              <a:rPr lang="en-GB" altLang="ro-RO" sz="1800" dirty="0"/>
              <a:t>Klaus von </a:t>
            </a:r>
            <a:r>
              <a:rPr lang="en-GB" altLang="ro-RO" sz="1800" dirty="0" err="1"/>
              <a:t>Beyme</a:t>
            </a:r>
            <a:r>
              <a:rPr lang="en-GB" altLang="ro-RO" sz="1800" dirty="0"/>
              <a:t> (1985) care a </a:t>
            </a:r>
            <a:r>
              <a:rPr lang="en-GB" altLang="ro-RO" sz="1800" dirty="0" err="1"/>
              <a:t>indentificat</a:t>
            </a:r>
            <a:r>
              <a:rPr lang="en-GB" altLang="ro-RO" sz="1800" dirty="0"/>
              <a:t> </a:t>
            </a:r>
            <a:r>
              <a:rPr lang="en-GB" altLang="ro-RO" sz="1800" dirty="0" err="1"/>
              <a:t>noua</a:t>
            </a:r>
            <a:r>
              <a:rPr lang="en-GB" altLang="ro-RO" sz="1800" dirty="0"/>
              <a:t> </a:t>
            </a:r>
            <a:r>
              <a:rPr lang="en-GB" altLang="ro-RO" sz="1800" dirty="0" err="1"/>
              <a:t>familii</a:t>
            </a:r>
            <a:r>
              <a:rPr lang="en-GB" altLang="ro-RO" sz="1800" dirty="0"/>
              <a:t> de </a:t>
            </a:r>
            <a:r>
              <a:rPr lang="en-GB" altLang="ro-RO" sz="1800" dirty="0" err="1"/>
              <a:t>partide</a:t>
            </a:r>
            <a:r>
              <a:rPr lang="en-GB" altLang="ro-RO" sz="1800" dirty="0"/>
              <a:t>: Liberal/Radical; Socialist/Labour; Conservator; </a:t>
            </a:r>
            <a:r>
              <a:rPr lang="en-GB" altLang="ro-RO" sz="1800" dirty="0" err="1"/>
              <a:t>Comunist</a:t>
            </a:r>
            <a:r>
              <a:rPr lang="en-GB" altLang="ro-RO" sz="1800" dirty="0"/>
              <a:t>; </a:t>
            </a:r>
            <a:r>
              <a:rPr lang="en-GB" altLang="ro-RO" sz="1800" dirty="0" err="1"/>
              <a:t>Crestin</a:t>
            </a:r>
            <a:r>
              <a:rPr lang="en-GB" altLang="ro-RO" sz="1800" dirty="0"/>
              <a:t>-Democratic; Agrarian; Regional/</a:t>
            </a:r>
            <a:r>
              <a:rPr lang="en-GB" altLang="ro-RO" sz="1800" dirty="0" err="1"/>
              <a:t>Etnic</a:t>
            </a:r>
            <a:r>
              <a:rPr lang="en-GB" altLang="ro-RO" sz="1800" dirty="0"/>
              <a:t>; De </a:t>
            </a:r>
            <a:r>
              <a:rPr lang="en-GB" altLang="ro-RO" sz="1800" dirty="0" err="1"/>
              <a:t>Extrema</a:t>
            </a:r>
            <a:r>
              <a:rPr lang="en-GB" altLang="ro-RO" sz="1800" dirty="0"/>
              <a:t> </a:t>
            </a:r>
            <a:r>
              <a:rPr lang="en-GB" altLang="ro-RO" sz="1800" dirty="0" err="1"/>
              <a:t>Dreapta</a:t>
            </a:r>
            <a:r>
              <a:rPr lang="en-GB" altLang="ro-RO" sz="1800" dirty="0"/>
              <a:t>; Ecologist.</a:t>
            </a:r>
          </a:p>
          <a:p>
            <a:pPr marL="231775" indent="-231775">
              <a:buAutoNum type="arabicParenR"/>
            </a:pPr>
            <a:r>
              <a:rPr lang="ro-RO" sz="1800" dirty="0"/>
              <a:t>Daniel-Louis</a:t>
            </a:r>
            <a:r>
              <a:rPr lang="en-US" sz="1800" dirty="0"/>
              <a:t> </a:t>
            </a:r>
            <a:r>
              <a:rPr lang="fr-FR" sz="1800" dirty="0"/>
              <a:t>Seiler (1980) care a </a:t>
            </a:r>
            <a:r>
              <a:rPr lang="fr-FR" sz="1800" dirty="0" err="1"/>
              <a:t>identificat</a:t>
            </a:r>
            <a:r>
              <a:rPr lang="fr-FR" sz="1800" dirty="0"/>
              <a:t> </a:t>
            </a:r>
            <a:r>
              <a:rPr lang="fr-FR" sz="1800" dirty="0" err="1"/>
              <a:t>opt</a:t>
            </a:r>
            <a:r>
              <a:rPr lang="fr-FR" sz="1800" dirty="0"/>
              <a:t> </a:t>
            </a:r>
            <a:r>
              <a:rPr lang="fr-FR" sz="1800" dirty="0" err="1"/>
              <a:t>familii</a:t>
            </a:r>
            <a:r>
              <a:rPr lang="fr-FR" sz="1800" dirty="0"/>
              <a:t> de </a:t>
            </a:r>
            <a:r>
              <a:rPr lang="fr-FR" sz="1800" dirty="0" err="1"/>
              <a:t>partide</a:t>
            </a:r>
            <a:r>
              <a:rPr lang="fr-FR" sz="1800" dirty="0"/>
              <a:t>: </a:t>
            </a:r>
            <a:r>
              <a:rPr lang="fr-FR" sz="1800" dirty="0" err="1"/>
              <a:t>Burgheze</a:t>
            </a:r>
            <a:r>
              <a:rPr lang="fr-FR" sz="1800" dirty="0"/>
              <a:t>; </a:t>
            </a:r>
            <a:r>
              <a:rPr lang="fr-FR" sz="1800" dirty="0" err="1"/>
              <a:t>Muncitoresti</a:t>
            </a:r>
            <a:r>
              <a:rPr lang="fr-FR" sz="1800" dirty="0"/>
              <a:t>; Centraliste; Populiste; </a:t>
            </a:r>
            <a:r>
              <a:rPr lang="fr-FR" sz="1800" dirty="0" err="1"/>
              <a:t>Crestin-Democrate</a:t>
            </a:r>
            <a:r>
              <a:rPr lang="fr-FR" sz="1800" dirty="0"/>
              <a:t>; </a:t>
            </a:r>
            <a:r>
              <a:rPr lang="fr-FR" sz="1800" dirty="0" err="1"/>
              <a:t>Anticlericale</a:t>
            </a:r>
            <a:r>
              <a:rPr lang="fr-FR" sz="1800" dirty="0"/>
              <a:t>; </a:t>
            </a:r>
            <a:r>
              <a:rPr lang="fr-FR" sz="1800" dirty="0" err="1"/>
              <a:t>Agrare</a:t>
            </a:r>
            <a:r>
              <a:rPr lang="fr-FR" sz="1800" dirty="0"/>
              <a:t>/</a:t>
            </a:r>
            <a:r>
              <a:rPr lang="fr-FR" sz="1800" dirty="0" err="1"/>
              <a:t>Agrariene</a:t>
            </a:r>
            <a:r>
              <a:rPr lang="fr-FR" sz="1800" dirty="0"/>
              <a:t>; </a:t>
            </a:r>
            <a:r>
              <a:rPr lang="fr-FR" sz="1800" dirty="0" err="1"/>
              <a:t>Comuniste</a:t>
            </a:r>
            <a:r>
              <a:rPr lang="fr-FR" sz="1800" dirty="0"/>
              <a:t>. </a:t>
            </a:r>
          </a:p>
          <a:p>
            <a:pPr marL="573088" lvl="1" indent="-173038">
              <a:buFont typeface="+mj-lt"/>
              <a:buAutoNum type="alphaLcPeriod"/>
            </a:pPr>
            <a:r>
              <a:rPr lang="fr-FR" sz="1800" dirty="0" smtClean="0"/>
              <a:t> Seiler </a:t>
            </a:r>
            <a:r>
              <a:rPr lang="fr-FR" sz="1800" dirty="0" err="1"/>
              <a:t>considera</a:t>
            </a:r>
            <a:r>
              <a:rPr lang="fr-FR" sz="1800" dirty="0"/>
              <a:t> </a:t>
            </a:r>
            <a:r>
              <a:rPr lang="fr-FR" sz="1800" dirty="0" err="1"/>
              <a:t>clivajul</a:t>
            </a:r>
            <a:r>
              <a:rPr lang="fr-FR" sz="1800" dirty="0"/>
              <a:t> </a:t>
            </a:r>
            <a:r>
              <a:rPr lang="fr-FR" sz="1800" dirty="0" err="1"/>
              <a:t>dintre</a:t>
            </a:r>
            <a:r>
              <a:rPr lang="fr-FR" sz="1800" dirty="0"/>
              <a:t> </a:t>
            </a:r>
            <a:r>
              <a:rPr lang="fr-FR" sz="1800" dirty="0" err="1"/>
              <a:t>economia</a:t>
            </a:r>
            <a:r>
              <a:rPr lang="fr-FR" sz="1800" dirty="0"/>
              <a:t> </a:t>
            </a:r>
            <a:r>
              <a:rPr lang="fr-FR" sz="1800" dirty="0" err="1"/>
              <a:t>primara</a:t>
            </a:r>
            <a:r>
              <a:rPr lang="fr-FR" sz="1800" dirty="0"/>
              <a:t> si </a:t>
            </a:r>
            <a:r>
              <a:rPr lang="fr-FR" sz="1800" dirty="0" err="1"/>
              <a:t>cea</a:t>
            </a:r>
            <a:r>
              <a:rPr lang="fr-FR" sz="1800" dirty="0"/>
              <a:t> </a:t>
            </a:r>
            <a:r>
              <a:rPr lang="fr-FR" sz="1800" dirty="0" err="1"/>
              <a:t>secundara</a:t>
            </a:r>
            <a:r>
              <a:rPr lang="fr-FR" sz="1800" dirty="0"/>
              <a:t> ca </a:t>
            </a:r>
            <a:r>
              <a:rPr lang="fr-FR" sz="1800" dirty="0" err="1"/>
              <a:t>nefiind</a:t>
            </a:r>
            <a:r>
              <a:rPr lang="fr-FR" sz="1800" dirty="0"/>
              <a:t> </a:t>
            </a:r>
            <a:r>
              <a:rPr lang="fr-FR" sz="1800" dirty="0" err="1"/>
              <a:t>materializat</a:t>
            </a:r>
            <a:r>
              <a:rPr lang="fr-FR" sz="1800" dirty="0"/>
              <a:t> (</a:t>
            </a:r>
            <a:r>
              <a:rPr lang="fr-FR" sz="1800" dirty="0" err="1"/>
              <a:t>cel</a:t>
            </a:r>
            <a:r>
              <a:rPr lang="fr-FR" sz="1800" dirty="0"/>
              <a:t> </a:t>
            </a:r>
            <a:r>
              <a:rPr lang="fr-FR" sz="1800" dirty="0" err="1"/>
              <a:t>putin</a:t>
            </a:r>
            <a:r>
              <a:rPr lang="fr-FR" sz="1800" dirty="0"/>
              <a:t> pana in </a:t>
            </a:r>
            <a:r>
              <a:rPr lang="fr-FR" sz="1800" dirty="0" err="1"/>
              <a:t>momentul</a:t>
            </a:r>
            <a:r>
              <a:rPr lang="fr-FR" sz="1800" dirty="0"/>
              <a:t> </a:t>
            </a:r>
            <a:r>
              <a:rPr lang="fr-FR" sz="1800" dirty="0" err="1"/>
              <a:t>analizei</a:t>
            </a:r>
            <a:r>
              <a:rPr lang="fr-FR" sz="1800" dirty="0"/>
              <a:t>, 1980) in </a:t>
            </a:r>
            <a:r>
              <a:rPr lang="fr-FR" sz="1800" i="1" dirty="0" err="1"/>
              <a:t>partide</a:t>
            </a:r>
            <a:r>
              <a:rPr lang="fr-FR" sz="1800" i="1" dirty="0"/>
              <a:t> </a:t>
            </a:r>
            <a:r>
              <a:rPr lang="fr-FR" sz="1800" i="1" dirty="0" err="1"/>
              <a:t>urbane</a:t>
            </a:r>
            <a:r>
              <a:rPr lang="fr-FR" sz="1800" i="1" dirty="0"/>
              <a:t> </a:t>
            </a:r>
            <a:r>
              <a:rPr lang="fr-FR" sz="1800" dirty="0"/>
              <a:t>ca </a:t>
            </a:r>
            <a:r>
              <a:rPr lang="fr-FR" sz="1800" dirty="0" err="1"/>
              <a:t>opuse</a:t>
            </a:r>
            <a:r>
              <a:rPr lang="fr-FR" sz="1800" dirty="0"/>
              <a:t> </a:t>
            </a:r>
            <a:r>
              <a:rPr lang="fr-FR" sz="1800" dirty="0" err="1"/>
              <a:t>partidelor</a:t>
            </a:r>
            <a:r>
              <a:rPr lang="fr-FR" sz="1800" dirty="0"/>
              <a:t> </a:t>
            </a:r>
            <a:r>
              <a:rPr lang="fr-FR" sz="1800" dirty="0" err="1"/>
              <a:t>agrariene</a:t>
            </a:r>
            <a:r>
              <a:rPr lang="fr-FR" sz="1800" dirty="0"/>
              <a:t>.</a:t>
            </a:r>
          </a:p>
          <a:p>
            <a:pPr marL="573088" lvl="1" indent="-173038">
              <a:buFont typeface="+mj-lt"/>
              <a:buAutoNum type="alphaLcPeriod"/>
            </a:pPr>
            <a:r>
              <a:rPr lang="fr-FR" sz="1800" dirty="0" smtClean="0"/>
              <a:t> </a:t>
            </a:r>
            <a:r>
              <a:rPr lang="fr-FR" sz="1800" dirty="0" err="1" smtClean="0"/>
              <a:t>Pentru</a:t>
            </a:r>
            <a:r>
              <a:rPr lang="fr-FR" sz="1800" dirty="0" smtClean="0"/>
              <a:t> </a:t>
            </a:r>
            <a:r>
              <a:rPr lang="fr-FR" sz="1800" dirty="0"/>
              <a:t>Seiler </a:t>
            </a:r>
            <a:r>
              <a:rPr lang="fr-FR" sz="1800" dirty="0" err="1"/>
              <a:t>partide</a:t>
            </a:r>
            <a:r>
              <a:rPr lang="fr-FR" sz="1800" dirty="0"/>
              <a:t> </a:t>
            </a:r>
            <a:r>
              <a:rPr lang="fr-FR" sz="1800" dirty="0" err="1"/>
              <a:t>individuale</a:t>
            </a:r>
            <a:r>
              <a:rPr lang="fr-FR" sz="1800" dirty="0"/>
              <a:t> pot fi </a:t>
            </a:r>
            <a:r>
              <a:rPr lang="fr-FR" sz="1800" dirty="0" err="1"/>
              <a:t>alocate</a:t>
            </a:r>
            <a:r>
              <a:rPr lang="fr-FR" sz="1800" dirty="0"/>
              <a:t>/</a:t>
            </a:r>
            <a:r>
              <a:rPr lang="fr-FR" sz="1800" dirty="0" err="1"/>
              <a:t>pozitionate</a:t>
            </a:r>
            <a:r>
              <a:rPr lang="fr-FR" sz="1800" dirty="0"/>
              <a:t> </a:t>
            </a:r>
            <a:r>
              <a:rPr lang="fr-FR" sz="1800" dirty="0" err="1"/>
              <a:t>fiecare</a:t>
            </a:r>
            <a:r>
              <a:rPr lang="fr-FR" sz="1800" dirty="0"/>
              <a:t> </a:t>
            </a:r>
            <a:r>
              <a:rPr lang="fr-FR" sz="1800" dirty="0" err="1"/>
              <a:t>dintre</a:t>
            </a:r>
            <a:r>
              <a:rPr lang="fr-FR" sz="1800" dirty="0"/>
              <a:t> </a:t>
            </a:r>
            <a:r>
              <a:rPr lang="fr-FR" sz="1800" dirty="0" err="1"/>
              <a:t>aceste</a:t>
            </a:r>
            <a:r>
              <a:rPr lang="fr-FR" sz="1800" dirty="0"/>
              <a:t> </a:t>
            </a:r>
            <a:r>
              <a:rPr lang="fr-FR" sz="1800" dirty="0" err="1"/>
              <a:t>opt</a:t>
            </a:r>
            <a:r>
              <a:rPr lang="fr-FR" sz="1800" dirty="0"/>
              <a:t> </a:t>
            </a:r>
            <a:r>
              <a:rPr lang="fr-FR" sz="1800" dirty="0" err="1"/>
              <a:t>familii</a:t>
            </a:r>
            <a:r>
              <a:rPr lang="fr-FR" sz="1800" dirty="0"/>
              <a:t> </a:t>
            </a:r>
            <a:r>
              <a:rPr lang="fr-FR" sz="1800" dirty="0" err="1"/>
              <a:t>pe</a:t>
            </a:r>
            <a:r>
              <a:rPr lang="fr-FR" sz="1800" dirty="0"/>
              <a:t> </a:t>
            </a:r>
            <a:r>
              <a:rPr lang="fr-FR" sz="1800" dirty="0" err="1"/>
              <a:t>baza</a:t>
            </a:r>
            <a:r>
              <a:rPr lang="fr-FR" sz="1800" dirty="0"/>
              <a:t> </a:t>
            </a:r>
            <a:r>
              <a:rPr lang="fr-FR" sz="1800" dirty="0" err="1"/>
              <a:t>unei</a:t>
            </a:r>
            <a:r>
              <a:rPr lang="fr-FR" sz="1800" dirty="0"/>
              <a:t> </a:t>
            </a:r>
            <a:r>
              <a:rPr lang="fr-FR" sz="1800" dirty="0" err="1"/>
              <a:t>analize</a:t>
            </a:r>
            <a:r>
              <a:rPr lang="fr-FR" sz="1800" dirty="0"/>
              <a:t> </a:t>
            </a:r>
            <a:r>
              <a:rPr lang="fr-FR" sz="1800" dirty="0" err="1"/>
              <a:t>sincron-diacronica</a:t>
            </a:r>
            <a:r>
              <a:rPr lang="fr-FR" sz="1800" dirty="0"/>
              <a:t>, </a:t>
            </a:r>
            <a:r>
              <a:rPr lang="fr-FR" sz="1800" dirty="0" err="1"/>
              <a:t>adica</a:t>
            </a:r>
            <a:r>
              <a:rPr lang="fr-FR" sz="1800" dirty="0"/>
              <a:t> mai </a:t>
            </a:r>
            <a:r>
              <a:rPr lang="fr-FR" sz="1800" dirty="0" err="1"/>
              <a:t>intai</a:t>
            </a:r>
            <a:r>
              <a:rPr lang="fr-FR" sz="1800" dirty="0"/>
              <a:t> ne </a:t>
            </a:r>
            <a:r>
              <a:rPr lang="fr-FR" sz="1800" dirty="0" err="1"/>
              <a:t>uitam</a:t>
            </a:r>
            <a:r>
              <a:rPr lang="fr-FR" sz="1800" dirty="0"/>
              <a:t> la </a:t>
            </a:r>
            <a:r>
              <a:rPr lang="fr-FR" sz="1800" dirty="0" err="1"/>
              <a:t>conflictul</a:t>
            </a:r>
            <a:r>
              <a:rPr lang="fr-FR" sz="1800" dirty="0"/>
              <a:t> original care a </a:t>
            </a:r>
            <a:r>
              <a:rPr lang="fr-FR" sz="1800" dirty="0" err="1"/>
              <a:t>generat</a:t>
            </a:r>
            <a:r>
              <a:rPr lang="fr-FR" sz="1800" dirty="0"/>
              <a:t> </a:t>
            </a:r>
            <a:r>
              <a:rPr lang="fr-FR" sz="1800" dirty="0" err="1"/>
              <a:t>fiecare</a:t>
            </a:r>
            <a:r>
              <a:rPr lang="fr-FR" sz="1800" dirty="0"/>
              <a:t> </a:t>
            </a:r>
            <a:r>
              <a:rPr lang="fr-FR" sz="1800" dirty="0" err="1"/>
              <a:t>partid</a:t>
            </a:r>
            <a:r>
              <a:rPr lang="fr-FR" sz="1800" dirty="0"/>
              <a:t>, si </a:t>
            </a:r>
            <a:r>
              <a:rPr lang="fr-FR" sz="1800" dirty="0" err="1"/>
              <a:t>apoi</a:t>
            </a:r>
            <a:r>
              <a:rPr lang="fr-FR" sz="1800" dirty="0"/>
              <a:t> </a:t>
            </a:r>
            <a:r>
              <a:rPr lang="fr-FR" sz="1800" dirty="0" err="1"/>
              <a:t>prin</a:t>
            </a:r>
            <a:r>
              <a:rPr lang="fr-FR" sz="1800" dirty="0"/>
              <a:t> a </a:t>
            </a:r>
            <a:r>
              <a:rPr lang="fr-FR" sz="1800" dirty="0" err="1"/>
              <a:t>vedea</a:t>
            </a:r>
            <a:r>
              <a:rPr lang="fr-FR" sz="1800" dirty="0"/>
              <a:t> ce </a:t>
            </a:r>
            <a:r>
              <a:rPr lang="fr-FR" sz="1800" dirty="0" err="1"/>
              <a:t>fel</a:t>
            </a:r>
            <a:r>
              <a:rPr lang="fr-FR" sz="1800" dirty="0"/>
              <a:t> de </a:t>
            </a:r>
            <a:r>
              <a:rPr lang="fr-FR" sz="1800" dirty="0" err="1"/>
              <a:t>interese</a:t>
            </a:r>
            <a:r>
              <a:rPr lang="fr-FR" sz="1800" dirty="0"/>
              <a:t>, </a:t>
            </a:r>
            <a:r>
              <a:rPr lang="fr-FR" sz="1800" dirty="0" err="1"/>
              <a:t>din</a:t>
            </a:r>
            <a:r>
              <a:rPr lang="fr-FR" sz="1800" dirty="0"/>
              <a:t> </a:t>
            </a:r>
            <a:r>
              <a:rPr lang="fr-FR" sz="1800" dirty="0" err="1"/>
              <a:t>dintre</a:t>
            </a:r>
            <a:r>
              <a:rPr lang="fr-FR" sz="1800" dirty="0"/>
              <a:t> </a:t>
            </a:r>
            <a:r>
              <a:rPr lang="fr-FR" sz="1800" dirty="0" err="1"/>
              <a:t>cele</a:t>
            </a:r>
            <a:r>
              <a:rPr lang="fr-FR" sz="1800" dirty="0"/>
              <a:t> </a:t>
            </a:r>
            <a:r>
              <a:rPr lang="fr-FR" sz="1800" dirty="0" err="1"/>
              <a:t>generate</a:t>
            </a:r>
            <a:r>
              <a:rPr lang="fr-FR" sz="1800" dirty="0"/>
              <a:t> de </a:t>
            </a:r>
            <a:r>
              <a:rPr lang="fr-FR" sz="1800" dirty="0" err="1"/>
              <a:t>respectivul</a:t>
            </a:r>
            <a:r>
              <a:rPr lang="fr-FR" sz="1800" dirty="0"/>
              <a:t> </a:t>
            </a:r>
            <a:r>
              <a:rPr lang="fr-FR" sz="1800" dirty="0" err="1"/>
              <a:t>conflict</a:t>
            </a:r>
            <a:r>
              <a:rPr lang="fr-FR" sz="1800" dirty="0"/>
              <a:t>/</a:t>
            </a:r>
            <a:r>
              <a:rPr lang="fr-FR" sz="1800" dirty="0" err="1"/>
              <a:t>clivaj</a:t>
            </a:r>
            <a:r>
              <a:rPr lang="fr-FR" sz="1800" dirty="0"/>
              <a:t>, </a:t>
            </a:r>
            <a:r>
              <a:rPr lang="fr-FR" sz="1800" dirty="0" err="1"/>
              <a:t>si-a</a:t>
            </a:r>
            <a:r>
              <a:rPr lang="fr-FR" sz="1800" dirty="0"/>
              <a:t> </a:t>
            </a:r>
            <a:r>
              <a:rPr lang="fr-FR" sz="1800" dirty="0" err="1"/>
              <a:t>asumat</a:t>
            </a:r>
            <a:r>
              <a:rPr lang="fr-FR" sz="1800" dirty="0"/>
              <a:t> </a:t>
            </a:r>
            <a:r>
              <a:rPr lang="fr-FR" sz="1800" dirty="0" err="1"/>
              <a:t>fiecare</a:t>
            </a:r>
            <a:r>
              <a:rPr lang="fr-FR" sz="1800" dirty="0"/>
              <a:t> </a:t>
            </a:r>
            <a:r>
              <a:rPr lang="fr-FR" sz="1800" dirty="0" err="1"/>
              <a:t>partid</a:t>
            </a:r>
            <a:r>
              <a:rPr lang="fr-FR" sz="1800" dirty="0"/>
              <a:t>. </a:t>
            </a:r>
          </a:p>
          <a:p>
            <a:pPr marL="0" lvl="1" indent="0">
              <a:buNone/>
            </a:pPr>
            <a:endParaRPr lang="fr-FR" sz="900" dirty="0"/>
          </a:p>
          <a:p>
            <a:pPr marL="0" lvl="1" indent="0">
              <a:buNone/>
            </a:pPr>
            <a:r>
              <a:rPr lang="en-US" sz="1800" dirty="0" err="1"/>
              <a:t>Referinta</a:t>
            </a:r>
            <a:r>
              <a:rPr lang="en-US" sz="1800" dirty="0"/>
              <a:t>:</a:t>
            </a:r>
          </a:p>
          <a:p>
            <a:pPr marL="0" indent="0">
              <a:buNone/>
            </a:pPr>
            <a:r>
              <a:rPr lang="en-US" sz="1800" dirty="0"/>
              <a:t>Klaus von </a:t>
            </a:r>
            <a:r>
              <a:rPr lang="en-US" sz="1800" dirty="0" err="1"/>
              <a:t>Beyme</a:t>
            </a:r>
            <a:r>
              <a:rPr lang="en-US" sz="1800" dirty="0"/>
              <a:t> (1985), Political Parties in Western Democracies, Palgrave Macmillan.</a:t>
            </a:r>
          </a:p>
          <a:p>
            <a:pPr marL="0" indent="0">
              <a:buNone/>
            </a:pPr>
            <a:r>
              <a:rPr lang="ro-RO" sz="1800" dirty="0"/>
              <a:t>Daniel-Louis</a:t>
            </a:r>
            <a:r>
              <a:rPr lang="en-US" sz="1800" dirty="0"/>
              <a:t> </a:t>
            </a:r>
            <a:r>
              <a:rPr lang="fr-FR" sz="1800" dirty="0"/>
              <a:t>Seiler (1980), Partis et Familles </a:t>
            </a:r>
            <a:r>
              <a:rPr lang="fr-FR" sz="1800" dirty="0" smtClean="0"/>
              <a:t>Politiques, </a:t>
            </a:r>
            <a:r>
              <a:rPr lang="fr-FR" sz="1800" dirty="0"/>
              <a:t>Paris: Presses Universitaire de </a:t>
            </a:r>
            <a:r>
              <a:rPr lang="fr-FR" sz="1800" dirty="0" smtClean="0"/>
              <a:t>France</a:t>
            </a:r>
            <a:endParaRPr lang="en-GB" altLang="ro-RO" sz="1800" dirty="0"/>
          </a:p>
        </p:txBody>
      </p:sp>
    </p:spTree>
    <p:extLst>
      <p:ext uri="{BB962C8B-B14F-4D97-AF65-F5344CB8AC3E}">
        <p14:creationId xmlns:p14="http://schemas.microsoft.com/office/powerpoint/2010/main" val="3361990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Familii</a:t>
            </a:r>
            <a:r>
              <a:rPr lang="en-US" dirty="0"/>
              <a:t> de </a:t>
            </a:r>
            <a:r>
              <a:rPr lang="en-US" dirty="0" err="1"/>
              <a:t>partide</a:t>
            </a:r>
            <a:r>
              <a:rPr lang="en-US" dirty="0"/>
              <a:t> – </a:t>
            </a:r>
            <a:r>
              <a:rPr lang="en-US" dirty="0" err="1"/>
              <a:t>dupa</a:t>
            </a:r>
            <a:r>
              <a:rPr lang="en-US" dirty="0"/>
              <a:t> </a:t>
            </a:r>
            <a:r>
              <a:rPr lang="en-US" dirty="0" err="1"/>
              <a:t>origine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1054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000" dirty="0" err="1" smtClean="0"/>
              <a:t>Observatii</a:t>
            </a:r>
            <a:r>
              <a:rPr lang="en-US" sz="2000" dirty="0" smtClean="0"/>
              <a:t> </a:t>
            </a:r>
            <a:r>
              <a:rPr lang="en-US" sz="2000" dirty="0" err="1" smtClean="0"/>
              <a:t>critice</a:t>
            </a:r>
            <a:r>
              <a:rPr lang="en-US" sz="2000" dirty="0" smtClean="0"/>
              <a:t> in </a:t>
            </a:r>
            <a:r>
              <a:rPr lang="en-US" sz="2000" dirty="0" err="1" smtClean="0"/>
              <a:t>literatura</a:t>
            </a:r>
            <a:r>
              <a:rPr lang="en-US" sz="2000" dirty="0" smtClean="0"/>
              <a:t> de </a:t>
            </a:r>
            <a:r>
              <a:rPr lang="en-US" sz="2000" dirty="0" err="1" smtClean="0"/>
              <a:t>specialitate</a:t>
            </a:r>
            <a:r>
              <a:rPr lang="en-US" sz="2000" dirty="0" smtClean="0"/>
              <a:t> cu </a:t>
            </a:r>
            <a:r>
              <a:rPr lang="en-US" sz="2000" dirty="0" err="1" smtClean="0"/>
              <a:t>privire</a:t>
            </a:r>
            <a:r>
              <a:rPr lang="en-US" sz="2000" dirty="0" smtClean="0"/>
              <a:t> la </a:t>
            </a:r>
            <a:r>
              <a:rPr lang="en-US" sz="2000" dirty="0" err="1" smtClean="0"/>
              <a:t>acest</a:t>
            </a:r>
            <a:r>
              <a:rPr lang="en-US" sz="2000" dirty="0" smtClean="0"/>
              <a:t> tip de </a:t>
            </a:r>
            <a:r>
              <a:rPr lang="en-US" sz="2000" dirty="0" err="1" smtClean="0"/>
              <a:t>clasificare</a:t>
            </a:r>
            <a:r>
              <a:rPr lang="en-US" sz="2000" dirty="0" smtClean="0"/>
              <a:t>:</a:t>
            </a:r>
            <a:endParaRPr lang="en-US" sz="1800" dirty="0" smtClean="0"/>
          </a:p>
          <a:p>
            <a:r>
              <a:rPr lang="en-US" sz="2000" dirty="0" err="1" smtClean="0"/>
              <a:t>este</a:t>
            </a:r>
            <a:r>
              <a:rPr lang="en-US" sz="2000" dirty="0" smtClean="0"/>
              <a:t> problematic de </a:t>
            </a:r>
            <a:r>
              <a:rPr lang="en-US" sz="2000" dirty="0" err="1" smtClean="0"/>
              <a:t>aplicat</a:t>
            </a:r>
            <a:r>
              <a:rPr lang="en-US" sz="2000" dirty="0" smtClean="0"/>
              <a:t> in </a:t>
            </a:r>
            <a:r>
              <a:rPr lang="en-US" sz="2000" dirty="0" err="1" smtClean="0"/>
              <a:t>practica</a:t>
            </a:r>
            <a:r>
              <a:rPr lang="en-US" sz="2000" dirty="0"/>
              <a:t> </a:t>
            </a:r>
            <a:r>
              <a:rPr lang="en-US" sz="2000" dirty="0" smtClean="0"/>
              <a:t>la </a:t>
            </a:r>
            <a:r>
              <a:rPr lang="en-US" sz="2000" dirty="0" err="1" smtClean="0"/>
              <a:t>toate</a:t>
            </a:r>
            <a:r>
              <a:rPr lang="en-US" sz="2000" dirty="0" smtClean="0"/>
              <a:t> </a:t>
            </a:r>
            <a:r>
              <a:rPr lang="en-US" sz="2000" dirty="0" err="1" smtClean="0"/>
              <a:t>tarile</a:t>
            </a:r>
            <a:r>
              <a:rPr lang="en-US" sz="2000" dirty="0" smtClean="0"/>
              <a:t>;</a:t>
            </a:r>
          </a:p>
          <a:p>
            <a:r>
              <a:rPr lang="en-US" sz="2000" dirty="0" err="1" smtClean="0"/>
              <a:t>utilizarea</a:t>
            </a:r>
            <a:r>
              <a:rPr lang="en-US" sz="2000" dirty="0" smtClean="0"/>
              <a:t> </a:t>
            </a:r>
            <a:r>
              <a:rPr lang="en-US" sz="2000" dirty="0" err="1" smtClean="0"/>
              <a:t>acestei</a:t>
            </a:r>
            <a:r>
              <a:rPr lang="en-US" sz="2000" dirty="0" smtClean="0"/>
              <a:t> </a:t>
            </a:r>
            <a:r>
              <a:rPr lang="en-US" sz="2000" dirty="0" err="1" smtClean="0"/>
              <a:t>clasificari</a:t>
            </a:r>
            <a:r>
              <a:rPr lang="en-US" sz="2000" dirty="0" smtClean="0"/>
              <a:t> </a:t>
            </a:r>
            <a:r>
              <a:rPr lang="en-US" sz="2000" dirty="0" err="1" smtClean="0"/>
              <a:t>este</a:t>
            </a:r>
            <a:r>
              <a:rPr lang="en-US" sz="2000" dirty="0" smtClean="0"/>
              <a:t> </a:t>
            </a:r>
            <a:r>
              <a:rPr lang="en-US" sz="2000" dirty="0" err="1" smtClean="0"/>
              <a:t>bazata</a:t>
            </a:r>
            <a:r>
              <a:rPr lang="en-US" sz="2000" dirty="0" smtClean="0"/>
              <a:t> </a:t>
            </a:r>
            <a:r>
              <a:rPr lang="en-US" sz="2000" dirty="0" err="1" smtClean="0"/>
              <a:t>pe</a:t>
            </a:r>
            <a:r>
              <a:rPr lang="en-US" sz="2000" dirty="0" smtClean="0"/>
              <a:t> pattern-</a:t>
            </a:r>
            <a:r>
              <a:rPr lang="en-US" sz="2000" dirty="0" err="1" smtClean="0"/>
              <a:t>uri</a:t>
            </a:r>
            <a:r>
              <a:rPr lang="en-US" sz="2000" dirty="0" smtClean="0"/>
              <a:t> din Europa </a:t>
            </a:r>
            <a:r>
              <a:rPr lang="en-US" sz="2000" dirty="0" err="1" smtClean="0"/>
              <a:t>si</a:t>
            </a:r>
            <a:r>
              <a:rPr lang="en-US" sz="2000" dirty="0" smtClean="0"/>
              <a:t> </a:t>
            </a:r>
            <a:r>
              <a:rPr lang="en-US" sz="2000" dirty="0" err="1" smtClean="0"/>
              <a:t>este</a:t>
            </a:r>
            <a:r>
              <a:rPr lang="en-US" sz="2000" dirty="0" smtClean="0"/>
              <a:t> </a:t>
            </a:r>
            <a:r>
              <a:rPr lang="en-US" sz="2000" dirty="0" err="1" smtClean="0"/>
              <a:t>discutabila</a:t>
            </a:r>
            <a:r>
              <a:rPr lang="en-US" sz="2000" dirty="0" smtClean="0"/>
              <a:t> </a:t>
            </a:r>
            <a:r>
              <a:rPr lang="en-US" sz="2000" dirty="0" err="1" smtClean="0"/>
              <a:t>aplicarea</a:t>
            </a:r>
            <a:r>
              <a:rPr lang="en-US" sz="2000" dirty="0" smtClean="0"/>
              <a:t> la </a:t>
            </a:r>
            <a:r>
              <a:rPr lang="en-US" sz="2000" dirty="0" err="1" smtClean="0"/>
              <a:t>tari</a:t>
            </a:r>
            <a:r>
              <a:rPr lang="en-US" sz="2000" dirty="0" smtClean="0"/>
              <a:t> din </a:t>
            </a:r>
            <a:r>
              <a:rPr lang="en-US" sz="2000" dirty="0" err="1" smtClean="0"/>
              <a:t>alte</a:t>
            </a:r>
            <a:r>
              <a:rPr lang="en-US" sz="2000" dirty="0" smtClean="0"/>
              <a:t> zone </a:t>
            </a:r>
            <a:r>
              <a:rPr lang="en-US" sz="2000" dirty="0" err="1" smtClean="0"/>
              <a:t>geografice</a:t>
            </a:r>
            <a:r>
              <a:rPr lang="en-US" sz="2000" dirty="0" smtClean="0"/>
              <a:t>;</a:t>
            </a:r>
          </a:p>
          <a:p>
            <a:r>
              <a:rPr lang="en-US" sz="2000" dirty="0" err="1"/>
              <a:t>u</a:t>
            </a:r>
            <a:r>
              <a:rPr lang="en-US" sz="2000" dirty="0" err="1" smtClean="0"/>
              <a:t>tilizare</a:t>
            </a:r>
            <a:r>
              <a:rPr lang="en-US" sz="2000" dirty="0" smtClean="0"/>
              <a:t> </a:t>
            </a:r>
            <a:r>
              <a:rPr lang="en-US" sz="2000" dirty="0" err="1" smtClean="0"/>
              <a:t>acestei</a:t>
            </a:r>
            <a:r>
              <a:rPr lang="en-US" sz="2000" dirty="0" smtClean="0"/>
              <a:t> </a:t>
            </a:r>
            <a:r>
              <a:rPr lang="en-US" sz="2000" dirty="0" err="1" smtClean="0"/>
              <a:t>clasificari</a:t>
            </a:r>
            <a:r>
              <a:rPr lang="en-US" sz="2000" dirty="0" smtClean="0"/>
              <a:t> </a:t>
            </a:r>
            <a:r>
              <a:rPr lang="en-US" sz="2000" dirty="0" err="1" smtClean="0"/>
              <a:t>este</a:t>
            </a:r>
            <a:r>
              <a:rPr lang="en-US" sz="2000" dirty="0" smtClean="0"/>
              <a:t> </a:t>
            </a:r>
            <a:r>
              <a:rPr lang="en-US" sz="2000" dirty="0" err="1" smtClean="0"/>
              <a:t>mai</a:t>
            </a:r>
            <a:r>
              <a:rPr lang="en-US" sz="2000" dirty="0" smtClean="0"/>
              <a:t> </a:t>
            </a:r>
            <a:r>
              <a:rPr lang="en-US" sz="2000" dirty="0" err="1" smtClean="0"/>
              <a:t>potrivita</a:t>
            </a:r>
            <a:r>
              <a:rPr lang="en-US" sz="2000" dirty="0" smtClean="0"/>
              <a:t> </a:t>
            </a:r>
            <a:r>
              <a:rPr lang="en-US" sz="2000" dirty="0" err="1" smtClean="0"/>
              <a:t>perioadei</a:t>
            </a:r>
            <a:r>
              <a:rPr lang="en-US" sz="2000" dirty="0" smtClean="0"/>
              <a:t> </a:t>
            </a:r>
            <a:r>
              <a:rPr lang="en-US" sz="2000" dirty="0" err="1" smtClean="0"/>
              <a:t>initiale</a:t>
            </a:r>
            <a:r>
              <a:rPr lang="en-US" sz="2000" dirty="0" smtClean="0"/>
              <a:t> de </a:t>
            </a:r>
            <a:r>
              <a:rPr lang="en-US" sz="2000" dirty="0" err="1" smtClean="0"/>
              <a:t>aparitie</a:t>
            </a:r>
            <a:r>
              <a:rPr lang="en-US" sz="2000" dirty="0" smtClean="0"/>
              <a:t> a </a:t>
            </a:r>
            <a:r>
              <a:rPr lang="en-US" sz="2000" dirty="0" err="1" smtClean="0"/>
              <a:t>partidelor</a:t>
            </a:r>
            <a:r>
              <a:rPr lang="en-US" sz="2000" dirty="0" smtClean="0"/>
              <a:t>, </a:t>
            </a:r>
            <a:r>
              <a:rPr lang="en-US" sz="2000" dirty="0" err="1" smtClean="0"/>
              <a:t>dar</a:t>
            </a:r>
            <a:r>
              <a:rPr lang="en-US" sz="2000" dirty="0" smtClean="0"/>
              <a:t> </a:t>
            </a:r>
            <a:r>
              <a:rPr lang="en-US" sz="2000" dirty="0" err="1" smtClean="0"/>
              <a:t>trebuie</a:t>
            </a:r>
            <a:r>
              <a:rPr lang="en-US" sz="2000" dirty="0" smtClean="0"/>
              <a:t> </a:t>
            </a:r>
            <a:r>
              <a:rPr lang="en-US" sz="2000" dirty="0" err="1" smtClean="0"/>
              <a:t>observat</a:t>
            </a:r>
            <a:r>
              <a:rPr lang="en-US" sz="2000" dirty="0" smtClean="0"/>
              <a:t> ca in </a:t>
            </a:r>
            <a:r>
              <a:rPr lang="en-US" sz="2000" dirty="0" err="1" smtClean="0"/>
              <a:t>ultimul</a:t>
            </a:r>
            <a:r>
              <a:rPr lang="en-US" sz="2000" dirty="0" smtClean="0"/>
              <a:t> </a:t>
            </a:r>
            <a:r>
              <a:rPr lang="en-US" sz="2000" dirty="0" err="1" smtClean="0"/>
              <a:t>secol</a:t>
            </a:r>
            <a:r>
              <a:rPr lang="en-US" sz="2000" dirty="0" smtClean="0"/>
              <a:t> </a:t>
            </a:r>
            <a:r>
              <a:rPr lang="en-US" sz="2000" dirty="0" err="1" smtClean="0"/>
              <a:t>clivajele</a:t>
            </a:r>
            <a:r>
              <a:rPr lang="en-US" sz="2000" dirty="0" smtClean="0"/>
              <a:t>/</a:t>
            </a:r>
            <a:r>
              <a:rPr lang="en-US" sz="2000" dirty="0" err="1" smtClean="0"/>
              <a:t>conflictele</a:t>
            </a:r>
            <a:r>
              <a:rPr lang="en-US" sz="2000" dirty="0" smtClean="0"/>
              <a:t> s-au </a:t>
            </a:r>
            <a:r>
              <a:rPr lang="en-US" sz="2000" dirty="0" err="1" smtClean="0"/>
              <a:t>schimbat</a:t>
            </a:r>
            <a:r>
              <a:rPr lang="en-US" sz="2000" dirty="0" smtClean="0"/>
              <a:t> </a:t>
            </a:r>
            <a:r>
              <a:rPr lang="en-US" sz="2000" dirty="0" err="1" smtClean="0"/>
              <a:t>intr</a:t>
            </a:r>
            <a:r>
              <a:rPr lang="en-US" sz="2000" dirty="0" smtClean="0"/>
              <a:t>-o </a:t>
            </a:r>
            <a:r>
              <a:rPr lang="en-US" sz="2000" dirty="0" err="1" smtClean="0"/>
              <a:t>anumita</a:t>
            </a:r>
            <a:r>
              <a:rPr lang="en-US" sz="2000" dirty="0" smtClean="0"/>
              <a:t> </a:t>
            </a:r>
            <a:r>
              <a:rPr lang="en-US" sz="2000" dirty="0" err="1" smtClean="0"/>
              <a:t>masura</a:t>
            </a:r>
            <a:r>
              <a:rPr lang="en-US" sz="2000" dirty="0" smtClean="0"/>
              <a:t> </a:t>
            </a:r>
            <a:r>
              <a:rPr lang="en-US" sz="2000" dirty="0" err="1" smtClean="0"/>
              <a:t>si</a:t>
            </a:r>
            <a:r>
              <a:rPr lang="en-US" sz="2000" dirty="0" smtClean="0"/>
              <a:t> </a:t>
            </a:r>
            <a:r>
              <a:rPr lang="en-US" sz="2000" dirty="0" err="1" smtClean="0"/>
              <a:t>noile</a:t>
            </a:r>
            <a:r>
              <a:rPr lang="en-US" sz="2000" dirty="0" smtClean="0"/>
              <a:t> </a:t>
            </a:r>
            <a:r>
              <a:rPr lang="en-US" sz="2000" dirty="0" err="1" smtClean="0"/>
              <a:t>partide</a:t>
            </a:r>
            <a:r>
              <a:rPr lang="en-US" sz="2000" dirty="0" smtClean="0"/>
              <a:t> </a:t>
            </a:r>
            <a:r>
              <a:rPr lang="en-US" sz="2000" dirty="0" err="1" smtClean="0"/>
              <a:t>aparute</a:t>
            </a:r>
            <a:r>
              <a:rPr lang="en-US" sz="2000" dirty="0" smtClean="0"/>
              <a:t> ca </a:t>
            </a:r>
            <a:r>
              <a:rPr lang="en-US" sz="2000" dirty="0" err="1" smtClean="0"/>
              <a:t>urmare</a:t>
            </a:r>
            <a:r>
              <a:rPr lang="en-US" sz="2000" dirty="0" smtClean="0"/>
              <a:t> a </a:t>
            </a:r>
            <a:r>
              <a:rPr lang="en-US" sz="2000" dirty="0" err="1" smtClean="0"/>
              <a:t>acestor</a:t>
            </a:r>
            <a:r>
              <a:rPr lang="en-US" sz="2000" dirty="0" smtClean="0"/>
              <a:t> </a:t>
            </a:r>
            <a:r>
              <a:rPr lang="en-US" sz="2000" dirty="0" err="1" smtClean="0"/>
              <a:t>noi</a:t>
            </a:r>
            <a:r>
              <a:rPr lang="en-US" sz="2000" dirty="0" smtClean="0"/>
              <a:t> </a:t>
            </a:r>
            <a:r>
              <a:rPr lang="en-US" sz="2000" dirty="0" err="1" smtClean="0"/>
              <a:t>clivaje</a:t>
            </a:r>
            <a:r>
              <a:rPr lang="en-US" sz="2000" dirty="0" smtClean="0"/>
              <a:t> nu se “</a:t>
            </a:r>
            <a:r>
              <a:rPr lang="en-US" sz="2000" dirty="0" err="1" smtClean="0"/>
              <a:t>potrivesc</a:t>
            </a:r>
            <a:r>
              <a:rPr lang="en-US" sz="2000" dirty="0" smtClean="0"/>
              <a:t>” la </a:t>
            </a:r>
            <a:r>
              <a:rPr lang="en-US" sz="2000" dirty="0" err="1" smtClean="0"/>
              <a:t>fel</a:t>
            </a:r>
            <a:r>
              <a:rPr lang="en-US" sz="2000" dirty="0" smtClean="0"/>
              <a:t> de bine in </a:t>
            </a:r>
            <a:r>
              <a:rPr lang="en-US" sz="2000" dirty="0" err="1" smtClean="0"/>
              <a:t>vechile</a:t>
            </a:r>
            <a:r>
              <a:rPr lang="en-US" sz="2000" dirty="0" smtClean="0"/>
              <a:t> </a:t>
            </a:r>
            <a:r>
              <a:rPr lang="en-US" sz="2000" dirty="0" err="1" smtClean="0"/>
              <a:t>modele</a:t>
            </a:r>
            <a:r>
              <a:rPr lang="en-US" sz="2000" dirty="0" smtClean="0"/>
              <a:t>;</a:t>
            </a:r>
          </a:p>
          <a:p>
            <a:r>
              <a:rPr lang="en-US" sz="2000" dirty="0" err="1" smtClean="0"/>
              <a:t>pe</a:t>
            </a:r>
            <a:r>
              <a:rPr lang="en-US" sz="2000" dirty="0" smtClean="0"/>
              <a:t> </a:t>
            </a:r>
            <a:r>
              <a:rPr lang="en-US" sz="2000" dirty="0" err="1" smtClean="0"/>
              <a:t>masura</a:t>
            </a:r>
            <a:r>
              <a:rPr lang="en-US" sz="2000" dirty="0" smtClean="0"/>
              <a:t> </a:t>
            </a:r>
            <a:r>
              <a:rPr lang="en-US" sz="2000" dirty="0" err="1" smtClean="0"/>
              <a:t>ce</a:t>
            </a:r>
            <a:r>
              <a:rPr lang="en-US" sz="2000" dirty="0" smtClean="0"/>
              <a:t> </a:t>
            </a:r>
            <a:r>
              <a:rPr lang="en-US" sz="2000" dirty="0" err="1" smtClean="0"/>
              <a:t>politica</a:t>
            </a:r>
            <a:r>
              <a:rPr lang="en-US" sz="2000" dirty="0" smtClean="0"/>
              <a:t> de masa s-a </a:t>
            </a:r>
            <a:r>
              <a:rPr lang="en-US" sz="2000" dirty="0" err="1" smtClean="0"/>
              <a:t>diminuat</a:t>
            </a:r>
            <a:r>
              <a:rPr lang="en-US" sz="2000" dirty="0"/>
              <a:t> </a:t>
            </a:r>
            <a:r>
              <a:rPr lang="en-US" sz="2000" dirty="0" smtClean="0"/>
              <a:t>(</a:t>
            </a:r>
            <a:r>
              <a:rPr lang="en-US" sz="2000" dirty="0" err="1" smtClean="0"/>
              <a:t>participare</a:t>
            </a:r>
            <a:r>
              <a:rPr lang="en-US" sz="2000" dirty="0" smtClean="0"/>
              <a:t> la </a:t>
            </a:r>
            <a:r>
              <a:rPr lang="en-US" sz="2000" dirty="0" err="1" smtClean="0"/>
              <a:t>vot</a:t>
            </a:r>
            <a:r>
              <a:rPr lang="en-US" sz="2000" dirty="0" smtClean="0"/>
              <a:t>, in principal, </a:t>
            </a:r>
            <a:r>
              <a:rPr lang="en-US" sz="2000" dirty="0" err="1" smtClean="0"/>
              <a:t>scade</a:t>
            </a:r>
            <a:r>
              <a:rPr lang="en-US" sz="2000" dirty="0" smtClean="0"/>
              <a:t> in </a:t>
            </a:r>
            <a:r>
              <a:rPr lang="en-US" sz="2000" dirty="0" err="1" smtClean="0"/>
              <a:t>toata</a:t>
            </a:r>
            <a:r>
              <a:rPr lang="en-US" sz="2000" dirty="0" smtClean="0"/>
              <a:t> </a:t>
            </a:r>
            <a:r>
              <a:rPr lang="en-US" sz="2000" dirty="0" err="1" smtClean="0"/>
              <a:t>tarile</a:t>
            </a:r>
            <a:r>
              <a:rPr lang="en-US" sz="2000" dirty="0" smtClean="0"/>
              <a:t> in </a:t>
            </a:r>
            <a:r>
              <a:rPr lang="en-US" sz="2000" dirty="0" err="1" smtClean="0"/>
              <a:t>ultimul</a:t>
            </a:r>
            <a:r>
              <a:rPr lang="en-US" sz="2000" dirty="0" smtClean="0"/>
              <a:t> </a:t>
            </a:r>
            <a:r>
              <a:rPr lang="en-US" sz="2000" dirty="0" err="1" smtClean="0"/>
              <a:t>sfert</a:t>
            </a:r>
            <a:r>
              <a:rPr lang="en-US" sz="2000" dirty="0" smtClean="0"/>
              <a:t> de </a:t>
            </a:r>
            <a:r>
              <a:rPr lang="en-US" sz="2000" dirty="0" err="1" smtClean="0"/>
              <a:t>secol</a:t>
            </a:r>
            <a:r>
              <a:rPr lang="en-US" sz="2000" dirty="0" smtClean="0"/>
              <a:t>), </a:t>
            </a:r>
            <a:r>
              <a:rPr lang="en-US" sz="2000" dirty="0" err="1" smtClean="0"/>
              <a:t>dar</a:t>
            </a:r>
            <a:r>
              <a:rPr lang="en-US" sz="2000" dirty="0" smtClean="0"/>
              <a:t> </a:t>
            </a:r>
            <a:r>
              <a:rPr lang="en-US" sz="2000" dirty="0" err="1" smtClean="0"/>
              <a:t>electoratele</a:t>
            </a:r>
            <a:r>
              <a:rPr lang="en-US" sz="2000" dirty="0" smtClean="0"/>
              <a:t> se </a:t>
            </a:r>
            <a:r>
              <a:rPr lang="en-US" sz="2000" dirty="0" err="1" smtClean="0"/>
              <a:t>schimba</a:t>
            </a:r>
            <a:r>
              <a:rPr lang="en-US" sz="2000" dirty="0" smtClean="0"/>
              <a:t> </a:t>
            </a:r>
            <a:r>
              <a:rPr lang="en-US" sz="2000" dirty="0" err="1" smtClean="0"/>
              <a:t>si</a:t>
            </a:r>
            <a:r>
              <a:rPr lang="en-US" sz="2000" dirty="0" smtClean="0"/>
              <a:t> e de </a:t>
            </a:r>
            <a:r>
              <a:rPr lang="en-US" sz="2000" dirty="0" err="1" smtClean="0"/>
              <a:t>presupus</a:t>
            </a:r>
            <a:r>
              <a:rPr lang="en-US" sz="2000" dirty="0" smtClean="0"/>
              <a:t> ca o </a:t>
            </a:r>
            <a:r>
              <a:rPr lang="en-US" sz="2000" dirty="0" err="1" smtClean="0"/>
              <a:t>abordare</a:t>
            </a:r>
            <a:r>
              <a:rPr lang="en-US" sz="2000" dirty="0" smtClean="0"/>
              <a:t>/</a:t>
            </a:r>
            <a:r>
              <a:rPr lang="en-US" sz="2000" dirty="0" err="1" smtClean="0"/>
              <a:t>clasificare</a:t>
            </a:r>
            <a:r>
              <a:rPr lang="en-US" sz="2000" dirty="0" smtClean="0"/>
              <a:t> </a:t>
            </a:r>
            <a:r>
              <a:rPr lang="en-US" sz="2000" dirty="0" err="1" smtClean="0"/>
              <a:t>bazata</a:t>
            </a:r>
            <a:r>
              <a:rPr lang="en-US" sz="2000" dirty="0" smtClean="0"/>
              <a:t> </a:t>
            </a:r>
            <a:r>
              <a:rPr lang="en-US" sz="2000" dirty="0" err="1" smtClean="0"/>
              <a:t>pe</a:t>
            </a:r>
            <a:r>
              <a:rPr lang="en-US" sz="2000" dirty="0" smtClean="0"/>
              <a:t> </a:t>
            </a:r>
            <a:r>
              <a:rPr lang="en-US" sz="2000" dirty="0" err="1" smtClean="0"/>
              <a:t>clivaje</a:t>
            </a:r>
            <a:r>
              <a:rPr lang="en-US" sz="2000" dirty="0" smtClean="0"/>
              <a:t> </a:t>
            </a:r>
            <a:r>
              <a:rPr lang="en-US" sz="2000" dirty="0" err="1" smtClean="0"/>
              <a:t>vechi</a:t>
            </a:r>
            <a:r>
              <a:rPr lang="en-US" sz="2000" dirty="0" smtClean="0"/>
              <a:t> nu </a:t>
            </a:r>
            <a:r>
              <a:rPr lang="en-US" sz="2000" dirty="0" err="1" smtClean="0"/>
              <a:t>ia</a:t>
            </a:r>
            <a:r>
              <a:rPr lang="en-US" sz="2000" dirty="0" smtClean="0"/>
              <a:t> in </a:t>
            </a:r>
            <a:r>
              <a:rPr lang="en-US" sz="2000" dirty="0" err="1" smtClean="0"/>
              <a:t>considerare</a:t>
            </a:r>
            <a:r>
              <a:rPr lang="en-US" sz="2000" dirty="0" smtClean="0"/>
              <a:t> </a:t>
            </a:r>
            <a:r>
              <a:rPr lang="en-US" sz="2000" dirty="0" err="1" smtClean="0"/>
              <a:t>multe</a:t>
            </a:r>
            <a:r>
              <a:rPr lang="en-US" sz="2000" dirty="0" smtClean="0"/>
              <a:t> </a:t>
            </a:r>
            <a:r>
              <a:rPr lang="en-US" sz="2000" dirty="0" err="1" smtClean="0"/>
              <a:t>aspecte</a:t>
            </a:r>
            <a:r>
              <a:rPr lang="en-US" sz="2000" dirty="0" smtClean="0"/>
              <a:t> ale </a:t>
            </a:r>
            <a:r>
              <a:rPr lang="en-US" sz="2000" dirty="0" err="1" smtClean="0"/>
              <a:t>realitatii</a:t>
            </a:r>
            <a:r>
              <a:rPr lang="en-US" sz="2000" dirty="0"/>
              <a:t>;</a:t>
            </a:r>
            <a:endParaRPr lang="en-US" sz="1800" dirty="0" smtClean="0"/>
          </a:p>
          <a:p>
            <a:r>
              <a:rPr lang="en-US" sz="2000" dirty="0" smtClean="0"/>
              <a:t>… </a:t>
            </a:r>
            <a:r>
              <a:rPr lang="en-US" sz="2000" dirty="0" err="1" smtClean="0"/>
              <a:t>dar</a:t>
            </a:r>
            <a:r>
              <a:rPr lang="en-US" sz="2000" dirty="0" smtClean="0"/>
              <a:t>,</a:t>
            </a:r>
            <a:r>
              <a:rPr lang="en-US" sz="2000" dirty="0"/>
              <a:t> </a:t>
            </a:r>
            <a:r>
              <a:rPr lang="en-US" sz="2000" dirty="0" smtClean="0"/>
              <a:t>e important de </a:t>
            </a:r>
            <a:r>
              <a:rPr lang="en-US" sz="2000" dirty="0" err="1" smtClean="0"/>
              <a:t>mentionat</a:t>
            </a:r>
            <a:r>
              <a:rPr lang="en-US" sz="2000" dirty="0" smtClean="0"/>
              <a:t> ca </a:t>
            </a:r>
            <a:r>
              <a:rPr lang="en-US" sz="2000" dirty="0" err="1" smtClean="0"/>
              <a:t>aceasta</a:t>
            </a:r>
            <a:r>
              <a:rPr lang="en-US" sz="2000" dirty="0" smtClean="0"/>
              <a:t> </a:t>
            </a:r>
            <a:r>
              <a:rPr lang="en-US" sz="2000" dirty="0" err="1" smtClean="0"/>
              <a:t>clasificare</a:t>
            </a:r>
            <a:r>
              <a:rPr lang="en-US" sz="2000" dirty="0" smtClean="0"/>
              <a:t> </a:t>
            </a:r>
            <a:r>
              <a:rPr lang="en-US" sz="2000" dirty="0" err="1" smtClean="0"/>
              <a:t>este</a:t>
            </a:r>
            <a:r>
              <a:rPr lang="en-US" sz="2000" dirty="0" smtClean="0"/>
              <a:t> </a:t>
            </a:r>
            <a:r>
              <a:rPr lang="en-US" sz="2000" dirty="0" err="1" smtClean="0"/>
              <a:t>bazata</a:t>
            </a:r>
            <a:r>
              <a:rPr lang="en-US" sz="2000" dirty="0" smtClean="0"/>
              <a:t> </a:t>
            </a:r>
            <a:r>
              <a:rPr lang="en-US" sz="2000" dirty="0" err="1"/>
              <a:t>pe</a:t>
            </a:r>
            <a:r>
              <a:rPr lang="en-US" sz="2000" dirty="0"/>
              <a:t> o </a:t>
            </a:r>
            <a:r>
              <a:rPr lang="en-US" sz="2000" dirty="0" err="1"/>
              <a:t>abordare</a:t>
            </a:r>
            <a:r>
              <a:rPr lang="en-US" sz="2000" dirty="0"/>
              <a:t> </a:t>
            </a:r>
            <a:r>
              <a:rPr lang="en-US" sz="2000" dirty="0" err="1"/>
              <a:t>teoretica</a:t>
            </a:r>
            <a:r>
              <a:rPr lang="en-US" sz="2000" dirty="0"/>
              <a:t> </a:t>
            </a:r>
            <a:r>
              <a:rPr lang="en-US" sz="2000" dirty="0" err="1"/>
              <a:t>coerenta</a:t>
            </a:r>
            <a:r>
              <a:rPr lang="en-US" sz="2000" dirty="0"/>
              <a:t> / model </a:t>
            </a:r>
            <a:r>
              <a:rPr lang="en-US" sz="2000" dirty="0" err="1" smtClean="0"/>
              <a:t>coerent</a:t>
            </a:r>
            <a:r>
              <a:rPr lang="en-US" sz="2000" dirty="0" smtClean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9996355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274638"/>
            <a:ext cx="8458200" cy="1096962"/>
          </a:xfrm>
        </p:spPr>
        <p:txBody>
          <a:bodyPr>
            <a:normAutofit fontScale="90000"/>
          </a:bodyPr>
          <a:lstStyle/>
          <a:p>
            <a:r>
              <a:rPr lang="en-US" dirty="0" err="1" smtClean="0"/>
              <a:t>Familii</a:t>
            </a:r>
            <a:r>
              <a:rPr lang="en-US" dirty="0" smtClean="0"/>
              <a:t> de </a:t>
            </a:r>
            <a:r>
              <a:rPr lang="en-US" dirty="0" err="1" smtClean="0"/>
              <a:t>partide</a:t>
            </a:r>
            <a:r>
              <a:rPr lang="en-US" dirty="0" smtClean="0"/>
              <a:t> – </a:t>
            </a:r>
            <a:r>
              <a:rPr lang="en-US" dirty="0" err="1" smtClean="0"/>
              <a:t>dupa</a:t>
            </a:r>
            <a:r>
              <a:rPr lang="en-US" dirty="0" smtClean="0"/>
              <a:t> </a:t>
            </a:r>
            <a:r>
              <a:rPr lang="en-US" dirty="0" err="1" smtClean="0"/>
              <a:t>afilierea</a:t>
            </a:r>
            <a:r>
              <a:rPr lang="en-US" dirty="0" smtClean="0"/>
              <a:t> la </a:t>
            </a:r>
            <a:r>
              <a:rPr lang="en-US" dirty="0" err="1" smtClean="0"/>
              <a:t>federatii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8006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/>
              <a:t>Acest</a:t>
            </a:r>
            <a:r>
              <a:rPr lang="en-US" sz="2000" dirty="0" smtClean="0"/>
              <a:t> </a:t>
            </a:r>
            <a:r>
              <a:rPr lang="en-US" sz="2000" dirty="0" err="1" smtClean="0"/>
              <a:t>criteriu</a:t>
            </a:r>
            <a:r>
              <a:rPr lang="en-US" sz="2000" dirty="0" smtClean="0"/>
              <a:t> de </a:t>
            </a:r>
            <a:r>
              <a:rPr lang="en-US" sz="2000" dirty="0" err="1" smtClean="0"/>
              <a:t>clasificare</a:t>
            </a:r>
            <a:r>
              <a:rPr lang="en-US" sz="2000" dirty="0" smtClean="0"/>
              <a:t> a </a:t>
            </a:r>
            <a:r>
              <a:rPr lang="en-US" sz="2000" dirty="0" err="1" smtClean="0"/>
              <a:t>familiilor</a:t>
            </a:r>
            <a:r>
              <a:rPr lang="en-US" sz="2000" dirty="0" smtClean="0"/>
              <a:t> de </a:t>
            </a:r>
            <a:r>
              <a:rPr lang="en-US" sz="2000" dirty="0" err="1" smtClean="0"/>
              <a:t>partide</a:t>
            </a:r>
            <a:r>
              <a:rPr lang="en-US" sz="2000" dirty="0"/>
              <a:t> </a:t>
            </a:r>
            <a:r>
              <a:rPr lang="en-US" sz="2000" dirty="0" err="1" smtClean="0"/>
              <a:t>ia</a:t>
            </a:r>
            <a:r>
              <a:rPr lang="en-US" sz="2000" dirty="0" smtClean="0"/>
              <a:t> in </a:t>
            </a:r>
            <a:r>
              <a:rPr lang="en-US" sz="2000" dirty="0" err="1" smtClean="0"/>
              <a:t>considerare</a:t>
            </a:r>
            <a:r>
              <a:rPr lang="en-US" sz="2000" dirty="0" smtClean="0"/>
              <a:t> </a:t>
            </a:r>
            <a:r>
              <a:rPr lang="en-US" sz="2000" dirty="0" err="1" smtClean="0"/>
              <a:t>actiuni</a:t>
            </a:r>
            <a:r>
              <a:rPr lang="en-US" sz="2000" dirty="0" smtClean="0"/>
              <a:t> ale </a:t>
            </a:r>
            <a:r>
              <a:rPr lang="en-US" sz="2000" dirty="0" err="1" smtClean="0"/>
              <a:t>partidelor</a:t>
            </a:r>
            <a:r>
              <a:rPr lang="en-US" sz="2000" dirty="0" smtClean="0"/>
              <a:t>, </a:t>
            </a:r>
            <a:r>
              <a:rPr lang="en-US" sz="2000" dirty="0" err="1" smtClean="0"/>
              <a:t>si</a:t>
            </a:r>
            <a:r>
              <a:rPr lang="en-US" sz="2000" dirty="0" smtClean="0"/>
              <a:t> </a:t>
            </a:r>
            <a:r>
              <a:rPr lang="en-US" sz="2000" dirty="0" err="1" smtClean="0"/>
              <a:t>anume</a:t>
            </a:r>
            <a:r>
              <a:rPr lang="en-US" sz="2000" dirty="0" smtClean="0"/>
              <a:t> </a:t>
            </a:r>
            <a:r>
              <a:rPr lang="en-US" sz="2000" dirty="0" err="1" smtClean="0"/>
              <a:t>actiunile</a:t>
            </a:r>
            <a:r>
              <a:rPr lang="en-US" sz="2000" dirty="0" smtClean="0"/>
              <a:t> </a:t>
            </a:r>
            <a:r>
              <a:rPr lang="en-US" sz="2000" dirty="0" err="1" smtClean="0"/>
              <a:t>acestora</a:t>
            </a:r>
            <a:r>
              <a:rPr lang="en-US" sz="2000" dirty="0" smtClean="0"/>
              <a:t> de a se </a:t>
            </a:r>
            <a:r>
              <a:rPr lang="en-US" sz="2000" dirty="0" err="1" smtClean="0"/>
              <a:t>asocia</a:t>
            </a:r>
            <a:r>
              <a:rPr lang="en-US" sz="2000" dirty="0" smtClean="0"/>
              <a:t> in </a:t>
            </a:r>
            <a:r>
              <a:rPr lang="en-US" sz="2000" dirty="0" err="1" smtClean="0"/>
              <a:t>vederea</a:t>
            </a:r>
            <a:r>
              <a:rPr lang="en-US" sz="2000" dirty="0" smtClean="0"/>
              <a:t> </a:t>
            </a:r>
            <a:r>
              <a:rPr lang="en-US" sz="2000" dirty="0" err="1" smtClean="0"/>
              <a:t>formarii</a:t>
            </a:r>
            <a:r>
              <a:rPr lang="en-US" sz="2000" dirty="0" smtClean="0"/>
              <a:t> de </a:t>
            </a:r>
            <a:r>
              <a:rPr lang="en-US" sz="2000" dirty="0" err="1" smtClean="0"/>
              <a:t>federatii</a:t>
            </a:r>
            <a:r>
              <a:rPr lang="en-US" sz="2000" dirty="0" smtClean="0"/>
              <a:t> </a:t>
            </a:r>
            <a:r>
              <a:rPr lang="en-US" sz="2000" dirty="0" err="1" smtClean="0"/>
              <a:t>internationale</a:t>
            </a:r>
            <a:r>
              <a:rPr lang="en-US" sz="2000" dirty="0" smtClean="0"/>
              <a:t>.</a:t>
            </a:r>
          </a:p>
          <a:p>
            <a:pPr marL="0" indent="0">
              <a:buNone/>
            </a:pPr>
            <a:endParaRPr lang="en-US" sz="1050" dirty="0" smtClean="0"/>
          </a:p>
          <a:p>
            <a:pPr marL="0" indent="0">
              <a:buNone/>
            </a:pPr>
            <a:r>
              <a:rPr lang="en-US" sz="2000" dirty="0" err="1" smtClean="0"/>
              <a:t>Criteriul</a:t>
            </a:r>
            <a:r>
              <a:rPr lang="en-US" sz="2000" dirty="0" smtClean="0"/>
              <a:t> principal: </a:t>
            </a:r>
            <a:r>
              <a:rPr lang="en-US" sz="2000" dirty="0" err="1" smtClean="0"/>
              <a:t>legaturile</a:t>
            </a:r>
            <a:r>
              <a:rPr lang="en-US" sz="2000" dirty="0" smtClean="0"/>
              <a:t> </a:t>
            </a:r>
            <a:r>
              <a:rPr lang="en-US" sz="2000" dirty="0" err="1" smtClean="0"/>
              <a:t>internationale</a:t>
            </a:r>
            <a:r>
              <a:rPr lang="en-US" sz="2000" dirty="0" smtClean="0"/>
              <a:t> ale </a:t>
            </a:r>
            <a:r>
              <a:rPr lang="en-US" sz="2000" dirty="0" err="1" smtClean="0"/>
              <a:t>partidelor</a:t>
            </a:r>
            <a:r>
              <a:rPr lang="en-US" sz="2000" dirty="0" smtClean="0"/>
              <a:t>  = </a:t>
            </a:r>
            <a:r>
              <a:rPr lang="en-US" sz="2000" dirty="0" err="1" smtClean="0"/>
              <a:t>cele</a:t>
            </a:r>
            <a:r>
              <a:rPr lang="en-US" sz="2000" dirty="0" smtClean="0"/>
              <a:t> din </a:t>
            </a:r>
            <a:r>
              <a:rPr lang="en-US" sz="2000" dirty="0" err="1" smtClean="0"/>
              <a:t>aceeasi</a:t>
            </a:r>
            <a:r>
              <a:rPr lang="en-US" sz="2000" dirty="0" smtClean="0"/>
              <a:t> “</a:t>
            </a:r>
            <a:r>
              <a:rPr lang="en-US" sz="2000" dirty="0" err="1" smtClean="0"/>
              <a:t>familie</a:t>
            </a:r>
            <a:r>
              <a:rPr lang="en-US" sz="2000" dirty="0" smtClean="0"/>
              <a:t>” au </a:t>
            </a:r>
            <a:r>
              <a:rPr lang="en-US" sz="2000" dirty="0" err="1" smtClean="0"/>
              <a:t>legaturi</a:t>
            </a:r>
            <a:r>
              <a:rPr lang="en-US" sz="2000" dirty="0" smtClean="0"/>
              <a:t> </a:t>
            </a:r>
            <a:r>
              <a:rPr lang="en-US" sz="2000" dirty="0" err="1" smtClean="0"/>
              <a:t>intre</a:t>
            </a:r>
            <a:r>
              <a:rPr lang="en-US" sz="2000" dirty="0" smtClean="0"/>
              <a:t> </a:t>
            </a:r>
            <a:r>
              <a:rPr lang="en-US" sz="2000" dirty="0" err="1" smtClean="0"/>
              <a:t>ele</a:t>
            </a:r>
            <a:r>
              <a:rPr lang="en-US" sz="2000" dirty="0" smtClean="0"/>
              <a:t>.</a:t>
            </a:r>
          </a:p>
          <a:p>
            <a:pPr marL="0" indent="0">
              <a:buNone/>
            </a:pPr>
            <a:endParaRPr lang="en-US" sz="1050" dirty="0" smtClean="0"/>
          </a:p>
          <a:p>
            <a:pPr marL="0" indent="0">
              <a:buNone/>
            </a:pPr>
            <a:r>
              <a:rPr lang="en-US" sz="2000" dirty="0" smtClean="0"/>
              <a:t>De </a:t>
            </a:r>
            <a:r>
              <a:rPr lang="en-US" sz="2000" dirty="0" err="1" smtClean="0"/>
              <a:t>exemplu</a:t>
            </a:r>
            <a:r>
              <a:rPr lang="en-US" sz="2000" dirty="0" smtClean="0"/>
              <a:t>:</a:t>
            </a:r>
          </a:p>
          <a:p>
            <a:r>
              <a:rPr lang="en-US" sz="2000" dirty="0" smtClean="0"/>
              <a:t>European People’s Party;</a:t>
            </a:r>
          </a:p>
          <a:p>
            <a:r>
              <a:rPr lang="en-US" sz="2000" dirty="0"/>
              <a:t>Asia-Pacific Socialist Organization;</a:t>
            </a:r>
          </a:p>
          <a:p>
            <a:r>
              <a:rPr lang="en-US" sz="2000" dirty="0"/>
              <a:t>Caribbean Democratic </a:t>
            </a:r>
            <a:r>
              <a:rPr lang="en-US" sz="2000" dirty="0" smtClean="0"/>
              <a:t>Union.</a:t>
            </a:r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473807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/>
              <a:t>Familii</a:t>
            </a:r>
            <a:r>
              <a:rPr lang="en-US" dirty="0"/>
              <a:t> de </a:t>
            </a:r>
            <a:r>
              <a:rPr lang="en-US" dirty="0" err="1"/>
              <a:t>partide</a:t>
            </a:r>
            <a:r>
              <a:rPr lang="en-US" dirty="0"/>
              <a:t> – </a:t>
            </a:r>
            <a:r>
              <a:rPr lang="en-US" dirty="0" err="1"/>
              <a:t>dupa</a:t>
            </a:r>
            <a:r>
              <a:rPr lang="en-US" dirty="0"/>
              <a:t> </a:t>
            </a:r>
            <a:r>
              <a:rPr lang="en-US" dirty="0" err="1"/>
              <a:t>afilierea</a:t>
            </a:r>
            <a:r>
              <a:rPr lang="en-US" dirty="0"/>
              <a:t> la </a:t>
            </a:r>
            <a:r>
              <a:rPr lang="en-US" dirty="0" err="1"/>
              <a:t>federatii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29200"/>
          </a:xfrm>
        </p:spPr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en-US" sz="3800" dirty="0" err="1"/>
              <a:t>Observatii</a:t>
            </a:r>
            <a:r>
              <a:rPr lang="en-US" sz="3800" dirty="0"/>
              <a:t> </a:t>
            </a:r>
            <a:r>
              <a:rPr lang="en-US" sz="3800" dirty="0" err="1"/>
              <a:t>critice</a:t>
            </a:r>
            <a:r>
              <a:rPr lang="en-US" sz="3800" dirty="0"/>
              <a:t> in </a:t>
            </a:r>
            <a:r>
              <a:rPr lang="en-US" sz="3800" dirty="0" err="1"/>
              <a:t>literatura</a:t>
            </a:r>
            <a:r>
              <a:rPr lang="en-US" sz="3800" dirty="0"/>
              <a:t> de </a:t>
            </a:r>
            <a:r>
              <a:rPr lang="en-US" sz="3800" dirty="0" err="1"/>
              <a:t>specialitate</a:t>
            </a:r>
            <a:r>
              <a:rPr lang="en-US" sz="3800" dirty="0"/>
              <a:t> cu </a:t>
            </a:r>
            <a:r>
              <a:rPr lang="en-US" sz="3800" dirty="0" err="1"/>
              <a:t>privire</a:t>
            </a:r>
            <a:r>
              <a:rPr lang="en-US" sz="3800" dirty="0"/>
              <a:t> la </a:t>
            </a:r>
            <a:r>
              <a:rPr lang="en-US" sz="3800" dirty="0" err="1"/>
              <a:t>acest</a:t>
            </a:r>
            <a:r>
              <a:rPr lang="en-US" sz="3800" dirty="0"/>
              <a:t> tip de </a:t>
            </a:r>
            <a:r>
              <a:rPr lang="en-US" sz="3800" dirty="0" err="1"/>
              <a:t>clasificare</a:t>
            </a:r>
            <a:r>
              <a:rPr lang="en-US" sz="3800" dirty="0"/>
              <a:t>:</a:t>
            </a:r>
          </a:p>
          <a:p>
            <a:r>
              <a:rPr lang="en-US" sz="3800" dirty="0" err="1" smtClean="0"/>
              <a:t>este</a:t>
            </a:r>
            <a:r>
              <a:rPr lang="en-US" sz="3800" dirty="0" smtClean="0"/>
              <a:t> </a:t>
            </a:r>
            <a:r>
              <a:rPr lang="en-US" sz="3800" dirty="0" err="1" smtClean="0"/>
              <a:t>simplu</a:t>
            </a:r>
            <a:r>
              <a:rPr lang="en-US" sz="3800" dirty="0" smtClean="0"/>
              <a:t> de </a:t>
            </a:r>
            <a:r>
              <a:rPr lang="en-US" sz="3800" dirty="0" err="1" smtClean="0"/>
              <a:t>aplicat</a:t>
            </a:r>
            <a:r>
              <a:rPr lang="en-US" sz="3800" dirty="0" smtClean="0"/>
              <a:t> (</a:t>
            </a:r>
            <a:r>
              <a:rPr lang="en-US" sz="3800" dirty="0" err="1" smtClean="0"/>
              <a:t>toate</a:t>
            </a:r>
            <a:r>
              <a:rPr lang="en-US" sz="3800" dirty="0" smtClean="0"/>
              <a:t> </a:t>
            </a:r>
            <a:r>
              <a:rPr lang="en-US" sz="3800" dirty="0" err="1" smtClean="0"/>
              <a:t>partidele</a:t>
            </a:r>
            <a:r>
              <a:rPr lang="en-US" sz="3800" dirty="0" smtClean="0"/>
              <a:t> care au </a:t>
            </a:r>
            <a:r>
              <a:rPr lang="en-US" sz="3800" dirty="0" err="1" smtClean="0"/>
              <a:t>legatura</a:t>
            </a:r>
            <a:r>
              <a:rPr lang="en-US" sz="3800" dirty="0" smtClean="0"/>
              <a:t> </a:t>
            </a:r>
            <a:r>
              <a:rPr lang="en-US" sz="3800" dirty="0" err="1" smtClean="0"/>
              <a:t>intre</a:t>
            </a:r>
            <a:r>
              <a:rPr lang="en-US" sz="3800" dirty="0" smtClean="0"/>
              <a:t> </a:t>
            </a:r>
            <a:r>
              <a:rPr lang="en-US" sz="3800" dirty="0" err="1" smtClean="0"/>
              <a:t>ele</a:t>
            </a:r>
            <a:r>
              <a:rPr lang="en-US" sz="3800" dirty="0" smtClean="0"/>
              <a:t> </a:t>
            </a:r>
            <a:r>
              <a:rPr lang="en-US" sz="3800" dirty="0" err="1" smtClean="0"/>
              <a:t>sunt</a:t>
            </a:r>
            <a:r>
              <a:rPr lang="en-US" sz="3800" dirty="0" smtClean="0"/>
              <a:t> din </a:t>
            </a:r>
            <a:r>
              <a:rPr lang="en-US" sz="3800" dirty="0" err="1" smtClean="0"/>
              <a:t>aceeasi</a:t>
            </a:r>
            <a:r>
              <a:rPr lang="en-US" sz="3800" dirty="0" smtClean="0"/>
              <a:t> </a:t>
            </a:r>
            <a:r>
              <a:rPr lang="en-US" sz="3800" dirty="0" err="1" smtClean="0"/>
              <a:t>familie</a:t>
            </a:r>
            <a:r>
              <a:rPr lang="en-US" sz="3800" dirty="0" smtClean="0"/>
              <a:t>)</a:t>
            </a:r>
          </a:p>
          <a:p>
            <a:r>
              <a:rPr lang="en-US" sz="3800" dirty="0" err="1"/>
              <a:t>c</a:t>
            </a:r>
            <a:r>
              <a:rPr lang="en-US" sz="3800" dirty="0" err="1" smtClean="0"/>
              <a:t>lasificare</a:t>
            </a:r>
            <a:r>
              <a:rPr lang="en-US" sz="3800" dirty="0" smtClean="0"/>
              <a:t> tine </a:t>
            </a:r>
            <a:r>
              <a:rPr lang="en-US" sz="3800" dirty="0" err="1" smtClean="0"/>
              <a:t>cont</a:t>
            </a:r>
            <a:r>
              <a:rPr lang="en-US" sz="3800" dirty="0" smtClean="0"/>
              <a:t> de </a:t>
            </a:r>
            <a:r>
              <a:rPr lang="en-US" sz="3800" dirty="0" err="1" smtClean="0"/>
              <a:t>preferintele</a:t>
            </a:r>
            <a:r>
              <a:rPr lang="en-US" sz="3800" dirty="0" smtClean="0"/>
              <a:t> </a:t>
            </a:r>
            <a:r>
              <a:rPr lang="en-US" sz="3800" dirty="0" err="1" smtClean="0"/>
              <a:t>partidelor</a:t>
            </a:r>
            <a:r>
              <a:rPr lang="en-US" sz="3800" dirty="0" smtClean="0"/>
              <a:t> (de </a:t>
            </a:r>
            <a:r>
              <a:rPr lang="en-US" sz="3800" dirty="0" err="1" smtClean="0"/>
              <a:t>afiliere</a:t>
            </a:r>
            <a:r>
              <a:rPr lang="en-US" sz="3800" dirty="0" smtClean="0"/>
              <a:t>)</a:t>
            </a:r>
          </a:p>
          <a:p>
            <a:pPr marL="0" indent="0">
              <a:buNone/>
            </a:pPr>
            <a:endParaRPr lang="en-US" sz="4200" dirty="0"/>
          </a:p>
          <a:p>
            <a:pPr marL="0" indent="0">
              <a:buNone/>
            </a:pPr>
            <a:r>
              <a:rPr lang="en-US" sz="3800" u="sng" dirty="0" smtClean="0"/>
              <a:t>Dar:</a:t>
            </a:r>
          </a:p>
          <a:p>
            <a:r>
              <a:rPr lang="en-US" sz="3800" dirty="0"/>
              <a:t>n</a:t>
            </a:r>
            <a:r>
              <a:rPr lang="en-US" sz="3800" dirty="0" smtClean="0"/>
              <a:t>u </a:t>
            </a:r>
            <a:r>
              <a:rPr lang="en-US" sz="3800" dirty="0" err="1" smtClean="0"/>
              <a:t>toate</a:t>
            </a:r>
            <a:r>
              <a:rPr lang="en-US" sz="3800" dirty="0" smtClean="0"/>
              <a:t> </a:t>
            </a:r>
            <a:r>
              <a:rPr lang="en-US" sz="3800" dirty="0" err="1" smtClean="0"/>
              <a:t>partidele</a:t>
            </a:r>
            <a:r>
              <a:rPr lang="en-US" sz="3800" dirty="0" smtClean="0"/>
              <a:t> </a:t>
            </a:r>
            <a:r>
              <a:rPr lang="en-US" sz="3800" dirty="0" err="1" smtClean="0"/>
              <a:t>sunt</a:t>
            </a:r>
            <a:r>
              <a:rPr lang="en-US" sz="3800" dirty="0" smtClean="0"/>
              <a:t> </a:t>
            </a:r>
            <a:r>
              <a:rPr lang="en-US" sz="3800" dirty="0" err="1" smtClean="0"/>
              <a:t>afiliate</a:t>
            </a:r>
            <a:r>
              <a:rPr lang="en-US" sz="3800" dirty="0" smtClean="0"/>
              <a:t> (international) cu </a:t>
            </a:r>
            <a:r>
              <a:rPr lang="en-US" sz="3800" dirty="0" err="1" smtClean="0"/>
              <a:t>alte</a:t>
            </a:r>
            <a:r>
              <a:rPr lang="en-US" sz="3800" dirty="0" smtClean="0"/>
              <a:t> </a:t>
            </a:r>
            <a:r>
              <a:rPr lang="en-US" sz="3800" dirty="0" err="1" smtClean="0"/>
              <a:t>partide</a:t>
            </a:r>
            <a:r>
              <a:rPr lang="en-US" sz="3800" dirty="0" smtClean="0"/>
              <a:t>. </a:t>
            </a:r>
            <a:r>
              <a:rPr lang="en-US" sz="3800" dirty="0" err="1" smtClean="0"/>
              <a:t>Spre</a:t>
            </a:r>
            <a:r>
              <a:rPr lang="en-US" sz="3800" dirty="0" smtClean="0"/>
              <a:t> </a:t>
            </a:r>
            <a:r>
              <a:rPr lang="en-US" sz="3800" dirty="0" err="1" smtClean="0"/>
              <a:t>exemplu</a:t>
            </a:r>
            <a:r>
              <a:rPr lang="en-US" sz="3800" dirty="0" smtClean="0"/>
              <a:t>, </a:t>
            </a:r>
            <a:r>
              <a:rPr lang="en-US" sz="3800" dirty="0" err="1" smtClean="0"/>
              <a:t>partidele</a:t>
            </a:r>
            <a:r>
              <a:rPr lang="en-US" sz="3800" dirty="0" smtClean="0"/>
              <a:t> </a:t>
            </a:r>
            <a:r>
              <a:rPr lang="en-US" sz="3800" dirty="0" err="1" smtClean="0"/>
              <a:t>crestin-democrate</a:t>
            </a:r>
            <a:r>
              <a:rPr lang="en-US" sz="3800" dirty="0" smtClean="0"/>
              <a:t>, </a:t>
            </a:r>
            <a:r>
              <a:rPr lang="en-US" sz="3800" dirty="0" err="1" smtClean="0"/>
              <a:t>liberale</a:t>
            </a:r>
            <a:r>
              <a:rPr lang="en-US" sz="3800" dirty="0" smtClean="0"/>
              <a:t> </a:t>
            </a:r>
            <a:r>
              <a:rPr lang="en-US" sz="3800" dirty="0" err="1" smtClean="0"/>
              <a:t>sau</a:t>
            </a:r>
            <a:r>
              <a:rPr lang="en-US" sz="3800" dirty="0" smtClean="0"/>
              <a:t> </a:t>
            </a:r>
            <a:r>
              <a:rPr lang="en-US" sz="3800" dirty="0" err="1" smtClean="0"/>
              <a:t>socialiste</a:t>
            </a:r>
            <a:r>
              <a:rPr lang="en-US" sz="3800" dirty="0" smtClean="0"/>
              <a:t> </a:t>
            </a:r>
            <a:r>
              <a:rPr lang="en-US" sz="3800" dirty="0" err="1" smtClean="0"/>
              <a:t>sunt</a:t>
            </a:r>
            <a:r>
              <a:rPr lang="en-US" sz="3800" dirty="0" smtClean="0"/>
              <a:t> …. </a:t>
            </a:r>
            <a:r>
              <a:rPr lang="en-US" sz="3800" dirty="0" err="1" smtClean="0"/>
              <a:t>dar</a:t>
            </a:r>
            <a:r>
              <a:rPr lang="en-US" sz="3800" dirty="0" smtClean="0"/>
              <a:t> </a:t>
            </a:r>
            <a:r>
              <a:rPr lang="en-US" sz="3800" dirty="0" err="1" smtClean="0"/>
              <a:t>cele</a:t>
            </a:r>
            <a:r>
              <a:rPr lang="en-US" sz="3800" dirty="0" smtClean="0"/>
              <a:t> </a:t>
            </a:r>
            <a:r>
              <a:rPr lang="en-US" sz="3800" dirty="0" err="1" smtClean="0"/>
              <a:t>conservatoare</a:t>
            </a:r>
            <a:r>
              <a:rPr lang="en-US" sz="3800" dirty="0" smtClean="0"/>
              <a:t>,  </a:t>
            </a:r>
            <a:r>
              <a:rPr lang="en-US" sz="3800" dirty="0" err="1" smtClean="0"/>
              <a:t>sau</a:t>
            </a:r>
            <a:r>
              <a:rPr lang="en-US" sz="3800" dirty="0" smtClean="0"/>
              <a:t> </a:t>
            </a:r>
            <a:r>
              <a:rPr lang="en-US" sz="3800" dirty="0" err="1" smtClean="0"/>
              <a:t>cele</a:t>
            </a:r>
            <a:r>
              <a:rPr lang="en-US" sz="3800" dirty="0" smtClean="0"/>
              <a:t> </a:t>
            </a:r>
            <a:r>
              <a:rPr lang="en-US" sz="3800" dirty="0" err="1" smtClean="0"/>
              <a:t>etnice</a:t>
            </a:r>
            <a:r>
              <a:rPr lang="en-US" sz="3800" dirty="0" smtClean="0"/>
              <a:t> </a:t>
            </a:r>
            <a:r>
              <a:rPr lang="en-US" sz="3800" dirty="0" err="1" smtClean="0"/>
              <a:t>sunt</a:t>
            </a:r>
            <a:r>
              <a:rPr lang="en-US" sz="3800" dirty="0" smtClean="0"/>
              <a:t> </a:t>
            </a:r>
            <a:r>
              <a:rPr lang="en-US" sz="3800" dirty="0" err="1" smtClean="0"/>
              <a:t>intr</a:t>
            </a:r>
            <a:r>
              <a:rPr lang="en-US" sz="3800" dirty="0" smtClean="0"/>
              <a:t>-o </a:t>
            </a:r>
            <a:r>
              <a:rPr lang="en-US" sz="3800" dirty="0" err="1" smtClean="0"/>
              <a:t>masura</a:t>
            </a:r>
            <a:r>
              <a:rPr lang="en-US" sz="3800" dirty="0" smtClean="0"/>
              <a:t> </a:t>
            </a:r>
            <a:r>
              <a:rPr lang="en-US" sz="3800" dirty="0" err="1" smtClean="0"/>
              <a:t>mai</a:t>
            </a:r>
            <a:r>
              <a:rPr lang="en-US" sz="3800" dirty="0" smtClean="0"/>
              <a:t> mica </a:t>
            </a:r>
            <a:r>
              <a:rPr lang="en-US" sz="3800" dirty="0" err="1" smtClean="0"/>
              <a:t>sau</a:t>
            </a:r>
            <a:r>
              <a:rPr lang="en-US" sz="3800" dirty="0" smtClean="0"/>
              <a:t> </a:t>
            </a:r>
            <a:r>
              <a:rPr lang="en-US" sz="3800" dirty="0" err="1" smtClean="0"/>
              <a:t>numai</a:t>
            </a:r>
            <a:r>
              <a:rPr lang="en-US" sz="3800" dirty="0" smtClean="0"/>
              <a:t> la </a:t>
            </a:r>
            <a:r>
              <a:rPr lang="en-US" sz="3800" dirty="0" err="1" smtClean="0"/>
              <a:t>anumite</a:t>
            </a:r>
            <a:r>
              <a:rPr lang="en-US" sz="3800" dirty="0" smtClean="0"/>
              <a:t> </a:t>
            </a:r>
            <a:r>
              <a:rPr lang="en-US" sz="3800" dirty="0" err="1" smtClean="0"/>
              <a:t>nivele</a:t>
            </a:r>
            <a:r>
              <a:rPr lang="en-US" sz="3800" dirty="0" smtClean="0"/>
              <a:t>;</a:t>
            </a:r>
          </a:p>
          <a:p>
            <a:r>
              <a:rPr lang="en-US" sz="3800" dirty="0" err="1" smtClean="0"/>
              <a:t>Criteriul</a:t>
            </a:r>
            <a:r>
              <a:rPr lang="en-US" sz="3800" dirty="0" smtClean="0"/>
              <a:t> de </a:t>
            </a:r>
            <a:r>
              <a:rPr lang="en-US" sz="3800" dirty="0" err="1" smtClean="0"/>
              <a:t>clasificare</a:t>
            </a:r>
            <a:r>
              <a:rPr lang="en-US" sz="3800" dirty="0" smtClean="0"/>
              <a:t> </a:t>
            </a:r>
            <a:r>
              <a:rPr lang="en-US" sz="3800" dirty="0" err="1" smtClean="0"/>
              <a:t>functioneaza</a:t>
            </a:r>
            <a:r>
              <a:rPr lang="en-US" sz="3800" dirty="0" smtClean="0"/>
              <a:t> </a:t>
            </a:r>
            <a:r>
              <a:rPr lang="en-US" sz="3800" dirty="0" err="1" smtClean="0"/>
              <a:t>mai</a:t>
            </a:r>
            <a:r>
              <a:rPr lang="en-US" sz="3800" dirty="0" smtClean="0"/>
              <a:t> bine </a:t>
            </a:r>
            <a:r>
              <a:rPr lang="en-US" sz="3800" dirty="0" err="1" smtClean="0"/>
              <a:t>sau</a:t>
            </a:r>
            <a:r>
              <a:rPr lang="en-US" sz="3800" dirty="0" smtClean="0"/>
              <a:t> </a:t>
            </a:r>
            <a:r>
              <a:rPr lang="en-US" sz="3800" dirty="0" err="1" smtClean="0"/>
              <a:t>mai</a:t>
            </a:r>
            <a:r>
              <a:rPr lang="en-US" sz="3800" dirty="0" smtClean="0"/>
              <a:t> </a:t>
            </a:r>
            <a:r>
              <a:rPr lang="en-US" sz="3800" dirty="0" err="1" smtClean="0"/>
              <a:t>putin</a:t>
            </a:r>
            <a:r>
              <a:rPr lang="en-US" sz="3800" dirty="0" smtClean="0"/>
              <a:t> bine in </a:t>
            </a:r>
            <a:r>
              <a:rPr lang="en-US" sz="3800" dirty="0" err="1" smtClean="0"/>
              <a:t>functie</a:t>
            </a:r>
            <a:r>
              <a:rPr lang="en-US" sz="3800" dirty="0" smtClean="0"/>
              <a:t> de </a:t>
            </a:r>
            <a:r>
              <a:rPr lang="en-US" sz="3800" dirty="0" err="1" smtClean="0"/>
              <a:t>tipul</a:t>
            </a:r>
            <a:r>
              <a:rPr lang="en-US" sz="3800" dirty="0" smtClean="0"/>
              <a:t> de </a:t>
            </a:r>
            <a:r>
              <a:rPr lang="en-US" sz="3800" dirty="0" err="1" smtClean="0"/>
              <a:t>federatie</a:t>
            </a:r>
            <a:r>
              <a:rPr lang="en-US" sz="3800" dirty="0" smtClean="0"/>
              <a:t>/</a:t>
            </a:r>
            <a:r>
              <a:rPr lang="en-US" sz="3800" dirty="0" err="1" smtClean="0"/>
              <a:t>familie</a:t>
            </a:r>
            <a:r>
              <a:rPr lang="en-US" sz="3800" dirty="0" smtClean="0"/>
              <a:t> </a:t>
            </a:r>
            <a:r>
              <a:rPr lang="en-US" sz="3800" dirty="0" err="1" smtClean="0"/>
              <a:t>internationala</a:t>
            </a:r>
            <a:r>
              <a:rPr lang="en-US" sz="3800" dirty="0" smtClean="0"/>
              <a:t> la care ne </a:t>
            </a:r>
            <a:r>
              <a:rPr lang="en-US" sz="3800" dirty="0" err="1" smtClean="0"/>
              <a:t>referim</a:t>
            </a:r>
            <a:r>
              <a:rPr lang="en-US" sz="3800" dirty="0" smtClean="0"/>
              <a:t>.</a:t>
            </a:r>
          </a:p>
          <a:p>
            <a:pPr marL="0" indent="0">
              <a:buNone/>
            </a:pPr>
            <a:endParaRPr lang="en-US" sz="2100" dirty="0" smtClean="0"/>
          </a:p>
          <a:p>
            <a:pPr marL="1260475" indent="-571500">
              <a:buFont typeface="+mj-lt"/>
              <a:buAutoNum type="romanLcPeriod"/>
            </a:pPr>
            <a:r>
              <a:rPr lang="en-US" sz="3400" dirty="0" err="1" smtClean="0"/>
              <a:t>Spre</a:t>
            </a:r>
            <a:r>
              <a:rPr lang="en-US" sz="3400" dirty="0" smtClean="0"/>
              <a:t> </a:t>
            </a:r>
            <a:r>
              <a:rPr lang="en-US" sz="3400" dirty="0" err="1" smtClean="0"/>
              <a:t>exemplu</a:t>
            </a:r>
            <a:r>
              <a:rPr lang="en-US" sz="3400" dirty="0" smtClean="0"/>
              <a:t>, </a:t>
            </a:r>
            <a:r>
              <a:rPr lang="en-US" sz="3400" dirty="0" err="1" smtClean="0"/>
              <a:t>partidul</a:t>
            </a:r>
            <a:r>
              <a:rPr lang="en-US" sz="3400" dirty="0" smtClean="0"/>
              <a:t> Popular </a:t>
            </a:r>
            <a:r>
              <a:rPr lang="en-US" sz="3400" dirty="0" err="1" smtClean="0"/>
              <a:t>Austriac</a:t>
            </a:r>
            <a:r>
              <a:rPr lang="en-US" sz="3400" dirty="0" smtClean="0"/>
              <a:t> (ÖVP</a:t>
            </a:r>
            <a:r>
              <a:rPr lang="en-US" sz="3400" dirty="0"/>
              <a:t>) </a:t>
            </a:r>
            <a:r>
              <a:rPr lang="en-US" sz="3400" dirty="0" err="1" smtClean="0"/>
              <a:t>si</a:t>
            </a:r>
            <a:r>
              <a:rPr lang="en-US" sz="3400" dirty="0" smtClean="0"/>
              <a:t> </a:t>
            </a:r>
            <a:r>
              <a:rPr lang="en-US" sz="3400" dirty="0" err="1" smtClean="0"/>
              <a:t>Miscarea</a:t>
            </a:r>
            <a:r>
              <a:rPr lang="en-US" sz="3400" dirty="0" smtClean="0"/>
              <a:t> </a:t>
            </a:r>
            <a:r>
              <a:rPr lang="en-US" sz="3400" dirty="0" err="1" smtClean="0"/>
              <a:t>Crestin-Democratica</a:t>
            </a:r>
            <a:r>
              <a:rPr lang="en-US" sz="3400" dirty="0" smtClean="0"/>
              <a:t> </a:t>
            </a:r>
            <a:r>
              <a:rPr lang="en-US" sz="3400" dirty="0" err="1" smtClean="0"/>
              <a:t>Slovaca</a:t>
            </a:r>
            <a:r>
              <a:rPr lang="en-US" sz="3400" dirty="0" smtClean="0"/>
              <a:t> </a:t>
            </a:r>
            <a:r>
              <a:rPr lang="en-US" sz="3400" dirty="0" err="1" smtClean="0"/>
              <a:t>sunt</a:t>
            </a:r>
            <a:r>
              <a:rPr lang="en-US" sz="3400" dirty="0" smtClean="0"/>
              <a:t> </a:t>
            </a:r>
            <a:r>
              <a:rPr lang="en-US" sz="3400" dirty="0" err="1" smtClean="0"/>
              <a:t>membre</a:t>
            </a:r>
            <a:r>
              <a:rPr lang="en-US" sz="3400" dirty="0" smtClean="0"/>
              <a:t> ale </a:t>
            </a:r>
            <a:r>
              <a:rPr lang="en-US" sz="3400" dirty="0"/>
              <a:t>Christian Democratic </a:t>
            </a:r>
            <a:r>
              <a:rPr lang="en-US" sz="3400" dirty="0" smtClean="0"/>
              <a:t>International/</a:t>
            </a:r>
            <a:r>
              <a:rPr lang="en-US" sz="3400" dirty="0" err="1" smtClean="0"/>
              <a:t>Internationalei</a:t>
            </a:r>
            <a:r>
              <a:rPr lang="en-US" sz="3400" dirty="0" smtClean="0"/>
              <a:t> </a:t>
            </a:r>
            <a:r>
              <a:rPr lang="en-US" sz="3400" dirty="0" err="1" smtClean="0"/>
              <a:t>Crestin-Democrate</a:t>
            </a:r>
            <a:r>
              <a:rPr lang="en-US" sz="3400" dirty="0" smtClean="0"/>
              <a:t> </a:t>
            </a:r>
            <a:r>
              <a:rPr lang="en-US" sz="3400" dirty="0" err="1" smtClean="0"/>
              <a:t>dar</a:t>
            </a:r>
            <a:r>
              <a:rPr lang="en-US" sz="3400" dirty="0" smtClean="0"/>
              <a:t> </a:t>
            </a:r>
            <a:r>
              <a:rPr lang="en-US" sz="3400" dirty="0" err="1" smtClean="0"/>
              <a:t>si</a:t>
            </a:r>
            <a:r>
              <a:rPr lang="en-US" sz="3400" dirty="0" smtClean="0"/>
              <a:t> ale </a:t>
            </a:r>
            <a:r>
              <a:rPr lang="en-US" sz="3400" dirty="0" err="1" smtClean="0"/>
              <a:t>Uniunii</a:t>
            </a:r>
            <a:r>
              <a:rPr lang="en-US" sz="3400" dirty="0" smtClean="0"/>
              <a:t> </a:t>
            </a:r>
            <a:r>
              <a:rPr lang="en-US" sz="3400" dirty="0" err="1" smtClean="0"/>
              <a:t>Demcoratice</a:t>
            </a:r>
            <a:r>
              <a:rPr lang="en-US" sz="3400" dirty="0" smtClean="0"/>
              <a:t> </a:t>
            </a:r>
            <a:r>
              <a:rPr lang="en-US" sz="3400" dirty="0" err="1" smtClean="0"/>
              <a:t>Conservatoare</a:t>
            </a:r>
            <a:r>
              <a:rPr lang="en-US" sz="3400" dirty="0" smtClean="0"/>
              <a:t> </a:t>
            </a:r>
            <a:r>
              <a:rPr lang="en-US" sz="3400" dirty="0" err="1" smtClean="0"/>
              <a:t>Internationale</a:t>
            </a:r>
            <a:r>
              <a:rPr lang="en-US" sz="3400" dirty="0" smtClean="0"/>
              <a:t>. </a:t>
            </a:r>
          </a:p>
          <a:p>
            <a:pPr marL="1260475" indent="-571500">
              <a:buFont typeface="+mj-lt"/>
              <a:buAutoNum type="romanLcPeriod"/>
            </a:pPr>
            <a:r>
              <a:rPr lang="en-US" sz="3400" dirty="0" smtClean="0"/>
              <a:t>In </a:t>
            </a:r>
            <a:r>
              <a:rPr lang="en-US" sz="3400" dirty="0" err="1" smtClean="0"/>
              <a:t>acelasi</a:t>
            </a:r>
            <a:r>
              <a:rPr lang="en-US" sz="3400" dirty="0" smtClean="0"/>
              <a:t> </a:t>
            </a:r>
            <a:r>
              <a:rPr lang="en-US" sz="3400" dirty="0" err="1" smtClean="0"/>
              <a:t>timp</a:t>
            </a:r>
            <a:r>
              <a:rPr lang="en-US" sz="3400" dirty="0" smtClean="0"/>
              <a:t>, </a:t>
            </a:r>
            <a:r>
              <a:rPr lang="en-US" sz="3400" dirty="0" err="1" smtClean="0"/>
              <a:t>spre</a:t>
            </a:r>
            <a:r>
              <a:rPr lang="en-US" sz="3400" dirty="0" smtClean="0"/>
              <a:t> </a:t>
            </a:r>
            <a:r>
              <a:rPr lang="en-US" sz="3400" dirty="0" err="1" smtClean="0"/>
              <a:t>exemplu</a:t>
            </a:r>
            <a:r>
              <a:rPr lang="en-US" sz="3400" dirty="0" smtClean="0"/>
              <a:t>, </a:t>
            </a:r>
            <a:r>
              <a:rPr lang="en-US" sz="3400" dirty="0" err="1" smtClean="0"/>
              <a:t>Partidul</a:t>
            </a:r>
            <a:r>
              <a:rPr lang="en-US" sz="3400" dirty="0" smtClean="0"/>
              <a:t> Social-Liberal </a:t>
            </a:r>
            <a:r>
              <a:rPr lang="en-US" sz="3400" dirty="0" err="1" smtClean="0"/>
              <a:t>Danez</a:t>
            </a:r>
            <a:r>
              <a:rPr lang="en-US" sz="3400" dirty="0" smtClean="0"/>
              <a:t> </a:t>
            </a:r>
            <a:r>
              <a:rPr lang="en-US" sz="3400" dirty="0" err="1" smtClean="0"/>
              <a:t>este</a:t>
            </a:r>
            <a:r>
              <a:rPr lang="en-US" sz="3400" dirty="0" smtClean="0"/>
              <a:t> </a:t>
            </a:r>
            <a:r>
              <a:rPr lang="en-US" sz="3400" dirty="0" err="1" smtClean="0"/>
              <a:t>membru</a:t>
            </a:r>
            <a:r>
              <a:rPr lang="en-US" sz="3400" dirty="0" smtClean="0"/>
              <a:t> al </a:t>
            </a:r>
            <a:r>
              <a:rPr lang="en-US" sz="3400" dirty="0" err="1" smtClean="0"/>
              <a:t>Internationalei</a:t>
            </a:r>
            <a:r>
              <a:rPr lang="en-US" sz="3400" dirty="0" smtClean="0"/>
              <a:t> </a:t>
            </a:r>
            <a:r>
              <a:rPr lang="en-US" sz="3400" dirty="0" err="1" smtClean="0"/>
              <a:t>Liberale</a:t>
            </a:r>
            <a:r>
              <a:rPr lang="en-US" sz="3400" dirty="0" smtClean="0"/>
              <a:t> </a:t>
            </a:r>
            <a:r>
              <a:rPr lang="en-US" sz="3400" dirty="0" err="1" smtClean="0"/>
              <a:t>dar</a:t>
            </a:r>
            <a:r>
              <a:rPr lang="en-US" sz="3400" dirty="0" smtClean="0"/>
              <a:t> nu </a:t>
            </a:r>
            <a:r>
              <a:rPr lang="en-US" sz="3400" dirty="0" err="1" smtClean="0"/>
              <a:t>ai</a:t>
            </a:r>
            <a:r>
              <a:rPr lang="en-US" sz="3400" dirty="0" smtClean="0"/>
              <a:t> </a:t>
            </a:r>
            <a:r>
              <a:rPr lang="en-US" sz="3400" dirty="0" err="1" smtClean="0"/>
              <a:t>Liberalilor</a:t>
            </a:r>
            <a:r>
              <a:rPr lang="en-US" sz="3400" dirty="0" smtClean="0"/>
              <a:t> </a:t>
            </a:r>
            <a:r>
              <a:rPr lang="en-US" sz="3400" dirty="0" err="1" smtClean="0"/>
              <a:t>Europeni</a:t>
            </a:r>
            <a:r>
              <a:rPr lang="en-US" sz="3400" dirty="0" smtClean="0"/>
              <a:t>; in </a:t>
            </a:r>
            <a:r>
              <a:rPr lang="en-US" sz="3400" dirty="0" err="1" smtClean="0"/>
              <a:t>timp</a:t>
            </a:r>
            <a:r>
              <a:rPr lang="en-US" sz="3400" dirty="0" smtClean="0"/>
              <a:t> </a:t>
            </a:r>
            <a:r>
              <a:rPr lang="en-US" sz="3400" dirty="0" err="1" smtClean="0"/>
              <a:t>partidul</a:t>
            </a:r>
            <a:r>
              <a:rPr lang="en-US" sz="3400" dirty="0" smtClean="0"/>
              <a:t> </a:t>
            </a:r>
            <a:r>
              <a:rPr lang="en-US" sz="3400" dirty="0" err="1" smtClean="0"/>
              <a:t>SocialDemocrat</a:t>
            </a:r>
            <a:r>
              <a:rPr lang="en-US" sz="3400" dirty="0" smtClean="0"/>
              <a:t> </a:t>
            </a:r>
            <a:r>
              <a:rPr lang="en-US" sz="3400" dirty="0" err="1" smtClean="0"/>
              <a:t>Portughez</a:t>
            </a:r>
            <a:r>
              <a:rPr lang="en-US" sz="3400" dirty="0" smtClean="0"/>
              <a:t> </a:t>
            </a:r>
            <a:r>
              <a:rPr lang="en-US" sz="3400" dirty="0" err="1" smtClean="0"/>
              <a:t>este</a:t>
            </a:r>
            <a:r>
              <a:rPr lang="en-US" sz="3400" dirty="0" smtClean="0"/>
              <a:t> </a:t>
            </a:r>
            <a:r>
              <a:rPr lang="en-US" sz="3400" dirty="0" err="1" smtClean="0"/>
              <a:t>membru</a:t>
            </a:r>
            <a:r>
              <a:rPr lang="en-US" sz="3400" dirty="0" smtClean="0"/>
              <a:t> al </a:t>
            </a:r>
            <a:r>
              <a:rPr lang="en-US" sz="3400" dirty="0" err="1"/>
              <a:t>Liberalilor</a:t>
            </a:r>
            <a:r>
              <a:rPr lang="en-US" sz="3400" dirty="0"/>
              <a:t> </a:t>
            </a:r>
            <a:r>
              <a:rPr lang="en-US" sz="3400" dirty="0" err="1" smtClean="0"/>
              <a:t>Europeni</a:t>
            </a:r>
            <a:r>
              <a:rPr lang="en-US" sz="3400" dirty="0"/>
              <a:t> </a:t>
            </a:r>
            <a:r>
              <a:rPr lang="en-US" sz="3400" dirty="0" err="1" smtClean="0"/>
              <a:t>dar</a:t>
            </a:r>
            <a:r>
              <a:rPr lang="en-US" sz="3400" dirty="0" smtClean="0"/>
              <a:t> nu </a:t>
            </a:r>
            <a:r>
              <a:rPr lang="en-US" sz="3400" dirty="0" err="1" smtClean="0"/>
              <a:t>ai</a:t>
            </a:r>
            <a:r>
              <a:rPr lang="en-US" sz="3400" dirty="0" smtClean="0"/>
              <a:t> al </a:t>
            </a:r>
            <a:r>
              <a:rPr lang="en-US" sz="3400" dirty="0" err="1" smtClean="0"/>
              <a:t>Internationalei</a:t>
            </a:r>
            <a:r>
              <a:rPr lang="en-US" sz="3400" dirty="0" smtClean="0"/>
              <a:t> </a:t>
            </a:r>
            <a:r>
              <a:rPr lang="en-US" sz="3400" dirty="0" err="1" smtClean="0"/>
              <a:t>Liberale</a:t>
            </a:r>
            <a:r>
              <a:rPr lang="en-US" sz="34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8928796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/>
              <a:t>Familii</a:t>
            </a:r>
            <a:r>
              <a:rPr lang="en-US" dirty="0"/>
              <a:t> de </a:t>
            </a:r>
            <a:r>
              <a:rPr lang="en-US" dirty="0" err="1"/>
              <a:t>partide</a:t>
            </a:r>
            <a:r>
              <a:rPr lang="en-US" dirty="0"/>
              <a:t> – </a:t>
            </a:r>
            <a:r>
              <a:rPr lang="en-US" dirty="0" err="1"/>
              <a:t>dupa</a:t>
            </a:r>
            <a:r>
              <a:rPr lang="en-US" dirty="0"/>
              <a:t> </a:t>
            </a:r>
            <a:r>
              <a:rPr lang="en-US" dirty="0" err="1"/>
              <a:t>afilierea</a:t>
            </a:r>
            <a:r>
              <a:rPr lang="en-US" dirty="0"/>
              <a:t> la </a:t>
            </a:r>
            <a:r>
              <a:rPr lang="en-US" dirty="0" err="1"/>
              <a:t>federatii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800" dirty="0" err="1"/>
              <a:t>Observatii</a:t>
            </a:r>
            <a:r>
              <a:rPr lang="en-US" sz="1800" dirty="0"/>
              <a:t> </a:t>
            </a:r>
            <a:r>
              <a:rPr lang="en-US" sz="1800" dirty="0" err="1"/>
              <a:t>critice</a:t>
            </a:r>
            <a:r>
              <a:rPr lang="en-US" sz="1800" dirty="0"/>
              <a:t> in </a:t>
            </a:r>
            <a:r>
              <a:rPr lang="en-US" sz="1800" dirty="0" err="1"/>
              <a:t>literatura</a:t>
            </a:r>
            <a:r>
              <a:rPr lang="en-US" sz="1800" dirty="0"/>
              <a:t> de </a:t>
            </a:r>
            <a:r>
              <a:rPr lang="en-US" sz="1800" dirty="0" err="1"/>
              <a:t>specialitate</a:t>
            </a:r>
            <a:r>
              <a:rPr lang="en-US" sz="1800" dirty="0"/>
              <a:t> cu </a:t>
            </a:r>
            <a:r>
              <a:rPr lang="en-US" sz="1800" dirty="0" err="1"/>
              <a:t>privire</a:t>
            </a:r>
            <a:r>
              <a:rPr lang="en-US" sz="1800" dirty="0"/>
              <a:t> la </a:t>
            </a:r>
            <a:r>
              <a:rPr lang="en-US" sz="1800" dirty="0" err="1"/>
              <a:t>acest</a:t>
            </a:r>
            <a:r>
              <a:rPr lang="en-US" sz="1800" dirty="0"/>
              <a:t> tip de </a:t>
            </a:r>
            <a:r>
              <a:rPr lang="en-US" sz="1800" dirty="0" err="1"/>
              <a:t>clasificare</a:t>
            </a:r>
            <a:r>
              <a:rPr lang="en-US" sz="1800" dirty="0"/>
              <a:t>:</a:t>
            </a:r>
          </a:p>
          <a:p>
            <a:pPr marL="0" indent="0">
              <a:buNone/>
            </a:pPr>
            <a:endParaRPr lang="en-US" sz="1000" dirty="0" smtClean="0"/>
          </a:p>
          <a:p>
            <a:pPr marL="0" indent="0">
              <a:buNone/>
            </a:pPr>
            <a:r>
              <a:rPr lang="en-US" sz="1800" u="sng" dirty="0" smtClean="0"/>
              <a:t>Dar</a:t>
            </a:r>
            <a:r>
              <a:rPr lang="en-US" sz="1800" dirty="0" smtClean="0"/>
              <a:t>, </a:t>
            </a:r>
            <a:r>
              <a:rPr lang="en-US" sz="1800" dirty="0" err="1" smtClean="0"/>
              <a:t>continuare</a:t>
            </a:r>
            <a:r>
              <a:rPr lang="en-US" sz="1800" dirty="0" smtClean="0"/>
              <a:t> …</a:t>
            </a:r>
          </a:p>
          <a:p>
            <a:r>
              <a:rPr lang="en-US" sz="1800" dirty="0" err="1" smtClean="0"/>
              <a:t>Critica</a:t>
            </a:r>
            <a:r>
              <a:rPr lang="en-US" sz="1800" dirty="0" smtClean="0"/>
              <a:t> </a:t>
            </a:r>
            <a:r>
              <a:rPr lang="en-US" sz="1800" dirty="0" err="1" smtClean="0"/>
              <a:t>cea</a:t>
            </a:r>
            <a:r>
              <a:rPr lang="en-US" sz="1800" dirty="0" smtClean="0"/>
              <a:t> </a:t>
            </a:r>
            <a:r>
              <a:rPr lang="en-US" sz="1800" dirty="0" err="1" smtClean="0"/>
              <a:t>mai</a:t>
            </a:r>
            <a:r>
              <a:rPr lang="en-US" sz="1800" dirty="0" smtClean="0"/>
              <a:t> </a:t>
            </a:r>
            <a:r>
              <a:rPr lang="en-US" sz="1800" dirty="0" err="1" smtClean="0"/>
              <a:t>importanta</a:t>
            </a:r>
            <a:r>
              <a:rPr lang="en-US" sz="1800" dirty="0" smtClean="0"/>
              <a:t> </a:t>
            </a:r>
            <a:r>
              <a:rPr lang="en-US" sz="1800" dirty="0" err="1" smtClean="0"/>
              <a:t>este</a:t>
            </a:r>
            <a:r>
              <a:rPr lang="en-US" sz="1800" dirty="0" smtClean="0"/>
              <a:t> </a:t>
            </a:r>
            <a:r>
              <a:rPr lang="en-US" sz="1800" dirty="0" err="1" smtClean="0"/>
              <a:t>aceea</a:t>
            </a:r>
            <a:r>
              <a:rPr lang="en-US" sz="1800" dirty="0" smtClean="0"/>
              <a:t> ca </a:t>
            </a:r>
            <a:r>
              <a:rPr lang="en-US" sz="1800" dirty="0" err="1" smtClean="0"/>
              <a:t>extista</a:t>
            </a:r>
            <a:r>
              <a:rPr lang="en-US" sz="1800" dirty="0" smtClean="0"/>
              <a:t> </a:t>
            </a:r>
            <a:r>
              <a:rPr lang="en-US" sz="1800" dirty="0" err="1" smtClean="0"/>
              <a:t>putina</a:t>
            </a:r>
            <a:r>
              <a:rPr lang="en-US" sz="1800" dirty="0" smtClean="0"/>
              <a:t> </a:t>
            </a:r>
            <a:r>
              <a:rPr lang="en-US" sz="1800" dirty="0" err="1" smtClean="0"/>
              <a:t>consistenta</a:t>
            </a:r>
            <a:r>
              <a:rPr lang="en-US" sz="1800" dirty="0" smtClean="0"/>
              <a:t> in </a:t>
            </a:r>
            <a:r>
              <a:rPr lang="en-US" sz="1800" dirty="0" err="1" smtClean="0"/>
              <a:t>timp</a:t>
            </a:r>
            <a:r>
              <a:rPr lang="en-US" sz="1800" dirty="0" smtClean="0"/>
              <a:t> in </a:t>
            </a:r>
            <a:r>
              <a:rPr lang="en-US" sz="1800" dirty="0" err="1" smtClean="0"/>
              <a:t>ceea</a:t>
            </a:r>
            <a:r>
              <a:rPr lang="en-US" sz="1800" dirty="0" smtClean="0"/>
              <a:t> </a:t>
            </a:r>
            <a:r>
              <a:rPr lang="en-US" sz="1800" dirty="0" err="1" smtClean="0"/>
              <a:t>ce</a:t>
            </a:r>
            <a:r>
              <a:rPr lang="en-US" sz="1800" dirty="0" smtClean="0"/>
              <a:t> </a:t>
            </a:r>
            <a:r>
              <a:rPr lang="en-US" sz="1800" dirty="0" err="1" smtClean="0"/>
              <a:t>priveste</a:t>
            </a:r>
            <a:r>
              <a:rPr lang="en-US" sz="1800" dirty="0" smtClean="0"/>
              <a:t> membership-</a:t>
            </a:r>
            <a:r>
              <a:rPr lang="en-US" sz="1800" dirty="0" err="1" smtClean="0"/>
              <a:t>ul</a:t>
            </a:r>
            <a:r>
              <a:rPr lang="en-US" sz="1800" dirty="0" smtClean="0"/>
              <a:t>/</a:t>
            </a:r>
            <a:r>
              <a:rPr lang="en-US" sz="1800" dirty="0" err="1" smtClean="0"/>
              <a:t>legaturile</a:t>
            </a:r>
            <a:r>
              <a:rPr lang="en-US" sz="1800" dirty="0" smtClean="0"/>
              <a:t> </a:t>
            </a:r>
            <a:r>
              <a:rPr lang="en-US" sz="1800" dirty="0" err="1" smtClean="0"/>
              <a:t>partidelor</a:t>
            </a:r>
            <a:r>
              <a:rPr lang="en-US" sz="1800" dirty="0" smtClean="0"/>
              <a:t> la </a:t>
            </a:r>
            <a:r>
              <a:rPr lang="en-US" sz="1800" dirty="0" err="1" smtClean="0"/>
              <a:t>nivel</a:t>
            </a:r>
            <a:r>
              <a:rPr lang="en-US" sz="1800" dirty="0" smtClean="0"/>
              <a:t> international. </a:t>
            </a:r>
            <a:endParaRPr lang="en-US" sz="1800" dirty="0"/>
          </a:p>
          <a:p>
            <a:pPr marL="1028700" lvl="1" indent="-571500">
              <a:buFont typeface="+mj-lt"/>
              <a:buAutoNum type="romanLcPeriod"/>
            </a:pPr>
            <a:r>
              <a:rPr lang="en-US" sz="1600" dirty="0" err="1" smtClean="0"/>
              <a:t>Spre</a:t>
            </a:r>
            <a:r>
              <a:rPr lang="en-US" sz="1600" dirty="0" smtClean="0"/>
              <a:t> </a:t>
            </a:r>
            <a:r>
              <a:rPr lang="en-US" sz="1600" dirty="0" err="1" smtClean="0"/>
              <a:t>exemplu</a:t>
            </a:r>
            <a:r>
              <a:rPr lang="en-US" sz="1600" dirty="0" smtClean="0"/>
              <a:t>, </a:t>
            </a:r>
            <a:r>
              <a:rPr lang="en-US" sz="1600" dirty="0" err="1" smtClean="0"/>
              <a:t>Liga</a:t>
            </a:r>
            <a:r>
              <a:rPr lang="en-US" sz="1600" dirty="0" smtClean="0"/>
              <a:t> </a:t>
            </a:r>
            <a:r>
              <a:rPr lang="en-US" sz="1600" dirty="0" err="1" smtClean="0"/>
              <a:t>Nordului</a:t>
            </a:r>
            <a:r>
              <a:rPr lang="en-US" sz="1600" dirty="0" smtClean="0"/>
              <a:t> din Italia a </a:t>
            </a:r>
            <a:r>
              <a:rPr lang="en-US" sz="1600" dirty="0" err="1" smtClean="0"/>
              <a:t>fost</a:t>
            </a:r>
            <a:r>
              <a:rPr lang="en-US" sz="1600" dirty="0" smtClean="0"/>
              <a:t> </a:t>
            </a:r>
            <a:r>
              <a:rPr lang="en-US" sz="1600" dirty="0" err="1" smtClean="0"/>
              <a:t>afiliata</a:t>
            </a:r>
            <a:r>
              <a:rPr lang="en-US" sz="1600" dirty="0" smtClean="0"/>
              <a:t> </a:t>
            </a:r>
            <a:r>
              <a:rPr lang="en-US" sz="1600" dirty="0" err="1" smtClean="0"/>
              <a:t>intre</a:t>
            </a:r>
            <a:r>
              <a:rPr lang="en-US" sz="1600" dirty="0" smtClean="0"/>
              <a:t> 1989 </a:t>
            </a:r>
            <a:r>
              <a:rPr lang="en-US" sz="1600" dirty="0" err="1" smtClean="0"/>
              <a:t>si</a:t>
            </a:r>
            <a:r>
              <a:rPr lang="en-US" sz="1600" dirty="0" smtClean="0"/>
              <a:t> </a:t>
            </a:r>
            <a:r>
              <a:rPr lang="en-US" sz="1600" dirty="0" smtClean="0"/>
              <a:t>1994 la </a:t>
            </a:r>
            <a:r>
              <a:rPr lang="en-US" sz="1600" dirty="0" err="1" smtClean="0"/>
              <a:t>familia</a:t>
            </a:r>
            <a:r>
              <a:rPr lang="en-US" sz="1600" dirty="0" smtClean="0"/>
              <a:t> de </a:t>
            </a:r>
            <a:r>
              <a:rPr lang="en-US" sz="1600" dirty="0" err="1" smtClean="0"/>
              <a:t>partide</a:t>
            </a:r>
            <a:r>
              <a:rPr lang="en-US" sz="1600" dirty="0" smtClean="0"/>
              <a:t> </a:t>
            </a:r>
            <a:r>
              <a:rPr lang="en-US" sz="1600" dirty="0" err="1" smtClean="0"/>
              <a:t>regionale</a:t>
            </a:r>
            <a:r>
              <a:rPr lang="en-US" sz="1600" dirty="0" smtClean="0"/>
              <a:t> </a:t>
            </a:r>
            <a:r>
              <a:rPr lang="en-US" sz="1600" dirty="0"/>
              <a:t>Rainbow </a:t>
            </a:r>
            <a:r>
              <a:rPr lang="en-US" sz="1600" dirty="0" smtClean="0"/>
              <a:t>Coalition, din </a:t>
            </a:r>
            <a:r>
              <a:rPr lang="en-US" sz="1600" dirty="0" err="1"/>
              <a:t>P</a:t>
            </a:r>
            <a:r>
              <a:rPr lang="en-US" sz="1600" dirty="0" err="1" smtClean="0"/>
              <a:t>arlamentul</a:t>
            </a:r>
            <a:r>
              <a:rPr lang="en-US" sz="1600" dirty="0" smtClean="0"/>
              <a:t> European </a:t>
            </a:r>
            <a:r>
              <a:rPr lang="en-US" sz="1600" dirty="0" err="1" smtClean="0"/>
              <a:t>si</a:t>
            </a:r>
            <a:r>
              <a:rPr lang="en-US" sz="1600" dirty="0" smtClean="0"/>
              <a:t> </a:t>
            </a:r>
            <a:r>
              <a:rPr lang="en-US" sz="1600" dirty="0" err="1" smtClean="0"/>
              <a:t>apoi</a:t>
            </a:r>
            <a:r>
              <a:rPr lang="en-US" sz="1600" dirty="0" smtClean="0"/>
              <a:t> a </a:t>
            </a:r>
            <a:r>
              <a:rPr lang="en-US" sz="1600" dirty="0" err="1" smtClean="0"/>
              <a:t>trecut</a:t>
            </a:r>
            <a:r>
              <a:rPr lang="en-US" sz="1600" dirty="0" smtClean="0"/>
              <a:t> la </a:t>
            </a:r>
            <a:r>
              <a:rPr lang="en-US" sz="1600" dirty="0" err="1" smtClean="0"/>
              <a:t>Liberalii</a:t>
            </a:r>
            <a:r>
              <a:rPr lang="en-US" sz="1600" dirty="0" smtClean="0"/>
              <a:t> </a:t>
            </a:r>
            <a:r>
              <a:rPr lang="en-US" sz="1600" dirty="0" err="1" smtClean="0"/>
              <a:t>Europeni</a:t>
            </a:r>
            <a:r>
              <a:rPr lang="en-US" sz="1600" dirty="0" smtClean="0"/>
              <a:t>.</a:t>
            </a:r>
          </a:p>
          <a:p>
            <a:pPr marL="1028700" lvl="1" indent="-571500">
              <a:buFont typeface="+mj-lt"/>
              <a:buAutoNum type="romanLcPeriod"/>
            </a:pPr>
            <a:r>
              <a:rPr lang="en-US" sz="1600" dirty="0" err="1" smtClean="0"/>
              <a:t>Democratii</a:t>
            </a:r>
            <a:r>
              <a:rPr lang="en-US" sz="1600" dirty="0" smtClean="0"/>
              <a:t> de </a:t>
            </a:r>
            <a:r>
              <a:rPr lang="en-US" sz="1600" dirty="0" err="1" smtClean="0"/>
              <a:t>Centru</a:t>
            </a:r>
            <a:r>
              <a:rPr lang="en-US" sz="1600" dirty="0" smtClean="0"/>
              <a:t> </a:t>
            </a:r>
            <a:r>
              <a:rPr lang="en-US" sz="1600" dirty="0" err="1" smtClean="0"/>
              <a:t>Danezi</a:t>
            </a:r>
            <a:r>
              <a:rPr lang="en-US" sz="1600" dirty="0" smtClean="0"/>
              <a:t> au </a:t>
            </a:r>
            <a:r>
              <a:rPr lang="en-US" sz="1600" dirty="0" err="1" smtClean="0"/>
              <a:t>trecut</a:t>
            </a:r>
            <a:r>
              <a:rPr lang="en-US" sz="1600" dirty="0" smtClean="0"/>
              <a:t> de la </a:t>
            </a:r>
            <a:r>
              <a:rPr lang="en-US" sz="1600" dirty="0" err="1" smtClean="0"/>
              <a:t>familia</a:t>
            </a:r>
            <a:r>
              <a:rPr lang="en-US" sz="1600" dirty="0" smtClean="0"/>
              <a:t> </a:t>
            </a:r>
            <a:r>
              <a:rPr lang="en-US" sz="1600" dirty="0" err="1" smtClean="0"/>
              <a:t>Partidului</a:t>
            </a:r>
            <a:r>
              <a:rPr lang="en-US" sz="1600" dirty="0" smtClean="0"/>
              <a:t> Socialist European la </a:t>
            </a:r>
            <a:r>
              <a:rPr lang="en-US" sz="1600" dirty="0" err="1" smtClean="0"/>
              <a:t>cea</a:t>
            </a:r>
            <a:r>
              <a:rPr lang="en-US" sz="1600" dirty="0" smtClean="0"/>
              <a:t> a </a:t>
            </a:r>
            <a:r>
              <a:rPr lang="en-US" sz="1600" dirty="0" err="1" smtClean="0"/>
              <a:t>Conservatorilor</a:t>
            </a:r>
            <a:r>
              <a:rPr lang="en-US" sz="1600" dirty="0" smtClean="0"/>
              <a:t> </a:t>
            </a:r>
            <a:r>
              <a:rPr lang="en-US" sz="1600" dirty="0" err="1" smtClean="0"/>
              <a:t>Europeni</a:t>
            </a:r>
            <a:r>
              <a:rPr lang="en-US" sz="1600" dirty="0" smtClean="0"/>
              <a:t> </a:t>
            </a:r>
            <a:r>
              <a:rPr lang="en-US" sz="1600" dirty="0" err="1" smtClean="0"/>
              <a:t>si</a:t>
            </a:r>
            <a:r>
              <a:rPr lang="en-US" sz="1600" dirty="0" smtClean="0"/>
              <a:t> </a:t>
            </a:r>
            <a:r>
              <a:rPr lang="en-US" sz="1600" dirty="0" err="1" smtClean="0"/>
              <a:t>apoi</a:t>
            </a:r>
            <a:r>
              <a:rPr lang="en-US" sz="1600" dirty="0" smtClean="0"/>
              <a:t> la </a:t>
            </a:r>
            <a:r>
              <a:rPr lang="en-US" sz="1600" dirty="0" err="1" smtClean="0"/>
              <a:t>Crestin</a:t>
            </a:r>
            <a:r>
              <a:rPr lang="en-US" sz="1600" dirty="0" smtClean="0"/>
              <a:t> </a:t>
            </a:r>
            <a:r>
              <a:rPr lang="en-US" sz="1600" dirty="0" err="1" smtClean="0"/>
              <a:t>Democratii</a:t>
            </a:r>
            <a:r>
              <a:rPr lang="en-US" sz="1600" dirty="0" smtClean="0"/>
              <a:t> </a:t>
            </a:r>
            <a:r>
              <a:rPr lang="en-US" sz="1600" dirty="0" err="1" smtClean="0"/>
              <a:t>Europeni</a:t>
            </a:r>
            <a:r>
              <a:rPr lang="en-US" sz="1600" dirty="0" smtClean="0"/>
              <a:t>.</a:t>
            </a:r>
          </a:p>
          <a:p>
            <a:pPr marL="1028700" lvl="1" indent="-571500">
              <a:buFont typeface="+mj-lt"/>
              <a:buAutoNum type="romanLcPeriod"/>
            </a:pPr>
            <a:r>
              <a:rPr lang="en-US" sz="1600" dirty="0" err="1" smtClean="0"/>
              <a:t>familia</a:t>
            </a:r>
            <a:r>
              <a:rPr lang="en-US" sz="1600" dirty="0" smtClean="0"/>
              <a:t> </a:t>
            </a:r>
            <a:r>
              <a:rPr lang="en-US" sz="1600" dirty="0" err="1" smtClean="0"/>
              <a:t>partidelor</a:t>
            </a:r>
            <a:r>
              <a:rPr lang="en-US" sz="1600" dirty="0" smtClean="0"/>
              <a:t> </a:t>
            </a:r>
            <a:r>
              <a:rPr lang="en-US" sz="1600" dirty="0" err="1" smtClean="0"/>
              <a:t>extremiste</a:t>
            </a:r>
            <a:r>
              <a:rPr lang="en-US" sz="1600" dirty="0" smtClean="0"/>
              <a:t> din Europa </a:t>
            </a:r>
            <a:r>
              <a:rPr lang="en-US" sz="1600" dirty="0" err="1" smtClean="0"/>
              <a:t>exista</a:t>
            </a:r>
            <a:r>
              <a:rPr lang="en-US" sz="1600" dirty="0" smtClean="0"/>
              <a:t> din </a:t>
            </a:r>
            <a:r>
              <a:rPr lang="en-US" sz="1600" dirty="0" err="1" smtClean="0"/>
              <a:t>cand</a:t>
            </a:r>
            <a:r>
              <a:rPr lang="en-US" sz="1600" dirty="0" smtClean="0"/>
              <a:t> in </a:t>
            </a:r>
            <a:r>
              <a:rPr lang="en-US" sz="1600" dirty="0" err="1" smtClean="0"/>
              <a:t>cand</a:t>
            </a:r>
            <a:r>
              <a:rPr lang="en-US" sz="1600" dirty="0" smtClean="0"/>
              <a:t>, </a:t>
            </a:r>
            <a:r>
              <a:rPr lang="en-US" sz="1600" dirty="0" err="1" smtClean="0"/>
              <a:t>dar</a:t>
            </a:r>
            <a:r>
              <a:rPr lang="en-US" sz="1600" dirty="0" smtClean="0"/>
              <a:t> nu permanent.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129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/>
              <a:t>Familii</a:t>
            </a:r>
            <a:r>
              <a:rPr lang="en-US" dirty="0"/>
              <a:t> de </a:t>
            </a:r>
            <a:r>
              <a:rPr lang="en-US" dirty="0" err="1"/>
              <a:t>partide</a:t>
            </a:r>
            <a:r>
              <a:rPr lang="en-US" dirty="0"/>
              <a:t> – </a:t>
            </a:r>
            <a:r>
              <a:rPr lang="en-US" dirty="0" err="1" smtClean="0"/>
              <a:t>dupa</a:t>
            </a:r>
            <a:r>
              <a:rPr lang="en-US" dirty="0" smtClean="0"/>
              <a:t> </a:t>
            </a:r>
            <a:r>
              <a:rPr lang="en-US" dirty="0" err="1" smtClean="0"/>
              <a:t>ideologie</a:t>
            </a:r>
            <a:r>
              <a:rPr lang="en-US" dirty="0" smtClean="0"/>
              <a:t> </a:t>
            </a:r>
            <a:r>
              <a:rPr lang="en-US" dirty="0" err="1" smtClean="0"/>
              <a:t>si</a:t>
            </a:r>
            <a:r>
              <a:rPr lang="en-US" dirty="0" smtClean="0"/>
              <a:t> </a:t>
            </a:r>
            <a:r>
              <a:rPr lang="en-US" dirty="0" err="1" smtClean="0"/>
              <a:t>politici</a:t>
            </a:r>
            <a:r>
              <a:rPr lang="en-US" dirty="0" smtClean="0"/>
              <a:t> </a:t>
            </a:r>
            <a:r>
              <a:rPr lang="en-US" dirty="0" err="1" smtClean="0"/>
              <a:t>publice</a:t>
            </a:r>
            <a:r>
              <a:rPr lang="en-US" dirty="0" smtClean="0"/>
              <a:t> </a:t>
            </a:r>
            <a:r>
              <a:rPr lang="en-US" dirty="0" err="1" smtClean="0"/>
              <a:t>propuse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dirty="0" err="1" smtClean="0"/>
              <a:t>Acest</a:t>
            </a:r>
            <a:r>
              <a:rPr lang="en-US" dirty="0" smtClean="0"/>
              <a:t> </a:t>
            </a:r>
            <a:r>
              <a:rPr lang="en-US" dirty="0" err="1" smtClean="0"/>
              <a:t>criteriu</a:t>
            </a:r>
            <a:r>
              <a:rPr lang="en-US" dirty="0" smtClean="0"/>
              <a:t> </a:t>
            </a:r>
            <a:r>
              <a:rPr lang="en-US" dirty="0" err="1" smtClean="0"/>
              <a:t>este</a:t>
            </a:r>
            <a:r>
              <a:rPr lang="en-US" dirty="0" smtClean="0"/>
              <a:t> </a:t>
            </a:r>
            <a:r>
              <a:rPr lang="en-US" dirty="0" err="1" smtClean="0"/>
              <a:t>bazat</a:t>
            </a:r>
            <a:r>
              <a:rPr lang="en-US" dirty="0" smtClean="0"/>
              <a:t> </a:t>
            </a:r>
            <a:r>
              <a:rPr lang="en-US" dirty="0" err="1" smtClean="0"/>
              <a:t>pe</a:t>
            </a:r>
            <a:r>
              <a:rPr lang="en-US" dirty="0" smtClean="0"/>
              <a:t> </a:t>
            </a:r>
            <a:r>
              <a:rPr lang="en-US" dirty="0" err="1" smtClean="0"/>
              <a:t>congruenta</a:t>
            </a:r>
            <a:r>
              <a:rPr lang="en-US" dirty="0" smtClean="0"/>
              <a:t> </a:t>
            </a:r>
            <a:r>
              <a:rPr lang="en-US" dirty="0" err="1" smtClean="0"/>
              <a:t>ideologica</a:t>
            </a:r>
            <a:r>
              <a:rPr lang="en-US" dirty="0" smtClean="0"/>
              <a:t> </a:t>
            </a:r>
            <a:r>
              <a:rPr lang="en-US" dirty="0" err="1" smtClean="0"/>
              <a:t>sau</a:t>
            </a:r>
            <a:r>
              <a:rPr lang="en-US" dirty="0" smtClean="0"/>
              <a:t> de </a:t>
            </a:r>
            <a:r>
              <a:rPr lang="en-US" dirty="0" err="1" smtClean="0"/>
              <a:t>politici</a:t>
            </a:r>
            <a:r>
              <a:rPr lang="en-US" dirty="0" smtClean="0"/>
              <a:t> </a:t>
            </a:r>
            <a:r>
              <a:rPr lang="en-US" dirty="0" err="1" smtClean="0"/>
              <a:t>publice</a:t>
            </a:r>
            <a:r>
              <a:rPr lang="en-US" dirty="0" smtClean="0"/>
              <a:t> ale </a:t>
            </a:r>
            <a:r>
              <a:rPr lang="en-US" dirty="0" err="1" smtClean="0"/>
              <a:t>partidelor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r>
              <a:rPr lang="en-US" dirty="0" smtClean="0"/>
              <a:t>Are </a:t>
            </a:r>
            <a:r>
              <a:rPr lang="en-US" dirty="0" err="1" smtClean="0"/>
              <a:t>avantajul</a:t>
            </a:r>
            <a:r>
              <a:rPr lang="en-US" dirty="0" smtClean="0"/>
              <a:t> de a se </a:t>
            </a:r>
            <a:r>
              <a:rPr lang="en-US" dirty="0" err="1" smtClean="0"/>
              <a:t>baze</a:t>
            </a:r>
            <a:r>
              <a:rPr lang="en-US" dirty="0" smtClean="0"/>
              <a:t> </a:t>
            </a:r>
            <a:r>
              <a:rPr lang="en-US" dirty="0" err="1" smtClean="0"/>
              <a:t>pe</a:t>
            </a:r>
            <a:r>
              <a:rPr lang="en-US" dirty="0" smtClean="0"/>
              <a:t> </a:t>
            </a:r>
            <a:r>
              <a:rPr lang="en-US" dirty="0" err="1" smtClean="0"/>
              <a:t>surse</a:t>
            </a:r>
            <a:r>
              <a:rPr lang="en-US" dirty="0" smtClean="0"/>
              <a:t> de date multiple:</a:t>
            </a:r>
          </a:p>
          <a:p>
            <a:pPr marL="0" indent="0">
              <a:buNone/>
            </a:pPr>
            <a:endParaRPr lang="en-US" sz="900" dirty="0" smtClean="0"/>
          </a:p>
          <a:p>
            <a:pPr marL="914400" indent="0"/>
            <a:r>
              <a:rPr lang="en-US" dirty="0" smtClean="0"/>
              <a:t> </a:t>
            </a:r>
            <a:r>
              <a:rPr lang="en-US" sz="2900" dirty="0" smtClean="0"/>
              <a:t>auto-</a:t>
            </a:r>
            <a:r>
              <a:rPr lang="en-US" sz="2900" dirty="0" err="1" smtClean="0"/>
              <a:t>clasificarea</a:t>
            </a:r>
            <a:r>
              <a:rPr lang="en-US" sz="2900" dirty="0" smtClean="0"/>
              <a:t> </a:t>
            </a:r>
            <a:r>
              <a:rPr lang="en-US" sz="2900" dirty="0" err="1" smtClean="0"/>
              <a:t>partidelor</a:t>
            </a:r>
            <a:r>
              <a:rPr lang="en-US" sz="2900" dirty="0" smtClean="0"/>
              <a:t> ca </a:t>
            </a:r>
            <a:r>
              <a:rPr lang="en-US" sz="2900" dirty="0" err="1" smtClean="0"/>
              <a:t>apartinand</a:t>
            </a:r>
            <a:r>
              <a:rPr lang="en-US" sz="2900" dirty="0" smtClean="0"/>
              <a:t> </a:t>
            </a:r>
            <a:r>
              <a:rPr lang="en-US" sz="2900" dirty="0" err="1" smtClean="0"/>
              <a:t>unei</a:t>
            </a:r>
            <a:r>
              <a:rPr lang="en-US" sz="2900" dirty="0" smtClean="0"/>
              <a:t> </a:t>
            </a:r>
            <a:r>
              <a:rPr lang="en-US" sz="2900" dirty="0" err="1" smtClean="0"/>
              <a:t>familii</a:t>
            </a:r>
            <a:r>
              <a:rPr lang="en-US" sz="2900" dirty="0" smtClean="0"/>
              <a:t> </a:t>
            </a:r>
            <a:r>
              <a:rPr lang="en-US" sz="2900" dirty="0" err="1" smtClean="0"/>
              <a:t>idelogice</a:t>
            </a:r>
            <a:r>
              <a:rPr lang="en-US" sz="2900" dirty="0" smtClean="0"/>
              <a:t>;</a:t>
            </a:r>
          </a:p>
          <a:p>
            <a:pPr marL="914400" indent="0"/>
            <a:r>
              <a:rPr lang="en-US" sz="2900" dirty="0"/>
              <a:t> </a:t>
            </a:r>
            <a:r>
              <a:rPr lang="en-US" sz="2900" dirty="0" err="1" smtClean="0"/>
              <a:t>opinii</a:t>
            </a:r>
            <a:r>
              <a:rPr lang="en-US" sz="2900" dirty="0" smtClean="0"/>
              <a:t> ale </a:t>
            </a:r>
            <a:r>
              <a:rPr lang="en-US" sz="2900" dirty="0" err="1" smtClean="0"/>
              <a:t>expertilor</a:t>
            </a:r>
            <a:r>
              <a:rPr lang="en-US" sz="2900" dirty="0" smtClean="0"/>
              <a:t>;</a:t>
            </a:r>
          </a:p>
          <a:p>
            <a:pPr marL="914400" indent="0"/>
            <a:r>
              <a:rPr lang="en-US" sz="2900" dirty="0"/>
              <a:t> </a:t>
            </a:r>
            <a:r>
              <a:rPr lang="en-US" sz="2900" dirty="0" err="1" smtClean="0"/>
              <a:t>comportamentul</a:t>
            </a:r>
            <a:r>
              <a:rPr lang="en-US" sz="2900" dirty="0" smtClean="0"/>
              <a:t> </a:t>
            </a:r>
            <a:r>
              <a:rPr lang="en-US" sz="2900" dirty="0" err="1" smtClean="0"/>
              <a:t>partidelor</a:t>
            </a:r>
            <a:r>
              <a:rPr lang="en-US" sz="2900" dirty="0" smtClean="0"/>
              <a:t> in </a:t>
            </a:r>
            <a:r>
              <a:rPr lang="en-US" sz="2900" dirty="0" err="1" smtClean="0"/>
              <a:t>parlament</a:t>
            </a:r>
            <a:endParaRPr lang="en-US" sz="2900" dirty="0" smtClean="0"/>
          </a:p>
          <a:p>
            <a:pPr marL="914400" indent="0"/>
            <a:r>
              <a:rPr lang="en-US" sz="2900" dirty="0"/>
              <a:t> </a:t>
            </a:r>
            <a:r>
              <a:rPr lang="en-US" sz="2900" dirty="0" err="1" smtClean="0"/>
              <a:t>luari</a:t>
            </a:r>
            <a:r>
              <a:rPr lang="en-US" sz="2900" dirty="0" smtClean="0"/>
              <a:t> de </a:t>
            </a:r>
            <a:r>
              <a:rPr lang="en-US" sz="2900" dirty="0" err="1" smtClean="0"/>
              <a:t>pozitie</a:t>
            </a:r>
            <a:r>
              <a:rPr lang="en-US" sz="2900" dirty="0" smtClean="0"/>
              <a:t> </a:t>
            </a:r>
            <a:r>
              <a:rPr lang="en-US" sz="2900" dirty="0" err="1" smtClean="0"/>
              <a:t>formale</a:t>
            </a:r>
            <a:r>
              <a:rPr lang="en-US" sz="2900" dirty="0" smtClean="0"/>
              <a:t>/</a:t>
            </a:r>
            <a:r>
              <a:rPr lang="en-US" sz="2900" dirty="0" err="1" smtClean="0"/>
              <a:t>declaratii</a:t>
            </a:r>
            <a:endParaRPr lang="en-US" sz="2900" dirty="0"/>
          </a:p>
          <a:p>
            <a:pPr marL="0" indent="0">
              <a:buNone/>
            </a:pPr>
            <a:endParaRPr lang="en-US" sz="1300" dirty="0" smtClean="0"/>
          </a:p>
          <a:p>
            <a:pPr marL="0" indent="0">
              <a:buNone/>
            </a:pPr>
            <a:r>
              <a:rPr lang="en-US" dirty="0" smtClean="0"/>
              <a:t>Este un </a:t>
            </a:r>
            <a:r>
              <a:rPr lang="en-US" dirty="0" err="1" smtClean="0"/>
              <a:t>criteriu</a:t>
            </a:r>
            <a:r>
              <a:rPr lang="en-US" dirty="0" smtClean="0"/>
              <a:t>  care se </a:t>
            </a:r>
            <a:r>
              <a:rPr lang="en-US" dirty="0" err="1" smtClean="0"/>
              <a:t>preteaza</a:t>
            </a:r>
            <a:r>
              <a:rPr lang="en-US" dirty="0" smtClean="0"/>
              <a:t> la </a:t>
            </a:r>
            <a:r>
              <a:rPr lang="en-US" dirty="0" err="1" smtClean="0"/>
              <a:t>analize</a:t>
            </a:r>
            <a:r>
              <a:rPr lang="en-US" dirty="0" smtClean="0"/>
              <a:t> </a:t>
            </a:r>
            <a:r>
              <a:rPr lang="en-US" dirty="0" err="1" smtClean="0"/>
              <a:t>cantitative</a:t>
            </a:r>
            <a:r>
              <a:rPr lang="en-US" dirty="0" smtClean="0"/>
              <a:t>, cross-</a:t>
            </a:r>
            <a:r>
              <a:rPr lang="en-US" dirty="0" err="1" smtClean="0"/>
              <a:t>nationale</a:t>
            </a:r>
            <a:r>
              <a:rPr lang="en-US" dirty="0" smtClean="0"/>
              <a:t>. </a:t>
            </a:r>
          </a:p>
          <a:p>
            <a:pPr marL="0" indent="0">
              <a:buNone/>
            </a:pPr>
            <a:endParaRPr lang="en-US" sz="1500" dirty="0" smtClean="0"/>
          </a:p>
          <a:p>
            <a:pPr marL="1485900" indent="-571500">
              <a:buFont typeface="+mj-lt"/>
              <a:buAutoNum type="romanLcPeriod"/>
            </a:pPr>
            <a:r>
              <a:rPr lang="en-US" sz="2900" u="sng" dirty="0" smtClean="0"/>
              <a:t>Dar, </a:t>
            </a:r>
            <a:r>
              <a:rPr lang="en-US" sz="2900" dirty="0" smtClean="0"/>
              <a:t>nu </a:t>
            </a:r>
            <a:r>
              <a:rPr lang="en-US" sz="2900" dirty="0" err="1" smtClean="0"/>
              <a:t>toate</a:t>
            </a:r>
            <a:r>
              <a:rPr lang="en-US" sz="2900" dirty="0" smtClean="0"/>
              <a:t> </a:t>
            </a:r>
            <a:r>
              <a:rPr lang="en-US" sz="2900" dirty="0" err="1" smtClean="0"/>
              <a:t>seturile</a:t>
            </a:r>
            <a:r>
              <a:rPr lang="en-US" sz="2900" dirty="0" smtClean="0"/>
              <a:t> de date din </a:t>
            </a:r>
            <a:r>
              <a:rPr lang="en-US" sz="2900" dirty="0" err="1" smtClean="0"/>
              <a:t>toate</a:t>
            </a:r>
            <a:r>
              <a:rPr lang="en-US" sz="2900" dirty="0" smtClean="0"/>
              <a:t> </a:t>
            </a:r>
            <a:r>
              <a:rPr lang="en-US" sz="2900" dirty="0" err="1" smtClean="0"/>
              <a:t>tarile</a:t>
            </a:r>
            <a:r>
              <a:rPr lang="en-US" sz="2900" dirty="0" smtClean="0"/>
              <a:t> </a:t>
            </a:r>
            <a:r>
              <a:rPr lang="en-US" sz="2900" dirty="0" err="1" smtClean="0"/>
              <a:t>sunt</a:t>
            </a:r>
            <a:r>
              <a:rPr lang="en-US" sz="2900" dirty="0" smtClean="0"/>
              <a:t> </a:t>
            </a:r>
            <a:r>
              <a:rPr lang="en-US" sz="2900" dirty="0" err="1" smtClean="0"/>
              <a:t>usor</a:t>
            </a:r>
            <a:r>
              <a:rPr lang="en-US" sz="2900" dirty="0" smtClean="0"/>
              <a:t> </a:t>
            </a:r>
            <a:r>
              <a:rPr lang="en-US" sz="2900" dirty="0" err="1" smtClean="0"/>
              <a:t>comparabile</a:t>
            </a:r>
            <a:r>
              <a:rPr lang="en-US" sz="2900" dirty="0" smtClean="0"/>
              <a:t>. </a:t>
            </a:r>
          </a:p>
          <a:p>
            <a:pPr marL="1485900" indent="-571500">
              <a:buFont typeface="+mj-lt"/>
              <a:buAutoNum type="romanLcPeriod"/>
            </a:pPr>
            <a:r>
              <a:rPr lang="en-US" sz="2900" dirty="0" err="1" smtClean="0"/>
              <a:t>Pentru</a:t>
            </a:r>
            <a:r>
              <a:rPr lang="en-US" sz="2900" dirty="0" smtClean="0"/>
              <a:t> a </a:t>
            </a:r>
            <a:r>
              <a:rPr lang="en-US" sz="2900" dirty="0" err="1" smtClean="0"/>
              <a:t>compensa</a:t>
            </a:r>
            <a:r>
              <a:rPr lang="en-US" sz="2900" dirty="0" smtClean="0"/>
              <a:t> </a:t>
            </a:r>
            <a:r>
              <a:rPr lang="en-US" sz="2900" dirty="0" err="1" smtClean="0"/>
              <a:t>aceasta</a:t>
            </a:r>
            <a:r>
              <a:rPr lang="en-US" sz="2900" dirty="0" smtClean="0"/>
              <a:t> </a:t>
            </a:r>
            <a:r>
              <a:rPr lang="en-US" sz="2900" dirty="0" err="1" smtClean="0"/>
              <a:t>problema</a:t>
            </a:r>
            <a:r>
              <a:rPr lang="en-US" sz="2900" dirty="0" smtClean="0"/>
              <a:t>, </a:t>
            </a:r>
            <a:r>
              <a:rPr lang="en-US" sz="2900" dirty="0" err="1" smtClean="0"/>
              <a:t>expertii</a:t>
            </a:r>
            <a:r>
              <a:rPr lang="en-US" sz="2900" dirty="0" smtClean="0"/>
              <a:t> au </a:t>
            </a:r>
            <a:r>
              <a:rPr lang="en-US" sz="2900" dirty="0" err="1" smtClean="0"/>
              <a:t>utilizat</a:t>
            </a:r>
            <a:r>
              <a:rPr lang="en-US" sz="2900" dirty="0" smtClean="0"/>
              <a:t> </a:t>
            </a:r>
            <a:r>
              <a:rPr lang="en-US" sz="2900" dirty="0" err="1" smtClean="0"/>
              <a:t>analiza</a:t>
            </a:r>
            <a:r>
              <a:rPr lang="en-US" sz="2900" dirty="0" smtClean="0"/>
              <a:t> </a:t>
            </a:r>
            <a:r>
              <a:rPr lang="en-US" sz="2900" dirty="0" err="1" smtClean="0"/>
              <a:t>programelor</a:t>
            </a:r>
            <a:r>
              <a:rPr lang="en-US" sz="2900" dirty="0" smtClean="0"/>
              <a:t> </a:t>
            </a:r>
            <a:r>
              <a:rPr lang="en-US" sz="2900" dirty="0" err="1" smtClean="0"/>
              <a:t>politice</a:t>
            </a:r>
            <a:r>
              <a:rPr lang="en-US" sz="2900" dirty="0" smtClean="0"/>
              <a:t> a </a:t>
            </a:r>
            <a:r>
              <a:rPr lang="en-US" sz="2900" dirty="0" err="1" smtClean="0"/>
              <a:t>partidelor</a:t>
            </a:r>
            <a:r>
              <a:rPr lang="en-US" sz="2900" dirty="0" smtClean="0"/>
              <a:t> </a:t>
            </a:r>
            <a:r>
              <a:rPr lang="en-US" sz="2900" dirty="0"/>
              <a:t>(</a:t>
            </a:r>
            <a:r>
              <a:rPr lang="en-US" sz="2900" dirty="0" smtClean="0"/>
              <a:t>party manifestos).</a:t>
            </a:r>
          </a:p>
          <a:p>
            <a:pPr marL="0" indent="0">
              <a:buNone/>
            </a:pPr>
            <a:endParaRPr lang="en-US" sz="1500" dirty="0" smtClean="0"/>
          </a:p>
          <a:p>
            <a:pPr marL="914400" indent="0">
              <a:buNone/>
            </a:pPr>
            <a:r>
              <a:rPr lang="en-US" dirty="0"/>
              <a:t>	</a:t>
            </a:r>
            <a:r>
              <a:rPr lang="en-US" sz="2900" dirty="0" err="1" smtClean="0"/>
              <a:t>Avantaje</a:t>
            </a:r>
            <a:r>
              <a:rPr lang="en-US" sz="2900" dirty="0" smtClean="0"/>
              <a:t> ale </a:t>
            </a:r>
            <a:r>
              <a:rPr lang="en-US" sz="2900" dirty="0" err="1" smtClean="0"/>
              <a:t>utilizarii</a:t>
            </a:r>
            <a:r>
              <a:rPr lang="en-US" sz="2900" dirty="0" smtClean="0"/>
              <a:t> </a:t>
            </a:r>
            <a:r>
              <a:rPr lang="en-US" sz="2900" dirty="0" err="1" smtClean="0"/>
              <a:t>analizei</a:t>
            </a:r>
            <a:r>
              <a:rPr lang="en-US" sz="2900" dirty="0" smtClean="0"/>
              <a:t> </a:t>
            </a:r>
            <a:r>
              <a:rPr lang="en-US" sz="2900" dirty="0" err="1" smtClean="0"/>
              <a:t>programelor</a:t>
            </a:r>
            <a:r>
              <a:rPr lang="en-US" sz="2900" dirty="0" smtClean="0"/>
              <a:t> </a:t>
            </a:r>
            <a:r>
              <a:rPr lang="en-US" sz="2900" dirty="0" err="1" smtClean="0"/>
              <a:t>politice</a:t>
            </a:r>
            <a:r>
              <a:rPr lang="en-US" sz="2900" dirty="0" smtClean="0"/>
              <a:t>:</a:t>
            </a:r>
          </a:p>
          <a:p>
            <a:pPr marL="1828800" indent="0">
              <a:buFont typeface="Wingdings" panose="05000000000000000000" pitchFamily="2" charset="2"/>
              <a:buChar char="Ø"/>
            </a:pPr>
            <a:r>
              <a:rPr lang="en-US" sz="2900" dirty="0"/>
              <a:t> </a:t>
            </a:r>
            <a:r>
              <a:rPr lang="en-US" sz="2900" dirty="0" smtClean="0"/>
              <a:t> </a:t>
            </a:r>
            <a:r>
              <a:rPr lang="en-US" sz="2900" dirty="0" err="1" smtClean="0"/>
              <a:t>partidele</a:t>
            </a:r>
            <a:r>
              <a:rPr lang="en-US" sz="2900" dirty="0" smtClean="0"/>
              <a:t> </a:t>
            </a:r>
            <a:r>
              <a:rPr lang="en-US" sz="2900" dirty="0" err="1" smtClean="0"/>
              <a:t>sunt</a:t>
            </a:r>
            <a:r>
              <a:rPr lang="en-US" sz="2900" dirty="0" smtClean="0"/>
              <a:t> </a:t>
            </a:r>
            <a:r>
              <a:rPr lang="en-US" sz="2900" dirty="0" err="1" smtClean="0"/>
              <a:t>grupate</a:t>
            </a:r>
            <a:r>
              <a:rPr lang="en-US" sz="2900" dirty="0" smtClean="0"/>
              <a:t> in </a:t>
            </a:r>
            <a:r>
              <a:rPr lang="en-US" sz="2900" dirty="0" err="1" smtClean="0"/>
              <a:t>functie</a:t>
            </a:r>
            <a:r>
              <a:rPr lang="en-US" sz="2900" dirty="0" smtClean="0"/>
              <a:t> de </a:t>
            </a:r>
            <a:r>
              <a:rPr lang="en-US" sz="2900" dirty="0" err="1" smtClean="0"/>
              <a:t>ideologia</a:t>
            </a:r>
            <a:r>
              <a:rPr lang="en-US" sz="2900" dirty="0" smtClean="0"/>
              <a:t> </a:t>
            </a:r>
            <a:r>
              <a:rPr lang="en-US" sz="2900" dirty="0" err="1" smtClean="0"/>
              <a:t>pe</a:t>
            </a:r>
            <a:r>
              <a:rPr lang="en-US" sz="2900" dirty="0" smtClean="0"/>
              <a:t> care </a:t>
            </a:r>
            <a:r>
              <a:rPr lang="en-US" sz="2900" dirty="0" err="1" smtClean="0"/>
              <a:t>ele</a:t>
            </a:r>
            <a:r>
              <a:rPr lang="en-US" sz="2900" dirty="0" smtClean="0"/>
              <a:t> </a:t>
            </a:r>
            <a:r>
              <a:rPr lang="en-US" sz="2900" dirty="0" err="1" smtClean="0"/>
              <a:t>insele</a:t>
            </a:r>
            <a:r>
              <a:rPr lang="en-US" sz="2900" dirty="0" smtClean="0"/>
              <a:t> o </a:t>
            </a:r>
            <a:r>
              <a:rPr lang="en-US" sz="2900" dirty="0" err="1" smtClean="0"/>
              <a:t>asuma</a:t>
            </a:r>
            <a:r>
              <a:rPr lang="en-US" sz="2900" dirty="0" smtClean="0"/>
              <a:t>, </a:t>
            </a:r>
            <a:r>
              <a:rPr lang="en-US" sz="2900" dirty="0" err="1" smtClean="0"/>
              <a:t>si</a:t>
            </a:r>
            <a:r>
              <a:rPr lang="en-US" sz="2900" dirty="0" smtClean="0"/>
              <a:t> nu </a:t>
            </a:r>
            <a:r>
              <a:rPr lang="en-US" sz="2900" dirty="0" err="1" smtClean="0"/>
              <a:t>pe</a:t>
            </a:r>
            <a:r>
              <a:rPr lang="en-US" sz="2900" dirty="0" smtClean="0"/>
              <a:t> </a:t>
            </a:r>
            <a:r>
              <a:rPr lang="en-US" sz="2900" dirty="0" err="1" smtClean="0"/>
              <a:t>opinii</a:t>
            </a:r>
            <a:r>
              <a:rPr lang="en-US" sz="2900" dirty="0" smtClean="0"/>
              <a:t> </a:t>
            </a:r>
            <a:r>
              <a:rPr lang="en-US" sz="2900" dirty="0" err="1" smtClean="0"/>
              <a:t>externe</a:t>
            </a:r>
            <a:r>
              <a:rPr lang="en-US" sz="2900" dirty="0" smtClean="0"/>
              <a:t> ale </a:t>
            </a:r>
            <a:r>
              <a:rPr lang="en-US" sz="2900" dirty="0" err="1" smtClean="0"/>
              <a:t>expertilor</a:t>
            </a:r>
            <a:r>
              <a:rPr lang="en-US" sz="2900" dirty="0"/>
              <a:t>;</a:t>
            </a:r>
            <a:endParaRPr lang="en-US" sz="2900" dirty="0" smtClean="0"/>
          </a:p>
          <a:p>
            <a:pPr marL="1828800" indent="0">
              <a:buFont typeface="Wingdings" panose="05000000000000000000" pitchFamily="2" charset="2"/>
              <a:buChar char="Ø"/>
            </a:pPr>
            <a:r>
              <a:rPr lang="en-US" sz="2900" dirty="0"/>
              <a:t> </a:t>
            </a:r>
            <a:r>
              <a:rPr lang="en-US" sz="2900" dirty="0" smtClean="0"/>
              <a:t> </a:t>
            </a:r>
            <a:r>
              <a:rPr lang="en-US" sz="2900" dirty="0" err="1" smtClean="0"/>
              <a:t>analiza</a:t>
            </a:r>
            <a:r>
              <a:rPr lang="en-US" sz="2900" dirty="0" smtClean="0"/>
              <a:t> </a:t>
            </a:r>
            <a:r>
              <a:rPr lang="en-US" sz="2900" dirty="0" err="1" smtClean="0"/>
              <a:t>mai</a:t>
            </a:r>
            <a:r>
              <a:rPr lang="en-US" sz="2900" dirty="0" smtClean="0"/>
              <a:t> </a:t>
            </a:r>
            <a:r>
              <a:rPr lang="en-US" sz="2900" dirty="0" err="1" smtClean="0"/>
              <a:t>multor</a:t>
            </a:r>
            <a:r>
              <a:rPr lang="en-US" sz="2900" dirty="0" smtClean="0"/>
              <a:t> </a:t>
            </a:r>
            <a:r>
              <a:rPr lang="en-US" sz="2900" dirty="0" err="1" smtClean="0"/>
              <a:t>programe</a:t>
            </a:r>
            <a:r>
              <a:rPr lang="en-US" sz="2900" dirty="0" smtClean="0"/>
              <a:t> elaborate in </a:t>
            </a:r>
            <a:r>
              <a:rPr lang="en-US" sz="2900" dirty="0" err="1" smtClean="0"/>
              <a:t>timp</a:t>
            </a:r>
            <a:r>
              <a:rPr lang="en-US" sz="2900" dirty="0" smtClean="0"/>
              <a:t> de </a:t>
            </a:r>
            <a:r>
              <a:rPr lang="en-US" sz="2900" dirty="0" err="1" smtClean="0"/>
              <a:t>partidele</a:t>
            </a:r>
            <a:r>
              <a:rPr lang="en-US" sz="2900" dirty="0" smtClean="0"/>
              <a:t> </a:t>
            </a:r>
            <a:r>
              <a:rPr lang="en-US" sz="2900" dirty="0" err="1" smtClean="0"/>
              <a:t>politice</a:t>
            </a:r>
            <a:r>
              <a:rPr lang="en-US" sz="2900" dirty="0" smtClean="0"/>
              <a:t> </a:t>
            </a:r>
            <a:r>
              <a:rPr lang="en-US" sz="2900" dirty="0" err="1" smtClean="0"/>
              <a:t>pune</a:t>
            </a:r>
            <a:r>
              <a:rPr lang="en-US" sz="2900" dirty="0" smtClean="0"/>
              <a:t> in </a:t>
            </a:r>
            <a:r>
              <a:rPr lang="en-US" sz="2900" dirty="0" err="1" smtClean="0"/>
              <a:t>evidenta</a:t>
            </a:r>
            <a:r>
              <a:rPr lang="en-US" sz="2900" dirty="0" smtClean="0"/>
              <a:t> </a:t>
            </a:r>
            <a:r>
              <a:rPr lang="en-US" sz="2900" dirty="0" err="1" smtClean="0"/>
              <a:t>mai</a:t>
            </a:r>
            <a:r>
              <a:rPr lang="en-US" sz="2900" dirty="0" smtClean="0"/>
              <a:t> </a:t>
            </a:r>
            <a:r>
              <a:rPr lang="en-US" sz="2900" dirty="0" err="1" smtClean="0"/>
              <a:t>multe</a:t>
            </a:r>
            <a:r>
              <a:rPr lang="en-US" sz="2900" dirty="0" smtClean="0"/>
              <a:t> </a:t>
            </a:r>
            <a:r>
              <a:rPr lang="en-US" sz="2900" dirty="0" err="1" smtClean="0"/>
              <a:t>si</a:t>
            </a:r>
            <a:r>
              <a:rPr lang="en-US" sz="2900" dirty="0" smtClean="0"/>
              <a:t> </a:t>
            </a:r>
            <a:r>
              <a:rPr lang="en-US" sz="2900" dirty="0" err="1" smtClean="0"/>
              <a:t>mai</a:t>
            </a:r>
            <a:r>
              <a:rPr lang="en-US" sz="2900" dirty="0" smtClean="0"/>
              <a:t> </a:t>
            </a:r>
            <a:r>
              <a:rPr lang="en-US" sz="2900" dirty="0" err="1" smtClean="0"/>
              <a:t>variate</a:t>
            </a:r>
            <a:r>
              <a:rPr lang="en-US" sz="2900" dirty="0" smtClean="0"/>
              <a:t> </a:t>
            </a:r>
            <a:r>
              <a:rPr lang="en-US" sz="2900" dirty="0" err="1" smtClean="0"/>
              <a:t>dimensiuni</a:t>
            </a:r>
            <a:r>
              <a:rPr lang="en-US" sz="2900" dirty="0" smtClean="0"/>
              <a:t> </a:t>
            </a:r>
            <a:r>
              <a:rPr lang="en-US" sz="2900" dirty="0" err="1" smtClean="0"/>
              <a:t>necesare</a:t>
            </a:r>
            <a:r>
              <a:rPr lang="en-US" sz="2900" dirty="0" smtClean="0"/>
              <a:t> </a:t>
            </a:r>
            <a:r>
              <a:rPr lang="en-US" sz="2900" dirty="0" err="1" smtClean="0"/>
              <a:t>clasificarii</a:t>
            </a:r>
            <a:r>
              <a:rPr lang="en-US" sz="2900" dirty="0" smtClean="0"/>
              <a:t> </a:t>
            </a:r>
            <a:r>
              <a:rPr lang="en-US" sz="2900" dirty="0" err="1" smtClean="0"/>
              <a:t>decat</a:t>
            </a:r>
            <a:r>
              <a:rPr lang="en-US" sz="2900" dirty="0" smtClean="0"/>
              <a:t> </a:t>
            </a:r>
            <a:r>
              <a:rPr lang="en-US" sz="2900" dirty="0" err="1" smtClean="0"/>
              <a:t>analizele</a:t>
            </a:r>
            <a:r>
              <a:rPr lang="en-US" sz="2900" dirty="0" smtClean="0"/>
              <a:t> </a:t>
            </a:r>
            <a:r>
              <a:rPr lang="en-US" sz="2900" dirty="0" err="1" smtClean="0"/>
              <a:t>bazate</a:t>
            </a:r>
            <a:r>
              <a:rPr lang="en-US" sz="2900" dirty="0" smtClean="0"/>
              <a:t> </a:t>
            </a:r>
            <a:r>
              <a:rPr lang="en-US" sz="2900" dirty="0" err="1" smtClean="0"/>
              <a:t>pe</a:t>
            </a:r>
            <a:r>
              <a:rPr lang="en-US" sz="2900" dirty="0" smtClean="0"/>
              <a:t> date de moment (</a:t>
            </a:r>
            <a:r>
              <a:rPr lang="en-US" sz="2900" dirty="0" err="1" smtClean="0"/>
              <a:t>sondaje</a:t>
            </a:r>
            <a:r>
              <a:rPr lang="en-US" sz="2900" dirty="0" smtClean="0"/>
              <a:t> de </a:t>
            </a:r>
            <a:r>
              <a:rPr lang="en-US" sz="2900" dirty="0" err="1" smtClean="0"/>
              <a:t>opinie</a:t>
            </a:r>
            <a:r>
              <a:rPr lang="en-US" sz="2900" dirty="0" smtClean="0"/>
              <a:t>, </a:t>
            </a:r>
            <a:r>
              <a:rPr lang="en-US" sz="2900" dirty="0" err="1" smtClean="0"/>
              <a:t>spre</a:t>
            </a:r>
            <a:r>
              <a:rPr lang="en-US" sz="2900" dirty="0" smtClean="0"/>
              <a:t> </a:t>
            </a:r>
            <a:r>
              <a:rPr lang="en-US" sz="2900" dirty="0" err="1" smtClean="0"/>
              <a:t>exemplu</a:t>
            </a:r>
            <a:r>
              <a:rPr lang="en-US" sz="2900" dirty="0" smtClean="0"/>
              <a:t>).</a:t>
            </a:r>
            <a:endParaRPr lang="en-US" sz="2900" dirty="0"/>
          </a:p>
        </p:txBody>
      </p:sp>
    </p:spTree>
    <p:extLst>
      <p:ext uri="{BB962C8B-B14F-4D97-AF65-F5344CB8AC3E}">
        <p14:creationId xmlns:p14="http://schemas.microsoft.com/office/powerpoint/2010/main" val="3740819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387</TotalTime>
  <Words>1474</Words>
  <Application>Microsoft Office PowerPoint</Application>
  <PresentationFormat>On-screen Show (4:3)</PresentationFormat>
  <Paragraphs>123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Partide si Sisteme de Partide </vt:lpstr>
      <vt:lpstr>Familii de partide</vt:lpstr>
      <vt:lpstr>Familii de partide – dupa origine</vt:lpstr>
      <vt:lpstr>Familii de partide – dupa origine</vt:lpstr>
      <vt:lpstr>Familii de partide – dupa origine</vt:lpstr>
      <vt:lpstr>Familii de partide – dupa afilierea la federatii</vt:lpstr>
      <vt:lpstr>Familii de partide – dupa afilierea la federatii</vt:lpstr>
      <vt:lpstr>Familii de partide – dupa afilierea la federatii</vt:lpstr>
      <vt:lpstr>Familii de partide – dupa ideologie si politici publice propuse</vt:lpstr>
      <vt:lpstr>Familii de partide – dupa ideologie si politici publice propuse</vt:lpstr>
      <vt:lpstr>Familii de partide – dupa nume/eticheta</vt:lpstr>
      <vt:lpstr>Concluzii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Partide si Sisteme de Partide </dc:title>
  <dc:creator>Cosmin Marian</dc:creator>
  <cp:lastModifiedBy>Cosmin Marian</cp:lastModifiedBy>
  <cp:revision>101</cp:revision>
  <dcterms:created xsi:type="dcterms:W3CDTF">2014-03-13T08:10:06Z</dcterms:created>
  <dcterms:modified xsi:type="dcterms:W3CDTF">2014-03-22T16:49:47Z</dcterms:modified>
</cp:coreProperties>
</file>

<file path=docProps/thumbnail.jpeg>
</file>