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handoutMasterIdLst>
    <p:handoutMasterId r:id="rId10"/>
  </p:handoutMasterIdLst>
  <p:sldIdLst>
    <p:sldId id="256" r:id="rId2"/>
    <p:sldId id="257" r:id="rId3"/>
    <p:sldId id="260" r:id="rId4"/>
    <p:sldId id="258" r:id="rId5"/>
    <p:sldId id="259" r:id="rId6"/>
    <p:sldId id="262" r:id="rId7"/>
    <p:sldId id="264" r:id="rId8"/>
    <p:sldId id="261" r:id="rId9"/>
  </p:sldIdLst>
  <p:sldSz cx="9144000" cy="6858000" type="screen4x3"/>
  <p:notesSz cx="7053263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24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13007B77-1807-4404-8514-4D44CA373F2A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49DA8246-B693-4121-9583-10CEFCED47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24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72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74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0793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681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4003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778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760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7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7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28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301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0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75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961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56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7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FEE06-E068-49B8-8E3B-7E9DA0AA6633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C15F2E-B0DD-454C-8E0C-6587BEA80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3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143000" y="1775166"/>
            <a:ext cx="6858000" cy="141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Bukit Sion MIDDLE - HIGH School</a:t>
            </a:r>
            <a:b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Semester I Examination</a:t>
            </a:r>
            <a:b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2019 - 2020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58778"/>
            <a:ext cx="6858000" cy="442601"/>
          </a:xfrm>
        </p:spPr>
        <p:txBody>
          <a:bodyPr>
            <a:normAutofit/>
          </a:bodyPr>
          <a:lstStyle/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856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SEBELUM UJIAN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Simpan</a:t>
            </a:r>
            <a:r>
              <a:rPr lang="en-US" dirty="0"/>
              <a:t> </a:t>
            </a:r>
            <a:r>
              <a:rPr lang="en-US" dirty="0" err="1"/>
              <a:t>tas</a:t>
            </a:r>
            <a:r>
              <a:rPr lang="en-US" dirty="0"/>
              <a:t> di locker.</a:t>
            </a:r>
          </a:p>
          <a:p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toiletlah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.</a:t>
            </a:r>
          </a:p>
          <a:p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masuk</a:t>
            </a:r>
            <a:r>
              <a:rPr lang="en-US" dirty="0"/>
              <a:t> 5 </a:t>
            </a:r>
            <a:r>
              <a:rPr lang="en-US" dirty="0" err="1"/>
              <a:t>menit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 </a:t>
            </a:r>
            <a:r>
              <a:rPr lang="en-US" dirty="0" err="1"/>
              <a:t>dimulai</a:t>
            </a:r>
            <a:r>
              <a:rPr lang="en-US" dirty="0"/>
              <a:t>.</a:t>
            </a:r>
          </a:p>
          <a:p>
            <a:r>
              <a:rPr lang="en-US" dirty="0" err="1"/>
              <a:t>Terlambat</a:t>
            </a:r>
            <a:r>
              <a:rPr lang="en-US" dirty="0"/>
              <a:t>: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tambahan</a:t>
            </a:r>
            <a:r>
              <a:rPr lang="en-US" dirty="0"/>
              <a:t> </a:t>
            </a:r>
            <a:r>
              <a:rPr lang="en-US" dirty="0" err="1"/>
              <a:t>waktu</a:t>
            </a:r>
            <a:endParaRPr lang="en-US" dirty="0"/>
          </a:p>
          <a:p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bawa</a:t>
            </a:r>
            <a:r>
              <a:rPr lang="en-US" dirty="0"/>
              <a:t> </a:t>
            </a:r>
            <a:r>
              <a:rPr lang="en-US" dirty="0" err="1"/>
              <a:t>kartu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:</a:t>
            </a:r>
          </a:p>
          <a:p>
            <a:pPr marL="342900" lvl="1" indent="0">
              <a:buNone/>
            </a:pPr>
            <a:r>
              <a:rPr lang="en-US" dirty="0"/>
              <a:t> </a:t>
            </a:r>
            <a:r>
              <a:rPr lang="en-US" dirty="0" err="1"/>
              <a:t>Dikirim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panitia</a:t>
            </a:r>
            <a:r>
              <a:rPr lang="en-US" dirty="0"/>
              <a:t> :  </a:t>
            </a:r>
            <a:r>
              <a:rPr lang="en-US" dirty="0" err="1"/>
              <a:t>menulis</a:t>
            </a:r>
            <a:r>
              <a:rPr lang="en-US" dirty="0"/>
              <a:t> 100 X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0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APA YANG PERLU DISIAPKAN?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 err="1"/>
              <a:t>Kartu</a:t>
            </a:r>
            <a:r>
              <a:rPr lang="en-US" dirty="0"/>
              <a:t> </a:t>
            </a:r>
            <a:r>
              <a:rPr lang="en-US" dirty="0" err="1"/>
              <a:t>Peserta</a:t>
            </a:r>
            <a:endParaRPr lang="en-US" dirty="0"/>
          </a:p>
          <a:p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tulis</a:t>
            </a:r>
            <a:endParaRPr lang="en-US" dirty="0"/>
          </a:p>
          <a:p>
            <a:r>
              <a:rPr lang="en-US" dirty="0"/>
              <a:t>Tissue (</a:t>
            </a:r>
            <a:r>
              <a:rPr lang="en-US" dirty="0" err="1"/>
              <a:t>letakkan</a:t>
            </a:r>
            <a:r>
              <a:rPr lang="en-US" dirty="0"/>
              <a:t> di </a:t>
            </a:r>
            <a:r>
              <a:rPr lang="en-US" dirty="0" err="1"/>
              <a:t>meja</a:t>
            </a:r>
            <a:r>
              <a:rPr lang="en-US" dirty="0"/>
              <a:t> </a:t>
            </a:r>
            <a:r>
              <a:rPr lang="en-US" dirty="0" err="1"/>
              <a:t>pengawas</a:t>
            </a:r>
            <a:r>
              <a:rPr lang="en-US" dirty="0"/>
              <a:t>).</a:t>
            </a:r>
          </a:p>
          <a:p>
            <a:r>
              <a:rPr lang="en-US" dirty="0"/>
              <a:t>Correction Tape (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instruksi</a:t>
            </a:r>
            <a:r>
              <a:rPr lang="en-US" dirty="0"/>
              <a:t>, Tip-Ex </a:t>
            </a:r>
            <a:r>
              <a:rPr lang="en-US" dirty="0" err="1"/>
              <a:t>cair</a:t>
            </a:r>
            <a:r>
              <a:rPr lang="en-US" dirty="0"/>
              <a:t> </a:t>
            </a:r>
            <a:r>
              <a:rPr lang="en-US" dirty="0" err="1"/>
              <a:t>dilarang</a:t>
            </a:r>
            <a:r>
              <a:rPr lang="en-US" dirty="0"/>
              <a:t>).</a:t>
            </a:r>
          </a:p>
          <a:p>
            <a:r>
              <a:rPr lang="en-US" dirty="0"/>
              <a:t>Calculator (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instruksi</a:t>
            </a:r>
            <a:r>
              <a:rPr lang="en-US" dirty="0"/>
              <a:t>).</a:t>
            </a:r>
          </a:p>
          <a:p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tulis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yang </a:t>
            </a:r>
            <a:r>
              <a:rPr lang="en-US" dirty="0" err="1"/>
              <a:t>transparan</a:t>
            </a:r>
            <a:r>
              <a:rPr lang="en-US" dirty="0"/>
              <a:t>.</a:t>
            </a:r>
          </a:p>
          <a:p>
            <a:r>
              <a:rPr lang="en-US" dirty="0" err="1"/>
              <a:t>Jaket</a:t>
            </a:r>
            <a:r>
              <a:rPr lang="en-US" dirty="0"/>
              <a:t> Bukit Sion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09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SELAMA UJIAN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1687398"/>
            <a:ext cx="6591985" cy="454649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err="1"/>
              <a:t>Pastikan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duduk di </a:t>
            </a:r>
            <a:r>
              <a:rPr lang="en-US" dirty="0" err="1"/>
              <a:t>tempat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ditentukan</a:t>
            </a:r>
            <a:r>
              <a:rPr lang="en-US" dirty="0"/>
              <a:t>,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denah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 err="1"/>
              <a:t>Ijin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toilet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1 jam </a:t>
            </a:r>
            <a:r>
              <a:rPr lang="en-US" dirty="0" err="1"/>
              <a:t>pertama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diijinkan</a:t>
            </a:r>
            <a:r>
              <a:rPr lang="en-US" dirty="0"/>
              <a:t> </a:t>
            </a:r>
            <a:r>
              <a:rPr lang="en-US" dirty="0" err="1"/>
              <a:t>mengobrol</a:t>
            </a:r>
            <a:r>
              <a:rPr lang="en-US" dirty="0"/>
              <a:t> </a:t>
            </a:r>
            <a:r>
              <a:rPr lang="en-US" dirty="0" err="1"/>
              <a:t>selama</a:t>
            </a:r>
            <a:r>
              <a:rPr lang="en-US" dirty="0"/>
              <a:t> </a:t>
            </a:r>
            <a:r>
              <a:rPr lang="en-US" dirty="0" err="1"/>
              <a:t>berada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.</a:t>
            </a:r>
          </a:p>
          <a:p>
            <a:pPr lvl="1">
              <a:lnSpc>
                <a:spcPct val="150000"/>
              </a:lnSpc>
            </a:pPr>
            <a:r>
              <a:rPr lang="en-US" dirty="0" err="1"/>
              <a:t>Peringatan</a:t>
            </a:r>
            <a:r>
              <a:rPr lang="en-US" dirty="0"/>
              <a:t> </a:t>
            </a:r>
            <a:r>
              <a:rPr lang="en-US" dirty="0" err="1"/>
              <a:t>pertama</a:t>
            </a:r>
            <a:r>
              <a:rPr lang="en-US" dirty="0"/>
              <a:t> &amp; </a:t>
            </a:r>
            <a:r>
              <a:rPr lang="en-US" dirty="0" err="1"/>
              <a:t>kedua</a:t>
            </a:r>
            <a:r>
              <a:rPr lang="en-US" dirty="0"/>
              <a:t>: </a:t>
            </a:r>
            <a:r>
              <a:rPr lang="en-US" dirty="0" err="1"/>
              <a:t>ditulis</a:t>
            </a:r>
            <a:r>
              <a:rPr lang="en-US" dirty="0"/>
              <a:t> di </a:t>
            </a:r>
            <a:r>
              <a:rPr lang="en-US" dirty="0" err="1"/>
              <a:t>berita</a:t>
            </a:r>
            <a:r>
              <a:rPr lang="en-US" dirty="0"/>
              <a:t> acara</a:t>
            </a:r>
          </a:p>
          <a:p>
            <a:pPr lvl="1">
              <a:lnSpc>
                <a:spcPct val="150000"/>
              </a:lnSpc>
            </a:pPr>
            <a:r>
              <a:rPr lang="en-US" dirty="0" err="1"/>
              <a:t>Peringatan</a:t>
            </a:r>
            <a:r>
              <a:rPr lang="en-US" dirty="0"/>
              <a:t> </a:t>
            </a:r>
            <a:r>
              <a:rPr lang="en-US" dirty="0" err="1"/>
              <a:t>ketiga</a:t>
            </a:r>
            <a:r>
              <a:rPr lang="en-US" dirty="0"/>
              <a:t>: </a:t>
            </a:r>
            <a:r>
              <a:rPr lang="en-US" dirty="0" err="1"/>
              <a:t>dikeluarkan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melanjutkan</a:t>
            </a:r>
            <a:r>
              <a:rPr lang="en-US" dirty="0"/>
              <a:t> </a:t>
            </a:r>
            <a:r>
              <a:rPr lang="en-US" dirty="0" err="1"/>
              <a:t>kembali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 err="1"/>
              <a:t>Acungkan</a:t>
            </a:r>
            <a:r>
              <a:rPr lang="en-US" dirty="0"/>
              <a:t> </a:t>
            </a:r>
            <a:r>
              <a:rPr lang="en-US" dirty="0" err="1"/>
              <a:t>tangan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bertanya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 err="1"/>
              <a:t>Ketahuan</a:t>
            </a:r>
            <a:r>
              <a:rPr lang="en-US" dirty="0"/>
              <a:t> </a:t>
            </a:r>
            <a:r>
              <a:rPr lang="en-US" dirty="0" err="1"/>
              <a:t>menyontek</a:t>
            </a:r>
            <a:r>
              <a:rPr lang="en-US" dirty="0"/>
              <a:t>: </a:t>
            </a:r>
            <a:r>
              <a:rPr lang="en-US" dirty="0" err="1"/>
              <a:t>dikeluarkan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,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nol</a:t>
            </a:r>
            <a:r>
              <a:rPr lang="en-US" dirty="0"/>
              <a:t> (0)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diperkenankan</a:t>
            </a:r>
            <a:r>
              <a:rPr lang="en-US" dirty="0"/>
              <a:t> </a:t>
            </a:r>
            <a:r>
              <a:rPr lang="en-US" dirty="0" err="1"/>
              <a:t>mengenakan</a:t>
            </a:r>
            <a:r>
              <a:rPr lang="en-US" dirty="0"/>
              <a:t> </a:t>
            </a:r>
            <a:r>
              <a:rPr lang="en-US" dirty="0" err="1"/>
              <a:t>arloji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85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SETELAH UJIAN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meninggalkan</a:t>
            </a:r>
            <a:r>
              <a:rPr lang="en-US" dirty="0"/>
              <a:t> </a:t>
            </a:r>
            <a:r>
              <a:rPr lang="en-US" dirty="0" err="1"/>
              <a:t>ruang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ijin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pengawas</a:t>
            </a:r>
            <a:r>
              <a:rPr lang="en-US" dirty="0"/>
              <a:t>.</a:t>
            </a:r>
          </a:p>
          <a:p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/>
              <a:t>meninggalkan</a:t>
            </a:r>
            <a:r>
              <a:rPr lang="en-US" dirty="0"/>
              <a:t> </a:t>
            </a:r>
            <a:r>
              <a:rPr lang="en-US" dirty="0" err="1"/>
              <a:t>barang</a:t>
            </a:r>
            <a:r>
              <a:rPr lang="en-US" dirty="0"/>
              <a:t> di </a:t>
            </a:r>
            <a:r>
              <a:rPr lang="en-US" dirty="0" err="1"/>
              <a:t>meja</a:t>
            </a:r>
            <a:r>
              <a:rPr lang="en-US" dirty="0"/>
              <a:t> </a:t>
            </a:r>
            <a:r>
              <a:rPr lang="en-US" dirty="0" err="1"/>
              <a:t>Ujian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29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9FC3B-254A-4F57-8247-6D2526AFD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DENAH RUANG UJIAN SMP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5AB0A3C-4613-4031-9826-751028F88A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5687977"/>
              </p:ext>
            </p:extLst>
          </p:nvPr>
        </p:nvGraphicFramePr>
        <p:xfrm>
          <a:off x="2046795" y="1684668"/>
          <a:ext cx="5965990" cy="5173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995">
                  <a:extLst>
                    <a:ext uri="{9D8B030D-6E8A-4147-A177-3AD203B41FA5}">
                      <a16:colId xmlns:a16="http://schemas.microsoft.com/office/drawing/2014/main" val="508591878"/>
                    </a:ext>
                  </a:extLst>
                </a:gridCol>
                <a:gridCol w="2982995">
                  <a:extLst>
                    <a:ext uri="{9D8B030D-6E8A-4147-A177-3AD203B41FA5}">
                      <a16:colId xmlns:a16="http://schemas.microsoft.com/office/drawing/2014/main" val="2791755080"/>
                    </a:ext>
                  </a:extLst>
                </a:gridCol>
              </a:tblGrid>
              <a:tr h="343398">
                <a:tc>
                  <a:txBody>
                    <a:bodyPr/>
                    <a:lstStyle/>
                    <a:p>
                      <a:endParaRPr lang="en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Room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5767974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Japanese Room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20492155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62844428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3881668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69705820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75795745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 Room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80555167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5226736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90722665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89188072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31203808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06525589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96251667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93920216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9900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3558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9FC3B-254A-4F57-8247-6D2526AFD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DENAH RUANG UJIAN SMA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5AB0A3C-4613-4031-9826-751028F88A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6866026"/>
              </p:ext>
            </p:extLst>
          </p:nvPr>
        </p:nvGraphicFramePr>
        <p:xfrm>
          <a:off x="2046795" y="1684668"/>
          <a:ext cx="5965990" cy="3433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995">
                  <a:extLst>
                    <a:ext uri="{9D8B030D-6E8A-4147-A177-3AD203B41FA5}">
                      <a16:colId xmlns:a16="http://schemas.microsoft.com/office/drawing/2014/main" val="508591878"/>
                    </a:ext>
                  </a:extLst>
                </a:gridCol>
                <a:gridCol w="2982995">
                  <a:extLst>
                    <a:ext uri="{9D8B030D-6E8A-4147-A177-3AD203B41FA5}">
                      <a16:colId xmlns:a16="http://schemas.microsoft.com/office/drawing/2014/main" val="2791755080"/>
                    </a:ext>
                  </a:extLst>
                </a:gridCol>
              </a:tblGrid>
              <a:tr h="343398">
                <a:tc>
                  <a:txBody>
                    <a:bodyPr/>
                    <a:lstStyle/>
                    <a:p>
                      <a:pPr algn="l" fontAlgn="b"/>
                      <a:r>
                        <a:rPr lang="en-ID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Room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5767974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20492155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62844428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3881668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69705820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75795745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12.4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80555167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5226736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90722665"/>
                  </a:ext>
                </a:extLst>
              </a:tr>
              <a:tr h="343398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89188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577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 &amp; 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69112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128</TotalTime>
  <Words>266</Words>
  <Application>Microsoft Office PowerPoint</Application>
  <PresentationFormat>On-screen Show (4:3)</PresentationFormat>
  <Paragraphs>86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Wisp</vt:lpstr>
      <vt:lpstr>Bukit Sion MIDDLE - HIGH School Semester I Examination 2019 - 2020</vt:lpstr>
      <vt:lpstr>SEBELUM UJIAN</vt:lpstr>
      <vt:lpstr> APA YANG PERLU DISIAPKAN?</vt:lpstr>
      <vt:lpstr>SELAMA UJIAN</vt:lpstr>
      <vt:lpstr>SETELAH UJIAN</vt:lpstr>
      <vt:lpstr>DENAH RUANG UJIAN SMP</vt:lpstr>
      <vt:lpstr>DENAH RUANG UJIAN SMA</vt:lpstr>
      <vt:lpstr>Q &amp; 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Bukit Sion High School  Mid / Final Semester 2 Examination</dc:title>
  <dc:creator>Lucia Lukito</dc:creator>
  <cp:lastModifiedBy>Nefo</cp:lastModifiedBy>
  <cp:revision>20</cp:revision>
  <cp:lastPrinted>2017-03-21T02:19:24Z</cp:lastPrinted>
  <dcterms:created xsi:type="dcterms:W3CDTF">2017-03-03T01:26:44Z</dcterms:created>
  <dcterms:modified xsi:type="dcterms:W3CDTF">2019-12-08T14:06:18Z</dcterms:modified>
</cp:coreProperties>
</file>