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>
        <p15:guide id="1" orient="horz" pos="3072" userDrawn="1">
          <p15:clr>
            <a:srgbClr val="A4A3A4"/>
          </p15:clr>
        </p15:guide>
        <p15:guide id="2" pos="40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F5F0C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87CED4">
              <a:alpha val="2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254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5DC123">
              <a:alpha val="19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2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3632E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3632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105381"/>
              <a:satOff val="14341"/>
              <a:lumOff val="10801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105381"/>
              <a:satOff val="14341"/>
              <a:lumOff val="10801"/>
            </a:schemeClr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45761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77C83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77C83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0" d="100"/>
          <a:sy n="70" d="100"/>
        </p:scale>
        <p:origin x="546" y="48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6-09T22:06:38.549"/>
    </inkml:context>
    <inkml:brush xml:id="br0">
      <inkml:brushProperty name="width" value="0.06667" units="cm"/>
      <inkml:brushProperty name="height" value="0.06667" units="cm"/>
    </inkml:brush>
  </inkml:definitions>
  <inkml:traceGroup>
    <inkml:annotationXML>
      <emma:emma xmlns:emma="http://www.w3.org/2003/04/emma" version="1.0">
        <emma:interpretation id="{0D420ADF-F2BD-4815-8316-F09B76805B4E}" emma:medium="tactile" emma:mode="ink">
          <msink:context xmlns:msink="http://schemas.microsoft.com/ink/2010/main" type="writingRegion" rotatedBoundingBox="18362,4035 18890,4035 18890,4193 18362,4193"/>
        </emma:interpretation>
      </emma:emma>
    </inkml:annotationXML>
    <inkml:traceGroup>
      <inkml:annotationXML>
        <emma:emma xmlns:emma="http://www.w3.org/2003/04/emma" version="1.0">
          <emma:interpretation id="{3370B4A4-90CB-470F-AC1C-80055760F667}" emma:medium="tactile" emma:mode="ink">
            <msink:context xmlns:msink="http://schemas.microsoft.com/ink/2010/main" type="paragraph" rotatedBoundingBox="18362,4035 18890,4035 18890,4193 18362,419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9E62946-07AE-42E1-8CE3-58CF35CB4365}" emma:medium="tactile" emma:mode="ink">
              <msink:context xmlns:msink="http://schemas.microsoft.com/ink/2010/main" type="line" rotatedBoundingBox="18362,4035 18890,4035 18890,4193 18362,4193"/>
            </emma:interpretation>
          </emma:emma>
        </inkml:annotationXML>
        <inkml:traceGroup>
          <inkml:annotationXML>
            <emma:emma xmlns:emma="http://www.w3.org/2003/04/emma" version="1.0">
              <emma:interpretation id="{F40DBBA6-D4A1-478C-88BA-5EBE8044755A}" emma:medium="tactile" emma:mode="ink">
                <msink:context xmlns:msink="http://schemas.microsoft.com/ink/2010/main" type="inkWord" rotatedBoundingBox="18395,4057 18464,4176 18431,4196 18362,4076"/>
              </emma:interpretation>
              <emma:one-of disjunction-type="recognition" id="oneOf0">
                <emma:interpretation id="interp0" emma:lang="en-ID" emma:confidence="0">
                  <emma:literal>.</emma:literal>
                </emma:interpretation>
                <emma:interpretation id="interp1" emma:lang="en-ID" emma:confidence="0">
                  <emma:literal>*</emma:literal>
                </emma:interpretation>
                <emma:interpretation id="interp2" emma:lang="en-ID" emma:confidence="0">
                  <emma:literal>`</emma:literal>
                </emma:interpretation>
                <emma:interpretation id="interp3" emma:lang="en-ID" emma:confidence="0">
                  <emma:literal>&amp;</emma:literal>
                </emma:interpretation>
                <emma:interpretation id="interp4" emma:lang="en-ID" emma:confidence="0">
                  <emma:literal>9</emma:literal>
                </emma:interpretation>
              </emma:one-of>
            </emma:emma>
          </inkml:annotationXML>
          <inkml:trace contextRef="#ctx0" brushRef="#br0">21888 4498 4224,'-64'-116'1984,"53"116"-1568,11 0-512,0 0-1056,19 12 896,14-12-3232</inkml:trace>
        </inkml:traceGroup>
        <inkml:traceGroup>
          <inkml:annotationXML>
            <emma:emma xmlns:emma="http://www.w3.org/2003/04/emma" version="1.0">
              <emma:interpretation id="{761001ED-93DB-4F4A-8AB2-BC4F567A3A55}" emma:medium="tactile" emma:mode="ink">
                <msink:context xmlns:msink="http://schemas.microsoft.com/ink/2010/main" type="inkWord" rotatedBoundingBox="18832,4032 18892,4158 18887,4161 18827,4034"/>
              </emma:interpretation>
              <emma:one-of disjunction-type="recognition" id="oneOf1">
                <emma:interpretation id="interp5" emma:lang="en-ID" emma:confidence="0">
                  <emma:literal>.</emma:literal>
                </emma:interpretation>
                <emma:interpretation id="interp6" emma:lang="en-ID" emma:confidence="0">
                  <emma:literal>`</emma:literal>
                </emma:interpretation>
                <emma:interpretation id="interp7" emma:lang="en-ID" emma:confidence="0">
                  <emma:literal>*</emma:literal>
                </emma:interpretation>
                <emma:interpretation id="interp8" emma:lang="en-ID" emma:confidence="0">
                  <emma:literal>X</emma:literal>
                </emma:interpretation>
                <emma:interpretation id="interp9" emma:lang="en-ID" emma:confidence="0">
                  <emma:literal>x</emma:literal>
                </emma:interpretation>
              </emma:one-of>
            </emma:emma>
          </inkml:annotationXML>
          <inkml:trace contextRef="#ctx0" brushRef="#br0" timeOffset="2180">22341 4465 4992,'-56'-125'2208,"56"125"-1760,-7 0-576,7 0-3392,0 0 2720,19 28-1344</inkml:trace>
        </inkml:traceGroup>
      </inkml:traceGroup>
    </inkml:traceGroup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6-09T22:44:43.593"/>
    </inkml:context>
    <inkml:brush xml:id="br0">
      <inkml:brushProperty name="width" value="0.06667" units="cm"/>
      <inkml:brushProperty name="height" value="0.06667" units="cm"/>
    </inkml:brush>
  </inkml:definitions>
  <inkml:traceGroup>
    <inkml:annotationXML>
      <emma:emma xmlns:emma="http://www.w3.org/2003/04/emma" version="1.0">
        <emma:interpretation id="{062202F8-5F3E-4599-8446-5DF7671423F9}" emma:medium="tactile" emma:mode="ink">
          <msink:context xmlns:msink="http://schemas.microsoft.com/ink/2010/main" type="writingRegion" rotatedBoundingBox="19859,8653 21000,8653 21000,9566 19859,9566"/>
        </emma:interpretation>
      </emma:emma>
    </inkml:annotationXML>
    <inkml:traceGroup>
      <inkml:annotationXML>
        <emma:emma xmlns:emma="http://www.w3.org/2003/04/emma" version="1.0">
          <emma:interpretation id="{A428770C-22D4-432F-B19A-533246ED08DB}" emma:medium="tactile" emma:mode="ink">
            <msink:context xmlns:msink="http://schemas.microsoft.com/ink/2010/main" type="paragraph" rotatedBoundingBox="19859,8653 21000,8653 21000,9566 19859,956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1D273EE-5D9D-4943-8DD4-B2A50B8FAAFF}" emma:medium="tactile" emma:mode="ink">
              <msink:context xmlns:msink="http://schemas.microsoft.com/ink/2010/main" type="line" rotatedBoundingBox="19859,8653 21000,8653 21000,9566 19859,9566"/>
            </emma:interpretation>
          </emma:emma>
        </inkml:annotationXML>
        <inkml:traceGroup>
          <inkml:annotationXML>
            <emma:emma xmlns:emma="http://www.w3.org/2003/04/emma" version="1.0">
              <emma:interpretation id="{57884CC2-A197-4984-8712-30E5D799AAC2}" emma:medium="tactile" emma:mode="ink">
                <msink:context xmlns:msink="http://schemas.microsoft.com/ink/2010/main" type="inkWord" rotatedBoundingBox="19859,8653 21000,8653 21000,9566 19859,9566"/>
              </emma:interpretation>
              <emma:one-of disjunction-type="recognition" id="oneOf0">
                <emma:interpretation id="interp0" emma:lang="id-ID" emma:confidence="0">
                  <emma:literal>:</emma:literal>
                </emma:interpretation>
                <emma:interpretation id="interp1" emma:lang="id-ID" emma:confidence="0">
                  <emma:literal>!</emma:literal>
                </emma:interpretation>
                <emma:interpretation id="interp2" emma:lang="id-ID" emma:confidence="0">
                  <emma:literal>+</emma:literal>
                </emma:interpretation>
                <emma:interpretation id="interp3" emma:lang="id-ID" emma:confidence="0">
                  <emma:literal>i</emma:literal>
                </emma:interpretation>
                <emma:interpretation id="interp4" emma:lang="id-ID" emma:confidence="0">
                  <emma:literal>¥</emma:literal>
                </emma:interpretation>
              </emma:one-of>
            </emma:emma>
          </inkml:annotationXML>
          <inkml:trace contextRef="#ctx0" brushRef="#br0">23557 9678 7296,'-175'-103'3232,"167"90"-2528,-48 6-896,48 7 128,39 28-1856,2 0 1472,10 4-4608,9-5 3904,4 21-416</inkml:trace>
          <inkml:trace contextRef="#ctx0" brushRef="#br0" timeOffset="-872">24260 8821 5888,'-32'-16'2720,"52"24"-2144,32 0-736,-16 5-1376,16-13 1184,11 0-4544</inkml:trace>
        </inkml:traceGroup>
      </inkml:traceGroup>
    </inkml:traceGroup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6-09T22:44:44.463"/>
    </inkml:context>
    <inkml:brush xml:id="br0">
      <inkml:brushProperty name="width" value="0.06667" units="cm"/>
      <inkml:brushProperty name="height" value="0.06667" units="cm"/>
    </inkml:brush>
  </inkml:definitions>
  <inkml:traceGroup>
    <inkml:annotationXML>
      <emma:emma xmlns:emma="http://www.w3.org/2003/04/emma" version="1.0">
        <emma:interpretation id="{8E9F68E5-7A96-4F47-ADF4-F033FE9FF33C}" emma:medium="tactile" emma:mode="ink">
          <msink:context xmlns:msink="http://schemas.microsoft.com/ink/2010/main" type="writingRegion" rotatedBoundingBox="19803,19586 20138,19586 20138,19762 19803,19762"/>
        </emma:interpretation>
      </emma:emma>
    </inkml:annotationXML>
    <inkml:traceGroup>
      <inkml:annotationXML>
        <emma:emma xmlns:emma="http://www.w3.org/2003/04/emma" version="1.0">
          <emma:interpretation id="{317051DA-0777-46A8-8792-2E9BCA3584D8}" emma:medium="tactile" emma:mode="ink">
            <msink:context xmlns:msink="http://schemas.microsoft.com/ink/2010/main" type="paragraph" rotatedBoundingBox="19803,19586 20138,19586 20138,19762 19803,1976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992E0E6-6786-4360-858C-895BB1E20BE7}" emma:medium="tactile" emma:mode="ink">
              <msink:context xmlns:msink="http://schemas.microsoft.com/ink/2010/main" type="line" rotatedBoundingBox="19803,19586 20138,19586 20138,19762 19803,19762"/>
            </emma:interpretation>
          </emma:emma>
        </inkml:annotationXML>
        <inkml:traceGroup>
          <inkml:annotationXML>
            <emma:emma xmlns:emma="http://www.w3.org/2003/04/emma" version="1.0">
              <emma:interpretation id="{020FF683-771C-416C-84EA-8286BE7FC763}" emma:medium="tactile" emma:mode="ink">
                <msink:context xmlns:msink="http://schemas.microsoft.com/ink/2010/main" type="inkWord" rotatedBoundingBox="19803,19586 20138,19586 20138,19762 19803,19762"/>
              </emma:interpretation>
              <emma:one-of disjunction-type="recognition" id="oneOf0">
                <emma:interpretation id="interp0" emma:lang="id-ID" emma:confidence="0">
                  <emma:literal>•</emma:literal>
                </emma:interpretation>
                <emma:interpretation id="interp1" emma:lang="id-ID" emma:confidence="0">
                  <emma:literal>.</emma:literal>
                </emma:interpretation>
                <emma:interpretation id="interp2" emma:lang="id-ID" emma:confidence="0">
                  <emma:literal>&lt;</emma:literal>
                </emma:interpretation>
                <emma:interpretation id="interp3" emma:lang="id-ID" emma:confidence="0">
                  <emma:literal>c</emma:literal>
                </emma:interpretation>
                <emma:interpretation id="interp4" emma:lang="id-ID" emma:confidence="0">
                  <emma:literal>4</emma:literal>
                </emma:interpretation>
              </emma:one-of>
            </emma:emma>
          </inkml:annotationXML>
          <inkml:trace contextRef="#ctx0" brushRef="#br0">23589 19970 8320,'-172'16'3776,"121"-4"-2976,-37 16-1024,76-8-352,0-12 416,36 4-2016,20-24 1664,8-8-3616,12-28 3136,11-48-1792</inkml:trace>
        </inkml:traceGroup>
      </inkml:traceGroup>
    </inkml:traceGroup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6-09T22:44:49.794"/>
    </inkml:context>
    <inkml:brush xml:id="br0">
      <inkml:brushProperty name="width" value="0.06667" units="cm"/>
      <inkml:brushProperty name="height" value="0.06667" units="cm"/>
    </inkml:brush>
  </inkml:definitions>
  <inkml:traceGroup>
    <inkml:annotationXML>
      <emma:emma xmlns:emma="http://www.w3.org/2003/04/emma" version="1.0">
        <emma:interpretation id="{D00CACFE-9C0A-4C0C-9B2A-9744863C6C3F}" emma:medium="tactile" emma:mode="ink">
          <msink:context xmlns:msink="http://schemas.microsoft.com/ink/2010/main" type="writingRegion" rotatedBoundingBox="23596,8980 23716,8980 23716,9123 23596,9123"/>
        </emma:interpretation>
      </emma:emma>
    </inkml:annotationXML>
    <inkml:traceGroup>
      <inkml:annotationXML>
        <emma:emma xmlns:emma="http://www.w3.org/2003/04/emma" version="1.0">
          <emma:interpretation id="{A54D6AEF-81E9-4911-B7A6-3D51EB7624D9}" emma:medium="tactile" emma:mode="ink">
            <msink:context xmlns:msink="http://schemas.microsoft.com/ink/2010/main" type="paragraph" rotatedBoundingBox="23596,8980 23716,8980 23716,9123 23596,912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697F920-7EA6-4FF2-BB66-2112BCFD3CF3}" emma:medium="tactile" emma:mode="ink">
              <msink:context xmlns:msink="http://schemas.microsoft.com/ink/2010/main" type="line" rotatedBoundingBox="23596,8980 23716,8980 23716,9123 23596,9123"/>
            </emma:interpretation>
          </emma:emma>
        </inkml:annotationXML>
        <inkml:traceGroup>
          <inkml:annotationXML>
            <emma:emma xmlns:emma="http://www.w3.org/2003/04/emma" version="1.0">
              <emma:interpretation id="{68B56601-DFD5-4053-80B8-872EF108853F}" emma:medium="tactile" emma:mode="ink">
                <msink:context xmlns:msink="http://schemas.microsoft.com/ink/2010/main" type="inkWord" rotatedBoundingBox="23596,8980 23716,8980 23716,9123 23596,9123"/>
              </emma:interpretation>
              <emma:one-of disjunction-type="recognition" id="oneOf0">
                <emma:interpretation id="interp0" emma:lang="id-ID" emma:confidence="0">
                  <emma:literal>•</emma:literal>
                </emma:interpretation>
                <emma:interpretation id="interp1" emma:lang="id-ID" emma:confidence="0">
                  <emma:literal>c</emma:literal>
                </emma:interpretation>
                <emma:interpretation id="interp2" emma:lang="id-ID" emma:confidence="0">
                  <emma:literal>&lt;</emma:literal>
                </emma:interpretation>
                <emma:interpretation id="interp3" emma:lang="id-ID" emma:confidence="0">
                  <emma:literal>a</emma:literal>
                </emma:interpretation>
                <emma:interpretation id="interp4" emma:lang="id-ID" emma:confidence="0">
                  <emma:literal>C</emma:literal>
                </emma:interpretation>
              </emma:one-of>
            </emma:emma>
          </inkml:annotationXML>
          <inkml:trace contextRef="#ctx0" brushRef="#br0">27166 9345 11136,'-76'-60'-32,"32"87"32,44-35-1952,0 28 1536,33 1-1920,-10 14 1728,10 13-3360</inkml:trace>
        </inkml:traceGroup>
      </inkml:traceGroup>
    </inkml:traceGroup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6-09T23:19:23.540"/>
    </inkml:context>
    <inkml:brush xml:id="br0">
      <inkml:brushProperty name="width" value="0.06667" units="cm"/>
      <inkml:brushProperty name="height" value="0.06667" units="cm"/>
    </inkml:brush>
  </inkml:definitions>
  <inkml:traceGroup>
    <inkml:annotationXML>
      <emma:emma xmlns:emma="http://www.w3.org/2003/04/emma" version="1.0">
        <emma:interpretation id="{6560D9BB-6599-433A-BC48-23A6626DC569}" emma:medium="tactile" emma:mode="ink">
          <msink:context xmlns:msink="http://schemas.microsoft.com/ink/2010/main" type="writingRegion" rotatedBoundingBox="26632,3838 26867,3838 26867,3973 26632,3973"/>
        </emma:interpretation>
      </emma:emma>
    </inkml:annotationXML>
    <inkml:traceGroup>
      <inkml:annotationXML>
        <emma:emma xmlns:emma="http://www.w3.org/2003/04/emma" version="1.0">
          <emma:interpretation id="{C3874CD2-0A49-486A-A4C9-6C80C46D5BAE}" emma:medium="tactile" emma:mode="ink">
            <msink:context xmlns:msink="http://schemas.microsoft.com/ink/2010/main" type="paragraph" rotatedBoundingBox="26632,3838 26867,3838 26867,3973 26632,397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900D498-15B7-4077-82D7-3E13C3BB3C84}" emma:medium="tactile" emma:mode="ink">
              <msink:context xmlns:msink="http://schemas.microsoft.com/ink/2010/main" type="line" rotatedBoundingBox="26632,3838 26867,3838 26867,3973 26632,3973"/>
            </emma:interpretation>
          </emma:emma>
        </inkml:annotationXML>
        <inkml:traceGroup>
          <inkml:annotationXML>
            <emma:emma xmlns:emma="http://www.w3.org/2003/04/emma" version="1.0">
              <emma:interpretation id="{A50AC83D-1A33-4B67-88D8-17B8A09BCB4D}" emma:medium="tactile" emma:mode="ink">
                <msink:context xmlns:msink="http://schemas.microsoft.com/ink/2010/main" type="inkWord" rotatedBoundingBox="26632,3838 26867,3838 26867,3973 26632,3973"/>
              </emma:interpretation>
              <emma:one-of disjunction-type="recognition" id="oneOf0">
                <emma:interpretation id="interp0" emma:lang="id-ID" emma:confidence="0">
                  <emma:literal>•</emma:literal>
                </emma:interpretation>
                <emma:interpretation id="interp1" emma:lang="id-ID" emma:confidence="0">
                  <emma:literal>&lt;</emma:literal>
                </emma:interpretation>
                <emma:interpretation id="interp2" emma:lang="id-ID" emma:confidence="0">
                  <emma:literal>C</emma:literal>
                </emma:interpretation>
                <emma:interpretation id="interp3" emma:lang="id-ID" emma:confidence="0">
                  <emma:literal>&amp;</emma:literal>
                </emma:interpretation>
                <emma:interpretation id="interp4" emma:lang="id-ID" emma:confidence="0">
                  <emma:literal>c</emma:literal>
                </emma:interpretation>
              </emma:one-of>
            </emma:emma>
          </inkml:annotationXML>
          <inkml:trace contextRef="#ctx0" brushRef="#br0">30200 4148 5760,'-58'-5'2624,"37"14"-2080,-7 1-672,21-6 96,4 2 0,13 2-1344,6 2-1600,0 0 2208,5 0-1696</inkml:trace>
        </inkml:traceGroup>
      </inkml:traceGroup>
    </inkml:traceGroup>
  </inkml:traceGroup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5334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8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1270000" y="4254500"/>
            <a:ext cx="10464800" cy="7112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2400"/>
              </a:spcBef>
              <a:buSzTx/>
              <a:buNone/>
              <a:defRPr sz="4000"/>
            </a:lvl1pPr>
          </a:lstStyle>
          <a:p>
            <a:r>
              <a:t>“Type a quote here.”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idx="13"/>
          </p:nvPr>
        </p:nvSpPr>
        <p:spPr>
          <a:xfrm>
            <a:off x="160020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2192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6718300" y="762000"/>
            <a:ext cx="5334000" cy="8242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952500" y="762000"/>
            <a:ext cx="5334000" cy="40005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952500" y="5003800"/>
            <a:ext cx="5334000" cy="4000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half" idx="13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81000" indent="-381000">
              <a:spcBef>
                <a:spcPts val="3800"/>
              </a:spcBef>
              <a:defRPr sz="2800"/>
            </a:lvl1pPr>
            <a:lvl2pPr marL="762000" indent="-381000">
              <a:spcBef>
                <a:spcPts val="3800"/>
              </a:spcBef>
              <a:defRPr sz="2800"/>
            </a:lvl2pPr>
            <a:lvl3pPr marL="1143000" indent="-381000">
              <a:spcBef>
                <a:spcPts val="3800"/>
              </a:spcBef>
              <a:defRPr sz="2800"/>
            </a:lvl3pPr>
            <a:lvl4pPr marL="1524000" indent="-381000">
              <a:spcBef>
                <a:spcPts val="3800"/>
              </a:spcBef>
              <a:defRPr sz="2800"/>
            </a:lvl4pPr>
            <a:lvl5pPr marL="1905000" indent="-381000">
              <a:spcBef>
                <a:spcPts val="38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898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6718300" y="762000"/>
            <a:ext cx="5334000" cy="3898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sz="half" idx="15"/>
          </p:nvPr>
        </p:nvSpPr>
        <p:spPr>
          <a:xfrm>
            <a:off x="952500" y="762884"/>
            <a:ext cx="5334000" cy="8229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406400"/>
            <a:ext cx="11099800" cy="2120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572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9144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13716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18288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22860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27432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32004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36576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41148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customXml" Target="../ink/ink2.xml"/><Relationship Id="rId7" Type="http://schemas.openxmlformats.org/officeDocument/2006/relationships/customXml" Target="../ink/ink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customXml" Target="../ink/ink3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/>
          </p:cNvSpPr>
          <p:nvPr>
            <p:ph type="subTitle" sz="quarter" idx="1"/>
          </p:nvPr>
        </p:nvSpPr>
        <p:spPr>
          <a:xfrm>
            <a:off x="1371600" y="6946900"/>
            <a:ext cx="10464800" cy="11303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defTabSz="508254">
              <a:defRPr sz="4002" b="1">
                <a:latin typeface="Helvetica"/>
                <a:ea typeface="Helvetica"/>
                <a:cs typeface="Helvetica"/>
                <a:sym typeface="Helvetica"/>
              </a:defRPr>
            </a:pPr>
            <a:r>
              <a:t>Hari-Hari Pertama Di Sekolah</a:t>
            </a:r>
          </a:p>
          <a:p>
            <a:pPr defTabSz="508254">
              <a:defRPr sz="2784"/>
            </a:pPr>
            <a:r>
              <a:t>dengan Chelonnda Seroyer</a:t>
            </a:r>
          </a:p>
        </p:txBody>
      </p:sp>
      <p:pic>
        <p:nvPicPr>
          <p:cNvPr id="120" name="Screen Shot 2016-06-09 at 11.16.45 a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66950" y="1263650"/>
            <a:ext cx="8674100" cy="52197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 err="1"/>
              <a:t>Tentang</a:t>
            </a:r>
            <a:r>
              <a:rPr dirty="0"/>
              <a:t> </a:t>
            </a:r>
            <a:r>
              <a:rPr lang="en-ID" dirty="0"/>
              <a:t>Bu</a:t>
            </a:r>
            <a:r>
              <a:rPr dirty="0"/>
              <a:t> Seroyer…</a:t>
            </a:r>
          </a:p>
        </p:txBody>
      </p:sp>
      <p:sp>
        <p:nvSpPr>
          <p:cNvPr id="123" name="Shape 12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algn="just"/>
            <a:r>
              <a:t>Chelonnda Seroyer merasa gugup pada permulaan karirnya, sehingga dia rajin mempersiapkan diri untuk menghadapi siswanya.</a:t>
            </a:r>
          </a:p>
          <a:p>
            <a:pPr algn="just"/>
            <a:r>
              <a:t>Saat dia menjalankan magangnya sebagai calon guru, dia memperhatikan kebiasaan guru lain dan menjadi sadar kalau tidak semua layak ditiru.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6610374" y="1452858"/>
              <a:ext cx="178920" cy="360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604286" y="1448330"/>
                <a:ext cx="190420" cy="43925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/>
          </p:cNvSpPr>
          <p:nvPr>
            <p:ph type="title"/>
          </p:nvPr>
        </p:nvSpPr>
        <p:spPr>
          <a:xfrm>
            <a:off x="1371599" y="3714750"/>
            <a:ext cx="10261601" cy="2476500"/>
          </a:xfrm>
          <a:prstGeom prst="rect">
            <a:avLst/>
          </a:prstGeom>
        </p:spPr>
        <p:txBody>
          <a:bodyPr/>
          <a:lstStyle>
            <a:lvl1pPr defTabSz="560831">
              <a:defRPr sz="7679"/>
            </a:lvl1pPr>
          </a:lstStyle>
          <a:p>
            <a:r>
              <a:rPr lang="id-ID" dirty="0"/>
              <a:t>Peraturan</a:t>
            </a:r>
            <a:r>
              <a:rPr lang="en-ID" dirty="0"/>
              <a:t> </a:t>
            </a:r>
            <a:r>
              <a:rPr lang="en-ID" dirty="0" err="1"/>
              <a:t>dari</a:t>
            </a:r>
            <a:br>
              <a:rPr lang="en-ID" dirty="0"/>
            </a:br>
            <a:r>
              <a:rPr lang="en-ID" dirty="0"/>
              <a:t>Bu</a:t>
            </a:r>
            <a:r>
              <a:rPr dirty="0"/>
              <a:t> Seroyer…</a:t>
            </a: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6667500" y="841752"/>
            <a:ext cx="5575300" cy="4292601"/>
          </a:xfrm>
          <a:prstGeom prst="rect">
            <a:avLst/>
          </a:prstGeom>
        </p:spPr>
        <p:txBody>
          <a:bodyPr/>
          <a:lstStyle/>
          <a:p>
            <a:pPr algn="l" defTabSz="332993">
              <a:defRPr sz="4560"/>
            </a:pPr>
            <a:r>
              <a:rPr b="1" dirty="0">
                <a:latin typeface="Helvetica"/>
                <a:ea typeface="Helvetica"/>
                <a:cs typeface="Helvetica"/>
                <a:sym typeface="Helvetica"/>
              </a:rPr>
              <a:t>P</a:t>
            </a:r>
            <a:r>
              <a:rPr lang="en-ID" b="1" dirty="0" err="1">
                <a:latin typeface="Helvetica"/>
                <a:ea typeface="Helvetica"/>
                <a:cs typeface="Helvetica"/>
                <a:sym typeface="Helvetica"/>
              </a:rPr>
              <a:t>anduan</a:t>
            </a:r>
            <a:r>
              <a:rPr b="1" dirty="0">
                <a:latin typeface="Helvetica"/>
                <a:ea typeface="Helvetica"/>
                <a:cs typeface="Helvetica"/>
                <a:sym typeface="Helvetica"/>
              </a:rPr>
              <a:t> #1</a:t>
            </a:r>
            <a:r>
              <a:rPr dirty="0"/>
              <a:t> </a:t>
            </a:r>
          </a:p>
          <a:p>
            <a:pPr algn="l" defTabSz="332993">
              <a:defRPr sz="4560"/>
            </a:pPr>
            <a:r>
              <a:rPr dirty="0" err="1"/>
              <a:t>Saat</a:t>
            </a:r>
            <a:r>
              <a:rPr dirty="0"/>
              <a:t> bel </a:t>
            </a:r>
            <a:r>
              <a:rPr dirty="0" err="1"/>
              <a:t>berbunyi</a:t>
            </a:r>
            <a:r>
              <a:rPr dirty="0"/>
              <a:t>, </a:t>
            </a:r>
            <a:r>
              <a:rPr dirty="0" err="1"/>
              <a:t>siswa</a:t>
            </a:r>
            <a:r>
              <a:rPr dirty="0"/>
              <a:t> </a:t>
            </a:r>
            <a:r>
              <a:rPr lang="id-ID" dirty="0"/>
              <a:t>sedang dalam</a:t>
            </a:r>
            <a:r>
              <a:rPr dirty="0"/>
              <a:t> </a:t>
            </a:r>
            <a:r>
              <a:rPr lang="en-ID" dirty="0" err="1"/>
              <a:t>kondisi</a:t>
            </a:r>
            <a:r>
              <a:rPr dirty="0"/>
              <a:t> duduk </a:t>
            </a:r>
            <a:r>
              <a:rPr dirty="0" err="1"/>
              <a:t>dan</a:t>
            </a:r>
            <a:r>
              <a:rPr dirty="0"/>
              <a:t> </a:t>
            </a:r>
            <a:r>
              <a:rPr dirty="0" err="1"/>
              <a:t>belajar</a:t>
            </a:r>
            <a:r>
              <a:rPr dirty="0"/>
              <a:t>.</a:t>
            </a:r>
          </a:p>
        </p:txBody>
      </p:sp>
      <p:sp>
        <p:nvSpPr>
          <p:cNvPr id="128" name="Shape 128"/>
          <p:cNvSpPr>
            <a:spLocks noGrp="1"/>
          </p:cNvSpPr>
          <p:nvPr>
            <p:ph type="body" sz="half" idx="1"/>
          </p:nvPr>
        </p:nvSpPr>
        <p:spPr>
          <a:xfrm>
            <a:off x="952500" y="5600700"/>
            <a:ext cx="11099800" cy="2997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just">
              <a:buSzTx/>
              <a:buNone/>
              <a:defRPr i="1"/>
            </a:lvl1pPr>
          </a:lstStyle>
          <a:p>
            <a:r>
              <a:rPr lang="id-ID" dirty="0"/>
              <a:t>Ketika bel usai pelajaran berbunyi, siswa </a:t>
            </a:r>
            <a:r>
              <a:rPr lang="id-ID" b="1" dirty="0"/>
              <a:t>tidak seharusnya</a:t>
            </a:r>
            <a:r>
              <a:rPr lang="id-ID" dirty="0"/>
              <a:t> ditemukan sedang mengobrolkan rencana akhir pekan, berkemas baik buku maupun tas dan lain-lain. Mereka seharusnya dalam keadaan memperhatikan atau belajar.</a:t>
            </a:r>
            <a:endParaRPr dirty="0"/>
          </a:p>
        </p:txBody>
      </p:sp>
      <p:pic>
        <p:nvPicPr>
          <p:cNvPr id="129" name="Screen Shot 2016-06-09 at 11.31.49 a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85800" y="914641"/>
            <a:ext cx="5330356" cy="414682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/>
          </p:cNvSpPr>
          <p:nvPr>
            <p:ph type="body" sz="half" idx="1"/>
          </p:nvPr>
        </p:nvSpPr>
        <p:spPr>
          <a:xfrm>
            <a:off x="952500" y="5778500"/>
            <a:ext cx="11099800" cy="3098800"/>
          </a:xfrm>
          <a:prstGeom prst="rect">
            <a:avLst/>
          </a:prstGeom>
        </p:spPr>
        <p:txBody>
          <a:bodyPr/>
          <a:lstStyle>
            <a:lvl1pPr marL="0" indent="0" algn="just">
              <a:buSzTx/>
              <a:buNone/>
              <a:defRPr i="1"/>
            </a:lvl1pPr>
          </a:lstStyle>
          <a:p>
            <a:r>
              <a:rPr dirty="0" err="1"/>
              <a:t>Kadang</a:t>
            </a:r>
            <a:r>
              <a:rPr dirty="0"/>
              <a:t> kala </a:t>
            </a:r>
            <a:r>
              <a:rPr dirty="0" err="1"/>
              <a:t>siswa</a:t>
            </a:r>
            <a:r>
              <a:rPr dirty="0"/>
              <a:t> </a:t>
            </a:r>
            <a:r>
              <a:rPr dirty="0" err="1"/>
              <a:t>malas</a:t>
            </a:r>
            <a:r>
              <a:rPr dirty="0"/>
              <a:t> </a:t>
            </a:r>
            <a:r>
              <a:rPr dirty="0" err="1"/>
              <a:t>membawa</a:t>
            </a:r>
            <a:r>
              <a:rPr dirty="0"/>
              <a:t> </a:t>
            </a:r>
            <a:r>
              <a:rPr dirty="0" err="1"/>
              <a:t>bukunya</a:t>
            </a:r>
            <a:r>
              <a:rPr dirty="0"/>
              <a:t>, </a:t>
            </a:r>
            <a:r>
              <a:rPr dirty="0" err="1"/>
              <a:t>atau</a:t>
            </a:r>
            <a:r>
              <a:rPr dirty="0"/>
              <a:t> </a:t>
            </a:r>
            <a:r>
              <a:rPr dirty="0" err="1"/>
              <a:t>berharap</a:t>
            </a:r>
            <a:r>
              <a:rPr dirty="0"/>
              <a:t> agar </a:t>
            </a:r>
            <a:r>
              <a:rPr dirty="0" err="1"/>
              <a:t>buku</a:t>
            </a:r>
            <a:r>
              <a:rPr dirty="0"/>
              <a:t> yang </a:t>
            </a:r>
            <a:r>
              <a:rPr dirty="0" err="1"/>
              <a:t>ketinggalan</a:t>
            </a:r>
            <a:r>
              <a:rPr dirty="0"/>
              <a:t> di </a:t>
            </a:r>
            <a:r>
              <a:rPr dirty="0" err="1"/>
              <a:t>kelas</a:t>
            </a:r>
            <a:r>
              <a:rPr dirty="0"/>
              <a:t>, </a:t>
            </a:r>
            <a:r>
              <a:rPr dirty="0" err="1"/>
              <a:t>tetap</a:t>
            </a:r>
            <a:r>
              <a:rPr dirty="0"/>
              <a:t> </a:t>
            </a:r>
            <a:r>
              <a:rPr dirty="0" err="1"/>
              <a:t>ada</a:t>
            </a:r>
            <a:r>
              <a:rPr dirty="0"/>
              <a:t> </a:t>
            </a:r>
            <a:r>
              <a:rPr dirty="0" err="1"/>
              <a:t>untuk</a:t>
            </a:r>
            <a:r>
              <a:rPr dirty="0"/>
              <a:t> </a:t>
            </a:r>
            <a:r>
              <a:rPr dirty="0" err="1"/>
              <a:t>dipakai</a:t>
            </a:r>
            <a:r>
              <a:rPr dirty="0"/>
              <a:t> </a:t>
            </a:r>
            <a:r>
              <a:rPr dirty="0" err="1"/>
              <a:t>kembali</a:t>
            </a:r>
            <a:r>
              <a:rPr dirty="0"/>
              <a:t> </a:t>
            </a:r>
            <a:r>
              <a:rPr dirty="0" err="1"/>
              <a:t>keesokan</a:t>
            </a:r>
            <a:r>
              <a:rPr dirty="0"/>
              <a:t> </a:t>
            </a:r>
            <a:r>
              <a:rPr dirty="0" err="1"/>
              <a:t>harinya</a:t>
            </a:r>
            <a:r>
              <a:rPr dirty="0"/>
              <a:t>.</a:t>
            </a:r>
          </a:p>
        </p:txBody>
      </p:sp>
      <p:sp>
        <p:nvSpPr>
          <p:cNvPr id="132" name="Shape 132"/>
          <p:cNvSpPr>
            <a:spLocks noGrp="1"/>
          </p:cNvSpPr>
          <p:nvPr>
            <p:ph type="title"/>
          </p:nvPr>
        </p:nvSpPr>
        <p:spPr>
          <a:xfrm>
            <a:off x="825500" y="822702"/>
            <a:ext cx="5473700" cy="450850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r" defTabSz="344677">
              <a:defRPr sz="4719"/>
            </a:pPr>
            <a:r>
              <a:rPr b="1" dirty="0" err="1">
                <a:latin typeface="Helvetica"/>
                <a:ea typeface="Helvetica"/>
                <a:cs typeface="Helvetica"/>
                <a:sym typeface="Helvetica"/>
              </a:rPr>
              <a:t>Panduan</a:t>
            </a:r>
            <a:r>
              <a:rPr b="1" dirty="0">
                <a:latin typeface="Helvetica"/>
                <a:ea typeface="Helvetica"/>
                <a:cs typeface="Helvetica"/>
                <a:sym typeface="Helvetica"/>
              </a:rPr>
              <a:t> #2</a:t>
            </a:r>
            <a:r>
              <a:rPr dirty="0"/>
              <a:t> </a:t>
            </a:r>
          </a:p>
          <a:p>
            <a:pPr algn="r" defTabSz="344677">
              <a:defRPr sz="4719"/>
            </a:pPr>
            <a:r>
              <a:rPr dirty="0" err="1"/>
              <a:t>Membawa</a:t>
            </a:r>
            <a:r>
              <a:rPr dirty="0"/>
              <a:t> </a:t>
            </a:r>
            <a:r>
              <a:rPr dirty="0" err="1"/>
              <a:t>semua</a:t>
            </a:r>
            <a:r>
              <a:rPr dirty="0"/>
              <a:t> </a:t>
            </a:r>
            <a:r>
              <a:rPr dirty="0" err="1"/>
              <a:t>buku</a:t>
            </a:r>
            <a:r>
              <a:rPr dirty="0"/>
              <a:t> </a:t>
            </a:r>
            <a:r>
              <a:rPr dirty="0" err="1"/>
              <a:t>dan</a:t>
            </a:r>
            <a:r>
              <a:rPr dirty="0"/>
              <a:t> </a:t>
            </a:r>
            <a:r>
              <a:rPr dirty="0" err="1"/>
              <a:t>alat</a:t>
            </a:r>
            <a:r>
              <a:rPr dirty="0"/>
              <a:t> </a:t>
            </a:r>
            <a:r>
              <a:rPr dirty="0" err="1"/>
              <a:t>belajar</a:t>
            </a:r>
            <a:r>
              <a:rPr dirty="0"/>
              <a:t> </a:t>
            </a:r>
            <a:r>
              <a:rPr dirty="0" err="1"/>
              <a:t>ke</a:t>
            </a:r>
            <a:r>
              <a:rPr dirty="0"/>
              <a:t> dalam </a:t>
            </a:r>
            <a:r>
              <a:rPr dirty="0" err="1"/>
              <a:t>kelas</a:t>
            </a:r>
            <a:r>
              <a:rPr dirty="0"/>
              <a:t> </a:t>
            </a:r>
            <a:r>
              <a:rPr dirty="0" err="1"/>
              <a:t>serta</a:t>
            </a:r>
            <a:r>
              <a:rPr dirty="0"/>
              <a:t> </a:t>
            </a:r>
            <a:r>
              <a:rPr dirty="0" err="1"/>
              <a:t>mengemasnya</a:t>
            </a:r>
            <a:r>
              <a:rPr dirty="0"/>
              <a:t> </a:t>
            </a:r>
            <a:r>
              <a:rPr dirty="0" err="1"/>
              <a:t>saat</a:t>
            </a:r>
            <a:r>
              <a:rPr dirty="0"/>
              <a:t> </a:t>
            </a:r>
            <a:r>
              <a:rPr lang="id-ID" dirty="0"/>
              <a:t>meninggalkan kelas</a:t>
            </a:r>
            <a:r>
              <a:rPr dirty="0"/>
              <a:t>.</a:t>
            </a:r>
          </a:p>
        </p:txBody>
      </p:sp>
      <p:pic>
        <p:nvPicPr>
          <p:cNvPr id="133" name="Screen Shot 2016-06-09 at 11.58.42 a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34150" y="966501"/>
            <a:ext cx="5575300" cy="42209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Screen Shot 2016-06-09 at 12.02.54 p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03250" y="1023454"/>
            <a:ext cx="5280877" cy="4018446"/>
          </a:xfrm>
          <a:prstGeom prst="rect">
            <a:avLst/>
          </a:prstGeom>
          <a:ln w="12700">
            <a:miter lim="400000"/>
          </a:ln>
        </p:spPr>
      </p:pic>
      <p:sp>
        <p:nvSpPr>
          <p:cNvPr id="136" name="Shape 136"/>
          <p:cNvSpPr>
            <a:spLocks noGrp="1"/>
          </p:cNvSpPr>
          <p:nvPr>
            <p:ph type="title"/>
          </p:nvPr>
        </p:nvSpPr>
        <p:spPr>
          <a:xfrm>
            <a:off x="6667499" y="1115906"/>
            <a:ext cx="6086333" cy="4018447"/>
          </a:xfrm>
          <a:prstGeom prst="rect">
            <a:avLst/>
          </a:prstGeom>
        </p:spPr>
        <p:txBody>
          <a:bodyPr/>
          <a:lstStyle/>
          <a:p>
            <a:pPr algn="l" defTabSz="356362">
              <a:defRPr sz="4880"/>
            </a:pPr>
            <a:r>
              <a:rPr b="1" dirty="0" err="1">
                <a:latin typeface="Helvetica"/>
                <a:ea typeface="Helvetica"/>
                <a:cs typeface="Helvetica"/>
                <a:sym typeface="Helvetica"/>
              </a:rPr>
              <a:t>Panduan</a:t>
            </a:r>
            <a:r>
              <a:rPr b="1" dirty="0">
                <a:latin typeface="Helvetica"/>
                <a:ea typeface="Helvetica"/>
                <a:cs typeface="Helvetica"/>
                <a:sym typeface="Helvetica"/>
              </a:rPr>
              <a:t> #3</a:t>
            </a:r>
            <a:r>
              <a:rPr dirty="0"/>
              <a:t> </a:t>
            </a:r>
          </a:p>
          <a:p>
            <a:pPr algn="l" defTabSz="356362">
              <a:defRPr sz="4880"/>
            </a:pPr>
            <a:r>
              <a:rPr dirty="0" err="1"/>
              <a:t>Memperlakukan</a:t>
            </a:r>
            <a:r>
              <a:rPr dirty="0"/>
              <a:t> </a:t>
            </a:r>
            <a:r>
              <a:rPr dirty="0" err="1"/>
              <a:t>setiap</a:t>
            </a:r>
            <a:r>
              <a:rPr dirty="0"/>
              <a:t> orang </a:t>
            </a:r>
            <a:r>
              <a:rPr dirty="0" err="1"/>
              <a:t>dengan</a:t>
            </a:r>
            <a:r>
              <a:rPr dirty="0"/>
              <a:t> </a:t>
            </a:r>
            <a:r>
              <a:rPr dirty="0" err="1"/>
              <a:t>sikap</a:t>
            </a:r>
            <a:r>
              <a:rPr dirty="0"/>
              <a:t> yang </a:t>
            </a:r>
            <a:r>
              <a:rPr dirty="0" err="1"/>
              <a:t>baik</a:t>
            </a:r>
            <a:r>
              <a:rPr dirty="0"/>
              <a:t> </a:t>
            </a:r>
            <a:r>
              <a:rPr dirty="0" err="1"/>
              <a:t>dan</a:t>
            </a:r>
            <a:r>
              <a:rPr dirty="0"/>
              <a:t> rasa </a:t>
            </a:r>
            <a:r>
              <a:rPr dirty="0" err="1"/>
              <a:t>hormat</a:t>
            </a:r>
            <a:r>
              <a:rPr dirty="0"/>
              <a:t>.</a:t>
            </a:r>
          </a:p>
        </p:txBody>
      </p:sp>
      <p:sp>
        <p:nvSpPr>
          <p:cNvPr id="137" name="Shape 137"/>
          <p:cNvSpPr>
            <a:spLocks noGrp="1"/>
          </p:cNvSpPr>
          <p:nvPr>
            <p:ph type="body" sz="half" idx="1"/>
          </p:nvPr>
        </p:nvSpPr>
        <p:spPr>
          <a:xfrm>
            <a:off x="952500" y="5600700"/>
            <a:ext cx="11099800" cy="2997200"/>
          </a:xfrm>
          <a:prstGeom prst="rect">
            <a:avLst/>
          </a:prstGeom>
        </p:spPr>
        <p:txBody>
          <a:bodyPr/>
          <a:lstStyle>
            <a:lvl1pPr marL="0" indent="0" algn="just">
              <a:buSzTx/>
              <a:buNone/>
              <a:defRPr i="1"/>
            </a:lvl1pPr>
          </a:lstStyle>
          <a:p>
            <a:r>
              <a:rPr dirty="0" err="1"/>
              <a:t>Setiap</a:t>
            </a:r>
            <a:r>
              <a:rPr dirty="0"/>
              <a:t> </a:t>
            </a:r>
            <a:r>
              <a:rPr dirty="0" err="1"/>
              <a:t>siswa</a:t>
            </a:r>
            <a:r>
              <a:rPr dirty="0"/>
              <a:t> </a:t>
            </a:r>
            <a:r>
              <a:rPr dirty="0" err="1"/>
              <a:t>berhak</a:t>
            </a:r>
            <a:r>
              <a:rPr dirty="0"/>
              <a:t> </a:t>
            </a:r>
            <a:r>
              <a:rPr dirty="0" err="1"/>
              <a:t>mempunyai</a:t>
            </a:r>
            <a:r>
              <a:rPr dirty="0"/>
              <a:t> </a:t>
            </a:r>
            <a:r>
              <a:rPr dirty="0" err="1"/>
              <a:t>pendapat</a:t>
            </a:r>
            <a:r>
              <a:rPr dirty="0"/>
              <a:t> </a:t>
            </a:r>
            <a:r>
              <a:rPr dirty="0" err="1"/>
              <a:t>masing-masing</a:t>
            </a:r>
            <a:r>
              <a:rPr dirty="0"/>
              <a:t>, </a:t>
            </a:r>
            <a:r>
              <a:rPr dirty="0" err="1"/>
              <a:t>tetapi</a:t>
            </a:r>
            <a:r>
              <a:rPr dirty="0"/>
              <a:t> </a:t>
            </a:r>
            <a:r>
              <a:rPr dirty="0" err="1"/>
              <a:t>harus</a:t>
            </a:r>
            <a:r>
              <a:rPr dirty="0"/>
              <a:t> </a:t>
            </a:r>
            <a:r>
              <a:rPr dirty="0" err="1"/>
              <a:t>berbicara</a:t>
            </a:r>
            <a:r>
              <a:rPr dirty="0"/>
              <a:t> </a:t>
            </a:r>
            <a:r>
              <a:rPr dirty="0" err="1"/>
              <a:t>dengan</a:t>
            </a:r>
            <a:r>
              <a:rPr dirty="0"/>
              <a:t> </a:t>
            </a:r>
            <a:r>
              <a:rPr dirty="0" err="1"/>
              <a:t>menaruh</a:t>
            </a:r>
            <a:r>
              <a:rPr dirty="0"/>
              <a:t> </a:t>
            </a:r>
            <a:r>
              <a:rPr dirty="0" err="1"/>
              <a:t>respek</a:t>
            </a:r>
            <a:r>
              <a:rPr dirty="0"/>
              <a:t> </a:t>
            </a:r>
            <a:r>
              <a:rPr dirty="0" err="1"/>
              <a:t>terhadap</a:t>
            </a:r>
            <a:r>
              <a:rPr dirty="0"/>
              <a:t> guru </a:t>
            </a:r>
            <a:r>
              <a:rPr dirty="0" err="1"/>
              <a:t>dan</a:t>
            </a:r>
            <a:r>
              <a:rPr dirty="0"/>
              <a:t> </a:t>
            </a:r>
            <a:r>
              <a:rPr dirty="0" err="1"/>
              <a:t>sesam</a:t>
            </a:r>
            <a:r>
              <a:rPr lang="id-ID" dirty="0"/>
              <a:t>a</a:t>
            </a:r>
            <a:r>
              <a:rPr dirty="0"/>
              <a:t> </a:t>
            </a:r>
            <a:r>
              <a:rPr dirty="0" err="1"/>
              <a:t>rekan</a:t>
            </a:r>
            <a:r>
              <a:rPr dirty="0"/>
              <a:t> </a:t>
            </a:r>
            <a:r>
              <a:rPr dirty="0" err="1"/>
              <a:t>supaya</a:t>
            </a:r>
            <a:r>
              <a:rPr dirty="0"/>
              <a:t> </a:t>
            </a:r>
            <a:r>
              <a:rPr dirty="0" err="1"/>
              <a:t>tercipta</a:t>
            </a:r>
            <a:r>
              <a:rPr dirty="0"/>
              <a:t> </a:t>
            </a:r>
            <a:r>
              <a:rPr dirty="0" err="1"/>
              <a:t>suasana</a:t>
            </a:r>
            <a:r>
              <a:rPr dirty="0"/>
              <a:t> </a:t>
            </a:r>
            <a:r>
              <a:rPr dirty="0" err="1"/>
              <a:t>kelas</a:t>
            </a:r>
            <a:r>
              <a:rPr dirty="0"/>
              <a:t> yang </a:t>
            </a:r>
            <a:r>
              <a:rPr dirty="0" err="1"/>
              <a:t>bebas</a:t>
            </a:r>
            <a:r>
              <a:rPr dirty="0"/>
              <a:t> </a:t>
            </a:r>
            <a:r>
              <a:rPr dirty="0" err="1"/>
              <a:t>tekanan</a:t>
            </a:r>
            <a:r>
              <a:rPr dirty="0"/>
              <a:t>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7149294" y="3115209"/>
              <a:ext cx="370800" cy="299649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141177" y="3108324"/>
                <a:ext cx="382814" cy="30981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Ink 5"/>
              <p14:cNvContentPartPr/>
              <p14:nvPr/>
            </p14:nvContentPartPr>
            <p14:xfrm>
              <a:off x="7129134" y="7051218"/>
              <a:ext cx="60480" cy="3168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124274" y="7049428"/>
                <a:ext cx="69120" cy="3758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8" name="Ink 7"/>
              <p14:cNvContentPartPr/>
              <p14:nvPr/>
            </p14:nvContentPartPr>
            <p14:xfrm>
              <a:off x="8494614" y="3233058"/>
              <a:ext cx="21600" cy="2592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490151" y="3228558"/>
                <a:ext cx="30526" cy="3240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>
            <a:spLocks noGrp="1"/>
          </p:cNvSpPr>
          <p:nvPr>
            <p:ph type="body" sz="half" idx="1"/>
          </p:nvPr>
        </p:nvSpPr>
        <p:spPr>
          <a:xfrm>
            <a:off x="952500" y="5600700"/>
            <a:ext cx="11099800" cy="2997200"/>
          </a:xfrm>
          <a:prstGeom prst="rect">
            <a:avLst/>
          </a:prstGeom>
        </p:spPr>
        <p:txBody>
          <a:bodyPr/>
          <a:lstStyle>
            <a:lvl1pPr marL="0" indent="0" algn="just">
              <a:buSzTx/>
              <a:buNone/>
              <a:defRPr i="1"/>
            </a:lvl1pPr>
          </a:lstStyle>
          <a:p>
            <a:r>
              <a:rPr dirty="0" err="1"/>
              <a:t>Banyak</a:t>
            </a:r>
            <a:r>
              <a:rPr dirty="0"/>
              <a:t> </a:t>
            </a:r>
            <a:r>
              <a:rPr dirty="0" err="1"/>
              <a:t>waktu</a:t>
            </a:r>
            <a:r>
              <a:rPr dirty="0"/>
              <a:t> yang </a:t>
            </a:r>
            <a:r>
              <a:rPr dirty="0" err="1"/>
              <a:t>terbuang</a:t>
            </a:r>
            <a:r>
              <a:rPr dirty="0"/>
              <a:t> </a:t>
            </a:r>
            <a:r>
              <a:rPr dirty="0" err="1"/>
              <a:t>sia-sia</a:t>
            </a:r>
            <a:r>
              <a:rPr dirty="0"/>
              <a:t> </a:t>
            </a:r>
            <a:r>
              <a:rPr dirty="0" err="1"/>
              <a:t>saat</a:t>
            </a:r>
            <a:r>
              <a:rPr dirty="0"/>
              <a:t> </a:t>
            </a:r>
            <a:r>
              <a:rPr dirty="0" err="1"/>
              <a:t>siswa</a:t>
            </a:r>
            <a:r>
              <a:rPr dirty="0"/>
              <a:t> </a:t>
            </a:r>
            <a:r>
              <a:rPr dirty="0" err="1"/>
              <a:t>kurang</a:t>
            </a:r>
            <a:r>
              <a:rPr dirty="0"/>
              <a:t> </a:t>
            </a:r>
            <a:r>
              <a:rPr dirty="0" err="1"/>
              <a:t>memperhatikan</a:t>
            </a:r>
            <a:r>
              <a:rPr dirty="0"/>
              <a:t>, </a:t>
            </a:r>
            <a:r>
              <a:rPr dirty="0" err="1"/>
              <a:t>sehingga</a:t>
            </a:r>
            <a:r>
              <a:rPr dirty="0"/>
              <a:t> guru </a:t>
            </a:r>
            <a:r>
              <a:rPr dirty="0" err="1"/>
              <a:t>harus</a:t>
            </a:r>
            <a:r>
              <a:rPr dirty="0"/>
              <a:t> </a:t>
            </a:r>
            <a:r>
              <a:rPr dirty="0" err="1"/>
              <a:t>menjelaskan</a:t>
            </a:r>
            <a:r>
              <a:rPr dirty="0"/>
              <a:t> </a:t>
            </a:r>
            <a:r>
              <a:rPr dirty="0" err="1"/>
              <a:t>ulang</a:t>
            </a:r>
            <a:r>
              <a:rPr dirty="0"/>
              <a:t> </a:t>
            </a:r>
            <a:r>
              <a:rPr dirty="0" err="1"/>
              <a:t>perintah</a:t>
            </a:r>
            <a:r>
              <a:rPr dirty="0"/>
              <a:t> yang </a:t>
            </a:r>
            <a:r>
              <a:rPr dirty="0" err="1"/>
              <a:t>semestinya</a:t>
            </a:r>
            <a:r>
              <a:rPr dirty="0"/>
              <a:t> </a:t>
            </a:r>
            <a:r>
              <a:rPr dirty="0" err="1"/>
              <a:t>cukup</a:t>
            </a:r>
            <a:r>
              <a:rPr dirty="0"/>
              <a:t> </a:t>
            </a:r>
            <a:r>
              <a:rPr dirty="0" err="1"/>
              <a:t>untuk</a:t>
            </a:r>
            <a:r>
              <a:rPr dirty="0"/>
              <a:t> </a:t>
            </a:r>
            <a:r>
              <a:rPr dirty="0" err="1"/>
              <a:t>disampaikan</a:t>
            </a:r>
            <a:r>
              <a:rPr dirty="0"/>
              <a:t> </a:t>
            </a:r>
            <a:r>
              <a:rPr dirty="0" err="1"/>
              <a:t>satu</a:t>
            </a:r>
            <a:r>
              <a:rPr dirty="0"/>
              <a:t> kali </a:t>
            </a:r>
            <a:r>
              <a:rPr dirty="0" err="1"/>
              <a:t>saja</a:t>
            </a:r>
            <a:r>
              <a:rPr dirty="0"/>
              <a:t>.</a:t>
            </a:r>
          </a:p>
        </p:txBody>
      </p:sp>
      <p:pic>
        <p:nvPicPr>
          <p:cNvPr id="140" name="Screen Shot 2016-06-09 at 12.31.40 p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97831" y="1047750"/>
            <a:ext cx="5402020" cy="4170140"/>
          </a:xfrm>
          <a:prstGeom prst="rect">
            <a:avLst/>
          </a:prstGeom>
          <a:ln w="12700">
            <a:miter lim="400000"/>
          </a:ln>
        </p:spPr>
      </p:pic>
      <p:sp>
        <p:nvSpPr>
          <p:cNvPr id="141" name="Shape 141"/>
          <p:cNvSpPr>
            <a:spLocks noGrp="1"/>
          </p:cNvSpPr>
          <p:nvPr>
            <p:ph type="title"/>
          </p:nvPr>
        </p:nvSpPr>
        <p:spPr>
          <a:xfrm>
            <a:off x="791570" y="1174750"/>
            <a:ext cx="5444132" cy="391614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r" defTabSz="397256">
              <a:defRPr sz="5440"/>
            </a:pPr>
            <a:r>
              <a:rPr b="1" dirty="0" err="1">
                <a:latin typeface="Helvetica"/>
                <a:ea typeface="Helvetica"/>
                <a:cs typeface="Helvetica"/>
                <a:sym typeface="Helvetica"/>
              </a:rPr>
              <a:t>Panduan</a:t>
            </a:r>
            <a:r>
              <a:rPr b="1" dirty="0">
                <a:latin typeface="Helvetica"/>
                <a:ea typeface="Helvetica"/>
                <a:cs typeface="Helvetica"/>
                <a:sym typeface="Helvetica"/>
              </a:rPr>
              <a:t> #4</a:t>
            </a:r>
            <a:r>
              <a:rPr dirty="0"/>
              <a:t> </a:t>
            </a:r>
          </a:p>
          <a:p>
            <a:pPr algn="r" defTabSz="397256">
              <a:defRPr sz="5440"/>
            </a:pPr>
            <a:r>
              <a:rPr dirty="0" err="1"/>
              <a:t>Mengikuti</a:t>
            </a:r>
            <a:r>
              <a:rPr dirty="0"/>
              <a:t> </a:t>
            </a:r>
            <a:r>
              <a:rPr lang="id-ID" dirty="0"/>
              <a:t>instruksi (arahan) seketika instruksi itu diberikan</a:t>
            </a:r>
            <a:r>
              <a:rPr dirty="0"/>
              <a:t>.</a:t>
            </a: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/>
          </p:cNvSpPr>
          <p:nvPr>
            <p:ph type="body" sz="half" idx="1"/>
          </p:nvPr>
        </p:nvSpPr>
        <p:spPr>
          <a:xfrm>
            <a:off x="952500" y="5600700"/>
            <a:ext cx="11099800" cy="2867736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0" indent="0" algn="just" defTabSz="554990">
              <a:spcBef>
                <a:spcPts val="3900"/>
              </a:spcBef>
              <a:buSzTx/>
              <a:buNone/>
              <a:defRPr sz="3609" i="1"/>
            </a:lvl1pPr>
          </a:lstStyle>
          <a:p>
            <a:r>
              <a:rPr lang="id-ID" dirty="0" err="1"/>
              <a:t>Terk</a:t>
            </a:r>
            <a:r>
              <a:rPr dirty="0" err="1"/>
              <a:t>adang</a:t>
            </a:r>
            <a:r>
              <a:rPr dirty="0"/>
              <a:t> </a:t>
            </a:r>
            <a:r>
              <a:rPr dirty="0" err="1"/>
              <a:t>ada</a:t>
            </a:r>
            <a:r>
              <a:rPr dirty="0"/>
              <a:t> guru yang </a:t>
            </a:r>
            <a:r>
              <a:rPr dirty="0" err="1"/>
              <a:t>kurang</a:t>
            </a:r>
            <a:r>
              <a:rPr dirty="0"/>
              <a:t> </a:t>
            </a:r>
            <a:r>
              <a:rPr dirty="0" err="1"/>
              <a:t>setuju</a:t>
            </a:r>
            <a:r>
              <a:rPr dirty="0"/>
              <a:t> </a:t>
            </a:r>
            <a:r>
              <a:rPr dirty="0" err="1"/>
              <a:t>dengan</a:t>
            </a:r>
            <a:r>
              <a:rPr dirty="0"/>
              <a:t> </a:t>
            </a:r>
            <a:r>
              <a:rPr dirty="0" err="1"/>
              <a:t>peraturan</a:t>
            </a:r>
            <a:r>
              <a:rPr dirty="0"/>
              <a:t> </a:t>
            </a:r>
            <a:r>
              <a:rPr dirty="0" err="1"/>
              <a:t>umum</a:t>
            </a:r>
            <a:r>
              <a:rPr dirty="0"/>
              <a:t> </a:t>
            </a:r>
            <a:r>
              <a:rPr dirty="0" err="1"/>
              <a:t>dari</a:t>
            </a:r>
            <a:r>
              <a:rPr dirty="0"/>
              <a:t> </a:t>
            </a:r>
            <a:r>
              <a:rPr dirty="0" err="1"/>
              <a:t>atasannya</a:t>
            </a:r>
            <a:r>
              <a:rPr dirty="0"/>
              <a:t> </a:t>
            </a:r>
            <a:r>
              <a:rPr dirty="0" err="1"/>
              <a:t>dan</a:t>
            </a:r>
            <a:r>
              <a:rPr dirty="0"/>
              <a:t> </a:t>
            </a:r>
            <a:r>
              <a:rPr dirty="0" err="1"/>
              <a:t>cenderung</a:t>
            </a:r>
            <a:r>
              <a:rPr dirty="0"/>
              <a:t> </a:t>
            </a:r>
            <a:r>
              <a:rPr dirty="0" err="1"/>
              <a:t>memperbolehkan</a:t>
            </a:r>
            <a:r>
              <a:rPr dirty="0"/>
              <a:t> </a:t>
            </a:r>
            <a:r>
              <a:rPr dirty="0" err="1"/>
              <a:t>perilaku</a:t>
            </a:r>
            <a:r>
              <a:rPr dirty="0"/>
              <a:t> </a:t>
            </a:r>
            <a:r>
              <a:rPr dirty="0" err="1"/>
              <a:t>melanggar</a:t>
            </a:r>
            <a:r>
              <a:rPr dirty="0"/>
              <a:t>, </a:t>
            </a:r>
            <a:r>
              <a:rPr dirty="0" err="1"/>
              <a:t>khususnya</a:t>
            </a:r>
            <a:r>
              <a:rPr dirty="0"/>
              <a:t> dalam </a:t>
            </a:r>
            <a:r>
              <a:rPr dirty="0" err="1"/>
              <a:t>kelas</a:t>
            </a:r>
            <a:r>
              <a:rPr dirty="0"/>
              <a:t> </a:t>
            </a:r>
            <a:r>
              <a:rPr dirty="0" err="1"/>
              <a:t>mereka</a:t>
            </a:r>
            <a:r>
              <a:rPr dirty="0"/>
              <a:t> </a:t>
            </a:r>
            <a:r>
              <a:rPr dirty="0" err="1"/>
              <a:t>saja</a:t>
            </a:r>
            <a:r>
              <a:rPr dirty="0"/>
              <a:t>. Hal </a:t>
            </a:r>
            <a:r>
              <a:rPr dirty="0" err="1"/>
              <a:t>demikian</a:t>
            </a:r>
            <a:r>
              <a:rPr dirty="0"/>
              <a:t> </a:t>
            </a:r>
            <a:r>
              <a:rPr dirty="0" err="1"/>
              <a:t>dapat</a:t>
            </a:r>
            <a:r>
              <a:rPr dirty="0"/>
              <a:t> </a:t>
            </a:r>
            <a:r>
              <a:rPr dirty="0" err="1"/>
              <a:t>memecah</a:t>
            </a:r>
            <a:r>
              <a:rPr dirty="0"/>
              <a:t> </a:t>
            </a:r>
            <a:r>
              <a:rPr dirty="0" err="1"/>
              <a:t>belah</a:t>
            </a:r>
            <a:r>
              <a:rPr dirty="0"/>
              <a:t> </a:t>
            </a:r>
            <a:r>
              <a:rPr dirty="0" err="1"/>
              <a:t>komunitas</a:t>
            </a:r>
            <a:r>
              <a:rPr dirty="0"/>
              <a:t> </a:t>
            </a:r>
            <a:r>
              <a:rPr dirty="0" err="1"/>
              <a:t>dan</a:t>
            </a:r>
            <a:r>
              <a:rPr dirty="0"/>
              <a:t> </a:t>
            </a:r>
            <a:r>
              <a:rPr dirty="0" err="1"/>
              <a:t>membingungkan</a:t>
            </a:r>
            <a:r>
              <a:rPr dirty="0"/>
              <a:t> </a:t>
            </a:r>
            <a:r>
              <a:rPr dirty="0" err="1"/>
              <a:t>siswa</a:t>
            </a:r>
            <a:r>
              <a:rPr dirty="0"/>
              <a:t>.</a:t>
            </a:r>
          </a:p>
        </p:txBody>
      </p:sp>
      <p:pic>
        <p:nvPicPr>
          <p:cNvPr id="144" name="Screen Shot 2016-06-09 at 12.36.00 p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96950" y="1033184"/>
            <a:ext cx="5464860" cy="4183891"/>
          </a:xfrm>
          <a:prstGeom prst="rect">
            <a:avLst/>
          </a:prstGeom>
          <a:ln w="12700">
            <a:miter lim="400000"/>
          </a:ln>
        </p:spPr>
      </p:pic>
      <p:sp>
        <p:nvSpPr>
          <p:cNvPr id="145" name="Shape 145"/>
          <p:cNvSpPr>
            <a:spLocks noGrp="1"/>
          </p:cNvSpPr>
          <p:nvPr>
            <p:ph type="title"/>
          </p:nvPr>
        </p:nvSpPr>
        <p:spPr>
          <a:xfrm>
            <a:off x="6667500" y="1115906"/>
            <a:ext cx="5156200" cy="4018447"/>
          </a:xfrm>
          <a:prstGeom prst="rect">
            <a:avLst/>
          </a:prstGeom>
        </p:spPr>
        <p:txBody>
          <a:bodyPr/>
          <a:lstStyle/>
          <a:p>
            <a:pPr algn="l" defTabSz="373887">
              <a:defRPr sz="5119"/>
            </a:pPr>
            <a:r>
              <a:rPr b="1" dirty="0" err="1">
                <a:latin typeface="Helvetica"/>
                <a:ea typeface="Helvetica"/>
                <a:cs typeface="Helvetica"/>
                <a:sym typeface="Helvetica"/>
              </a:rPr>
              <a:t>Panduan</a:t>
            </a:r>
            <a:r>
              <a:rPr b="1" dirty="0">
                <a:latin typeface="Helvetica"/>
                <a:ea typeface="Helvetica"/>
                <a:cs typeface="Helvetica"/>
                <a:sym typeface="Helvetica"/>
              </a:rPr>
              <a:t> #5</a:t>
            </a:r>
          </a:p>
          <a:p>
            <a:pPr algn="l" defTabSz="373887">
              <a:defRPr sz="5119"/>
            </a:pPr>
            <a:r>
              <a:rPr dirty="0"/>
              <a:t>Turuti </a:t>
            </a:r>
            <a:r>
              <a:rPr dirty="0" err="1"/>
              <a:t>semua</a:t>
            </a:r>
            <a:r>
              <a:rPr dirty="0"/>
              <a:t> </a:t>
            </a:r>
            <a:r>
              <a:rPr dirty="0" err="1"/>
              <a:t>peraturan</a:t>
            </a:r>
            <a:r>
              <a:rPr dirty="0"/>
              <a:t> </a:t>
            </a:r>
            <a:r>
              <a:rPr dirty="0" err="1"/>
              <a:t>sekolah</a:t>
            </a:r>
            <a:r>
              <a:rPr dirty="0"/>
              <a:t> </a:t>
            </a:r>
            <a:r>
              <a:rPr dirty="0" err="1"/>
              <a:t>dan</a:t>
            </a:r>
            <a:r>
              <a:rPr dirty="0"/>
              <a:t> </a:t>
            </a:r>
            <a:r>
              <a:rPr lang="id-ID" dirty="0"/>
              <a:t>kebijakannya</a:t>
            </a:r>
            <a:r>
              <a:rPr dirty="0"/>
              <a:t>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9587574" y="1381938"/>
              <a:ext cx="42480" cy="244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583614" y="1378158"/>
                <a:ext cx="49500" cy="300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Screen Shot 2016-06-09 at 12.42.09 p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66438" y="908050"/>
            <a:ext cx="5654112" cy="4351495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Shape 148"/>
          <p:cNvSpPr>
            <a:spLocks noGrp="1"/>
          </p:cNvSpPr>
          <p:nvPr>
            <p:ph type="title"/>
          </p:nvPr>
        </p:nvSpPr>
        <p:spPr>
          <a:xfrm>
            <a:off x="634621" y="1035050"/>
            <a:ext cx="5435979" cy="3856195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r" defTabSz="362204">
              <a:defRPr sz="4960"/>
            </a:pPr>
            <a:r>
              <a:rPr b="1" dirty="0">
                <a:latin typeface="Helvetica"/>
                <a:ea typeface="Helvetica"/>
                <a:cs typeface="Helvetica"/>
                <a:sym typeface="Helvetica"/>
              </a:rPr>
              <a:t>Peraturan </a:t>
            </a:r>
            <a:r>
              <a:rPr b="1" dirty="0" err="1">
                <a:latin typeface="Helvetica"/>
                <a:ea typeface="Helvetica"/>
                <a:cs typeface="Helvetica"/>
                <a:sym typeface="Helvetica"/>
              </a:rPr>
              <a:t>Khusus</a:t>
            </a:r>
            <a:endParaRPr b="1" dirty="0">
              <a:latin typeface="Helvetica"/>
              <a:ea typeface="Helvetica"/>
              <a:cs typeface="Helvetica"/>
              <a:sym typeface="Helvetica"/>
            </a:endParaRPr>
          </a:p>
          <a:p>
            <a:pPr algn="r" defTabSz="362204">
              <a:defRPr sz="4960"/>
            </a:pPr>
            <a:r>
              <a:rPr dirty="0" err="1"/>
              <a:t>Siswa</a:t>
            </a:r>
            <a:r>
              <a:rPr dirty="0"/>
              <a:t> </a:t>
            </a:r>
            <a:r>
              <a:rPr dirty="0" err="1"/>
              <a:t>tidak</a:t>
            </a:r>
            <a:r>
              <a:rPr dirty="0"/>
              <a:t> </a:t>
            </a:r>
            <a:r>
              <a:rPr dirty="0" err="1"/>
              <a:t>diperkenankan</a:t>
            </a:r>
            <a:r>
              <a:rPr dirty="0"/>
              <a:t> </a:t>
            </a:r>
            <a:br>
              <a:rPr dirty="0"/>
            </a:br>
            <a:r>
              <a:rPr dirty="0" err="1"/>
              <a:t>untuk</a:t>
            </a:r>
            <a:r>
              <a:rPr dirty="0"/>
              <a:t> </a:t>
            </a:r>
            <a:r>
              <a:rPr dirty="0" err="1"/>
              <a:t>mengeluh</a:t>
            </a:r>
            <a:r>
              <a:rPr dirty="0"/>
              <a:t>.</a:t>
            </a:r>
          </a:p>
        </p:txBody>
      </p:sp>
      <p:sp>
        <p:nvSpPr>
          <p:cNvPr id="149" name="Shape 149"/>
          <p:cNvSpPr>
            <a:spLocks noGrp="1"/>
          </p:cNvSpPr>
          <p:nvPr>
            <p:ph type="body" sz="half" idx="1"/>
          </p:nvPr>
        </p:nvSpPr>
        <p:spPr>
          <a:xfrm>
            <a:off x="952500" y="5600700"/>
            <a:ext cx="11099800" cy="2997200"/>
          </a:xfrm>
          <a:prstGeom prst="rect">
            <a:avLst/>
          </a:prstGeom>
        </p:spPr>
        <p:txBody>
          <a:bodyPr/>
          <a:lstStyle>
            <a:lvl1pPr marL="0" indent="0" algn="just">
              <a:buSzTx/>
              <a:buNone/>
              <a:defRPr i="1"/>
            </a:lvl1pPr>
          </a:lstStyle>
          <a:p>
            <a:r>
              <a:rPr dirty="0" err="1"/>
              <a:t>Tidak</a:t>
            </a:r>
            <a:r>
              <a:rPr dirty="0"/>
              <a:t> </a:t>
            </a:r>
            <a:r>
              <a:rPr dirty="0" err="1"/>
              <a:t>ada</a:t>
            </a:r>
            <a:r>
              <a:rPr dirty="0"/>
              <a:t> </a:t>
            </a:r>
            <a:r>
              <a:rPr lang="id-ID" dirty="0"/>
              <a:t>alasan </a:t>
            </a:r>
            <a:r>
              <a:rPr dirty="0"/>
              <a:t>yang </a:t>
            </a:r>
            <a:r>
              <a:rPr lang="en-ID" dirty="0" err="1"/>
              <a:t>dapat</a:t>
            </a:r>
            <a:r>
              <a:rPr lang="en-ID" dirty="0"/>
              <a:t> </a:t>
            </a:r>
            <a:r>
              <a:rPr dirty="0" err="1"/>
              <a:t>membenarkan</a:t>
            </a:r>
            <a:r>
              <a:rPr dirty="0"/>
              <a:t> </a:t>
            </a:r>
            <a:r>
              <a:rPr dirty="0" err="1"/>
              <a:t>keluhan</a:t>
            </a:r>
            <a:r>
              <a:rPr dirty="0"/>
              <a:t> </a:t>
            </a:r>
            <a:r>
              <a:rPr dirty="0" err="1"/>
              <a:t>apapun</a:t>
            </a:r>
            <a:r>
              <a:rPr dirty="0"/>
              <a:t> </a:t>
            </a:r>
            <a:r>
              <a:rPr dirty="0" err="1"/>
              <a:t>dari</a:t>
            </a:r>
            <a:r>
              <a:rPr dirty="0"/>
              <a:t> </a:t>
            </a:r>
            <a:r>
              <a:rPr dirty="0" err="1"/>
              <a:t>siswa</a:t>
            </a:r>
            <a:r>
              <a:rPr dirty="0"/>
              <a:t>. </a:t>
            </a:r>
            <a:r>
              <a:rPr dirty="0" err="1"/>
              <a:t>Semua</a:t>
            </a:r>
            <a:r>
              <a:rPr dirty="0"/>
              <a:t> </a:t>
            </a:r>
            <a:r>
              <a:rPr dirty="0" err="1"/>
              <a:t>tindakan</a:t>
            </a:r>
            <a:r>
              <a:rPr dirty="0"/>
              <a:t> guru </a:t>
            </a:r>
            <a:r>
              <a:rPr dirty="0" err="1"/>
              <a:t>diambil</a:t>
            </a:r>
            <a:r>
              <a:rPr dirty="0"/>
              <a:t> </a:t>
            </a:r>
            <a:r>
              <a:rPr dirty="0" err="1"/>
              <a:t>dengan</a:t>
            </a:r>
            <a:r>
              <a:rPr dirty="0"/>
              <a:t> </a:t>
            </a:r>
            <a:r>
              <a:rPr lang="id-ID" dirty="0"/>
              <a:t>memperhatikan</a:t>
            </a:r>
            <a:r>
              <a:rPr dirty="0"/>
              <a:t> </a:t>
            </a:r>
            <a:r>
              <a:rPr dirty="0" err="1"/>
              <a:t>minat</a:t>
            </a:r>
            <a:r>
              <a:rPr dirty="0"/>
              <a:t> </a:t>
            </a:r>
            <a:r>
              <a:rPr dirty="0" err="1"/>
              <a:t>dan</a:t>
            </a:r>
            <a:r>
              <a:rPr dirty="0"/>
              <a:t> </a:t>
            </a:r>
            <a:r>
              <a:rPr dirty="0" err="1"/>
              <a:t>kepentingan</a:t>
            </a:r>
            <a:r>
              <a:rPr dirty="0"/>
              <a:t> </a:t>
            </a:r>
            <a:r>
              <a:rPr lang="id-ID"/>
              <a:t>mereka</a:t>
            </a:r>
            <a:r>
              <a:rPr/>
              <a:t>.</a:t>
            </a:r>
            <a:endParaRPr dirty="0"/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Gradient">
  <a:themeElements>
    <a:clrScheme name="Gradient">
      <a:dk1>
        <a:srgbClr val="FF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189B1A"/>
      </a:accent2>
      <a:accent3>
        <a:srgbClr val="008C91"/>
      </a:accent3>
      <a:accent4>
        <a:srgbClr val="5747C1"/>
      </a:accent4>
      <a:accent5>
        <a:srgbClr val="971817"/>
      </a:accent5>
      <a:accent6>
        <a:srgbClr val="BC8027"/>
      </a:accent6>
      <a:hlink>
        <a:srgbClr val="0000FF"/>
      </a:hlink>
      <a:folHlink>
        <a:srgbClr val="FF00FF"/>
      </a:folHlink>
    </a:clrScheme>
    <a:fontScheme name="Gradient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chemeClr val="accent1"/>
            </a:gs>
            <a:gs pos="100000">
              <a:schemeClr val="accent1">
                <a:hueOff val="321133"/>
                <a:satOff val="-12043"/>
                <a:lumOff val="-7113"/>
              </a:schemeClr>
            </a:gs>
          </a:gsLst>
          <a:lin ang="5400000" scaled="0"/>
        </a:gradFill>
        <a:ln w="12700" cap="flat">
          <a:noFill/>
          <a:miter lim="400000"/>
        </a:ln>
        <a:effectLst>
          <a:outerShdw blurRad="76200" dir="18900000" rotWithShape="0">
            <a:srgbClr val="000000">
              <a:alpha val="8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25400" dist="23998" dir="2700000" rotWithShape="0">
                <a:srgbClr val="000000">
                  <a:alpha val="31034"/>
                </a:srgbClr>
              </a:outerShdw>
            </a:effectLst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Gradient">
  <a:themeElements>
    <a:clrScheme name="Gradient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189B1A"/>
      </a:accent2>
      <a:accent3>
        <a:srgbClr val="008C91"/>
      </a:accent3>
      <a:accent4>
        <a:srgbClr val="5747C1"/>
      </a:accent4>
      <a:accent5>
        <a:srgbClr val="971817"/>
      </a:accent5>
      <a:accent6>
        <a:srgbClr val="BC8027"/>
      </a:accent6>
      <a:hlink>
        <a:srgbClr val="0000FF"/>
      </a:hlink>
      <a:folHlink>
        <a:srgbClr val="FF00FF"/>
      </a:folHlink>
    </a:clrScheme>
    <a:fontScheme name="Gradient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chemeClr val="accent1"/>
            </a:gs>
            <a:gs pos="100000">
              <a:schemeClr val="accent1">
                <a:hueOff val="321133"/>
                <a:satOff val="-12043"/>
                <a:lumOff val="-7113"/>
              </a:schemeClr>
            </a:gs>
          </a:gsLst>
          <a:lin ang="5400000" scaled="0"/>
        </a:gradFill>
        <a:ln w="12700" cap="flat">
          <a:noFill/>
          <a:miter lim="400000"/>
        </a:ln>
        <a:effectLst>
          <a:outerShdw blurRad="76200" dir="18900000" rotWithShape="0">
            <a:srgbClr val="000000">
              <a:alpha val="8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25400" dist="23998" dir="2700000" rotWithShape="0">
                <a:srgbClr val="000000">
                  <a:alpha val="31034"/>
                </a:srgbClr>
              </a:outerShdw>
            </a:effectLst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292</Words>
  <Application>Microsoft Office PowerPoint</Application>
  <PresentationFormat>Custom</PresentationFormat>
  <Paragraphs>24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Helvetica Light</vt:lpstr>
      <vt:lpstr>Helvetica Neue</vt:lpstr>
      <vt:lpstr>Helvetica</vt:lpstr>
      <vt:lpstr>Gradient</vt:lpstr>
      <vt:lpstr>PowerPoint Presentation</vt:lpstr>
      <vt:lpstr>Tentang Bu Seroyer…</vt:lpstr>
      <vt:lpstr>Peraturan dari Bu Seroyer…</vt:lpstr>
      <vt:lpstr>Panduan #1  Saat bel berbunyi, siswa sedang dalam kondisi duduk dan belajar.</vt:lpstr>
      <vt:lpstr>Panduan #2  Membawa semua buku dan alat belajar ke dalam kelas serta mengemasnya saat meninggalkan kelas.</vt:lpstr>
      <vt:lpstr>Panduan #3  Memperlakukan setiap orang dengan sikap yang baik dan rasa hormat.</vt:lpstr>
      <vt:lpstr>Panduan #4  Mengikuti instruksi (arahan) seketika instruksi itu diberikan.</vt:lpstr>
      <vt:lpstr>Panduan #5 Turuti semua peraturan sekolah dan kebijakannya.</vt:lpstr>
      <vt:lpstr>Peraturan Khusus Siswa tidak diperkenankan  untuk mengeluh.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wendy hartono</dc:creator>
  <cp:lastModifiedBy>wendy hartono</cp:lastModifiedBy>
  <cp:revision>12</cp:revision>
  <dcterms:modified xsi:type="dcterms:W3CDTF">2016-06-10T07:58:57Z</dcterms:modified>
</cp:coreProperties>
</file>