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7" r:id="rId3"/>
    <p:sldMasterId id="2147483684" r:id="rId4"/>
  </p:sldMasterIdLst>
  <p:notesMasterIdLst>
    <p:notesMasterId r:id="rId19"/>
  </p:notesMasterIdLst>
  <p:sldIdLst>
    <p:sldId id="389" r:id="rId5"/>
    <p:sldId id="388" r:id="rId6"/>
    <p:sldId id="391" r:id="rId7"/>
    <p:sldId id="382" r:id="rId8"/>
    <p:sldId id="384" r:id="rId9"/>
    <p:sldId id="385" r:id="rId10"/>
    <p:sldId id="392" r:id="rId11"/>
    <p:sldId id="383" r:id="rId12"/>
    <p:sldId id="386" r:id="rId13"/>
    <p:sldId id="387" r:id="rId14"/>
    <p:sldId id="394" r:id="rId15"/>
    <p:sldId id="393" r:id="rId16"/>
    <p:sldId id="341" r:id="rId17"/>
    <p:sldId id="39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73DE0-F35A-4C57-BA4E-4A53B07EA518}" type="datetimeFigureOut">
              <a:rPr lang="en-US" smtClean="0"/>
              <a:t>9/21/2015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93947-72C0-4560-AFAB-B201062E14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05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jpeg"/><Relationship Id="rId5" Type="http://schemas.openxmlformats.org/officeDocument/2006/relationships/slide" Target="../slides/slide5.xml"/><Relationship Id="rId4" Type="http://schemas.openxmlformats.org/officeDocument/2006/relationships/slide" Target="../slides/slide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slide" Target="../slides/slide5.xml"/><Relationship Id="rId5" Type="http://schemas.openxmlformats.org/officeDocument/2006/relationships/slide" Target="../slides/slide8.xml"/><Relationship Id="rId4" Type="http://schemas.openxmlformats.org/officeDocument/2006/relationships/slide" Target="../slides/slide1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" Target="../slides/slide5.xml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5" Type="http://schemas.openxmlformats.org/officeDocument/2006/relationships/image" Target="../media/image3.jpeg"/><Relationship Id="rId4" Type="http://schemas.openxmlformats.org/officeDocument/2006/relationships/slide" Target="../slides/slide8.xml"/><Relationship Id="rId9" Type="http://schemas.openxmlformats.org/officeDocument/2006/relationships/slide" Target="../slides/slide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/>
          <p:cNvSpPr>
            <a:spLocks noChangeArrowheads="1"/>
          </p:cNvSpPr>
          <p:nvPr userDrawn="1"/>
        </p:nvSpPr>
        <p:spPr bwMode="auto">
          <a:xfrm>
            <a:off x="1752600" y="558800"/>
            <a:ext cx="7162800" cy="5486400"/>
          </a:xfrm>
          <a:prstGeom prst="rect">
            <a:avLst/>
          </a:prstGeom>
          <a:gradFill rotWithShape="1">
            <a:gsLst>
              <a:gs pos="0">
                <a:srgbClr val="666699">
                  <a:alpha val="75000"/>
                </a:srgbClr>
              </a:gs>
              <a:gs pos="100000">
                <a:srgbClr val="666699">
                  <a:alpha val="84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3" name="Picture 4" descr="tourb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r="1601"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849813" y="6477000"/>
            <a:ext cx="43926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d-ID" sz="1400" smtClean="0">
                <a:solidFill>
                  <a:srgbClr val="FFFFFF"/>
                </a:solidFill>
                <a:latin typeface="Trebuchet MS" pitchFamily="34" charset="0"/>
              </a:rPr>
              <a:t>psb-psma </a:t>
            </a:r>
            <a:r>
              <a:rPr lang="id-ID" sz="1400" smtClean="0">
                <a:solidFill>
                  <a:srgbClr val="FFFF00"/>
                </a:solidFill>
                <a:latin typeface="Trebuchet MS" pitchFamily="34" charset="0"/>
              </a:rPr>
              <a:t>rela</a:t>
            </a:r>
            <a:r>
              <a:rPr lang="en-US" sz="140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id-ID" sz="1400" smtClean="0">
                <a:solidFill>
                  <a:srgbClr val="FFFF00"/>
                </a:solidFill>
                <a:latin typeface="Trebuchet MS" pitchFamily="34" charset="0"/>
              </a:rPr>
              <a:t>berbagi Ikhlas</a:t>
            </a:r>
            <a:r>
              <a:rPr lang="en-US" sz="140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id-ID" sz="1400" smtClean="0">
                <a:solidFill>
                  <a:srgbClr val="FFFF00"/>
                </a:solidFill>
                <a:latin typeface="Trebuchet MS" pitchFamily="34" charset="0"/>
              </a:rPr>
              <a:t>memberi</a:t>
            </a:r>
            <a:endParaRPr lang="en-US" sz="1400" smtClean="0">
              <a:solidFill>
                <a:srgbClr val="FFFF00"/>
              </a:solidFill>
              <a:latin typeface="Trebuchet MS" pitchFamily="34" charset="0"/>
            </a:endParaRPr>
          </a:p>
        </p:txBody>
      </p:sp>
      <p:sp>
        <p:nvSpPr>
          <p:cNvPr id="5" name="WordArt 85"/>
          <p:cNvSpPr>
            <a:spLocks noChangeArrowheads="1" noChangeShapeType="1" noTextEdit="1"/>
          </p:cNvSpPr>
          <p:nvPr userDrawn="1"/>
        </p:nvSpPr>
        <p:spPr bwMode="auto">
          <a:xfrm>
            <a:off x="3400425" y="1033463"/>
            <a:ext cx="3844925" cy="3733800"/>
          </a:xfrm>
          <a:prstGeom prst="rect">
            <a:avLst/>
          </a:prstGeom>
        </p:spPr>
        <p:txBody>
          <a:bodyPr wrap="none" fromWordArt="1">
            <a:prstTxWarp prst="textCirclePour">
              <a:avLst>
                <a:gd name="adj1" fmla="val 10844268"/>
                <a:gd name="adj2" fmla="val 64241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normalizeH="1" smtClean="0">
                <a:ln w="12700">
                  <a:solidFill>
                    <a:srgbClr val="CCFFFF"/>
                  </a:solidFill>
                  <a:round/>
                  <a:headEnd/>
                  <a:tailEnd/>
                </a:ln>
                <a:solidFill>
                  <a:srgbClr val="0000FF">
                    <a:alpha val="98038"/>
                  </a:srgbClr>
                </a:solidFill>
                <a:latin typeface="Arial Black"/>
                <a:cs typeface="Arial" charset="0"/>
              </a:rPr>
              <a:t>PUSAT SUMBER BELAJAR </a:t>
            </a:r>
          </a:p>
        </p:txBody>
      </p:sp>
      <p:sp>
        <p:nvSpPr>
          <p:cNvPr id="6" name="WordArt 31"/>
          <p:cNvSpPr>
            <a:spLocks noChangeArrowheads="1" noChangeShapeType="1" noTextEdit="1"/>
          </p:cNvSpPr>
          <p:nvPr userDrawn="1"/>
        </p:nvSpPr>
        <p:spPr bwMode="auto">
          <a:xfrm>
            <a:off x="2700338" y="5229225"/>
            <a:ext cx="54260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smtClean="0">
                <a:ln w="3175">
                  <a:solidFill>
                    <a:srgbClr val="CCFFFF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Trebuchet MS"/>
                <a:cs typeface="Arial" charset="0"/>
              </a:rPr>
              <a:t>www.psb-psma.org</a:t>
            </a:r>
          </a:p>
        </p:txBody>
      </p:sp>
      <p:sp>
        <p:nvSpPr>
          <p:cNvPr id="7" name="WordArt 28"/>
          <p:cNvSpPr>
            <a:spLocks noChangeArrowheads="1" noChangeShapeType="1" noTextEdit="1"/>
          </p:cNvSpPr>
          <p:nvPr userDrawn="1"/>
        </p:nvSpPr>
        <p:spPr bwMode="auto">
          <a:xfrm>
            <a:off x="2438400" y="6172200"/>
            <a:ext cx="2219325" cy="581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Harlow Solid Italic"/>
                <a:cs typeface="Arial" charset="0"/>
              </a:rPr>
              <a:t>Geografi</a:t>
            </a:r>
          </a:p>
        </p:txBody>
      </p:sp>
      <p:sp>
        <p:nvSpPr>
          <p:cNvPr id="8" name="Text Box 30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4038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REFERENSI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9" name="Text Box 31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29718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 </a:t>
            </a:r>
            <a:r>
              <a:rPr lang="en-US" sz="1400" b="1" smtClean="0">
                <a:solidFill>
                  <a:srgbClr val="FFFF00"/>
                </a:solidFill>
              </a:rPr>
              <a:t>LATIHAN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0" name="Text Box 32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2438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MATERI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1" name="Text Box 33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457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PENYUSUN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2" name="Text Box 34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1905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INDIKATOR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3" name="Text Box 35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1371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  SK / KD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4" name="Text Box 37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3429000"/>
            <a:ext cx="1447800" cy="517525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</a:t>
            </a:r>
            <a:r>
              <a:rPr lang="en-US" sz="1400" b="1" smtClean="0">
                <a:solidFill>
                  <a:srgbClr val="FFFF00"/>
                </a:solidFill>
              </a:rPr>
              <a:t>UJI KOMPETENSI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5" name="Rectangle 41"/>
          <p:cNvSpPr>
            <a:spLocks noChangeArrowheads="1"/>
          </p:cNvSpPr>
          <p:nvPr userDrawn="1"/>
        </p:nvSpPr>
        <p:spPr bwMode="auto">
          <a:xfrm>
            <a:off x="152400" y="685800"/>
            <a:ext cx="1447800" cy="4876800"/>
          </a:xfrm>
          <a:prstGeom prst="rect">
            <a:avLst/>
          </a:prstGeom>
          <a:solidFill>
            <a:srgbClr val="CCCCFF">
              <a:alpha val="5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Text Box 36">
            <a:hlinkClick r:id="rId3" action="ppaction://hlinksldjump" tooltip="Untuk menuju ke  halaman Judul"/>
          </p:cNvPr>
          <p:cNvSpPr txBox="1">
            <a:spLocks noChangeArrowheads="1"/>
          </p:cNvSpPr>
          <p:nvPr userDrawn="1"/>
        </p:nvSpPr>
        <p:spPr bwMode="auto">
          <a:xfrm>
            <a:off x="152400" y="76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 BERANDA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7" name="Text Box 38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5105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SELESAI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pic>
        <p:nvPicPr>
          <p:cNvPr id="18" name="Picture 192" descr="logo-psb.jp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172200"/>
            <a:ext cx="160020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logo dikbud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131C46"/>
              </a:clrFrom>
              <a:clrTo>
                <a:srgbClr val="131C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113" y="2205038"/>
            <a:ext cx="12954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 descr="logo dikbud"/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131C46"/>
              </a:clrFrom>
              <a:clrTo>
                <a:srgbClr val="131C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6318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949020"/>
      </p:ext>
    </p:extLst>
  </p:cSld>
  <p:clrMapOvr>
    <a:masterClrMapping/>
  </p:clrMapOvr>
  <p:transition advClick="0"/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urb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" r="1601"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849813" y="6477000"/>
            <a:ext cx="43926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id-ID" sz="1400" smtClean="0">
                <a:solidFill>
                  <a:srgbClr val="FFFFFF"/>
                </a:solidFill>
                <a:latin typeface="Trebuchet MS" pitchFamily="34" charset="0"/>
              </a:rPr>
              <a:t>psb-psma </a:t>
            </a:r>
            <a:r>
              <a:rPr lang="id-ID" sz="1400" smtClean="0">
                <a:solidFill>
                  <a:srgbClr val="FFFF00"/>
                </a:solidFill>
                <a:latin typeface="Trebuchet MS" pitchFamily="34" charset="0"/>
              </a:rPr>
              <a:t>rela</a:t>
            </a:r>
            <a:r>
              <a:rPr lang="en-US" sz="140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id-ID" sz="1400" smtClean="0">
                <a:solidFill>
                  <a:srgbClr val="FFFF00"/>
                </a:solidFill>
                <a:latin typeface="Trebuchet MS" pitchFamily="34" charset="0"/>
              </a:rPr>
              <a:t>berbagi Ikhlas</a:t>
            </a:r>
            <a:r>
              <a:rPr lang="en-US" sz="1400" smtClean="0">
                <a:solidFill>
                  <a:srgbClr val="FFFF00"/>
                </a:solidFill>
                <a:latin typeface="Trebuchet MS" pitchFamily="34" charset="0"/>
              </a:rPr>
              <a:t> </a:t>
            </a:r>
            <a:r>
              <a:rPr lang="id-ID" sz="1400" smtClean="0">
                <a:solidFill>
                  <a:srgbClr val="FFFF00"/>
                </a:solidFill>
                <a:latin typeface="Trebuchet MS" pitchFamily="34" charset="0"/>
              </a:rPr>
              <a:t>memberi</a:t>
            </a:r>
            <a:endParaRPr lang="en-US" sz="1400" smtClean="0">
              <a:solidFill>
                <a:srgbClr val="FFFF00"/>
              </a:solidFill>
              <a:latin typeface="Trebuchet MS" pitchFamily="34" charset="0"/>
            </a:endParaRPr>
          </a:p>
        </p:txBody>
      </p:sp>
      <p:sp>
        <p:nvSpPr>
          <p:cNvPr id="6" name="Rectangle 41"/>
          <p:cNvSpPr>
            <a:spLocks noChangeArrowheads="1"/>
          </p:cNvSpPr>
          <p:nvPr userDrawn="1"/>
        </p:nvSpPr>
        <p:spPr bwMode="auto">
          <a:xfrm>
            <a:off x="152400" y="685800"/>
            <a:ext cx="1447800" cy="4876800"/>
          </a:xfrm>
          <a:prstGeom prst="rect">
            <a:avLst/>
          </a:prstGeom>
          <a:solidFill>
            <a:srgbClr val="CCCCFF">
              <a:alpha val="5607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Text Box 64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4038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REFERENSI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8" name="Text Box 65">
            <a:hlinkClick r:id="rId3" action="ppaction://hlinksldjump" tooltip="Untuk melihat contoh soal"/>
          </p:cNvPr>
          <p:cNvSpPr txBox="1">
            <a:spLocks noChangeArrowheads="1"/>
          </p:cNvSpPr>
          <p:nvPr userDrawn="1"/>
        </p:nvSpPr>
        <p:spPr bwMode="auto">
          <a:xfrm>
            <a:off x="152400" y="29718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 </a:t>
            </a:r>
            <a:r>
              <a:rPr lang="en-US" sz="1400" b="1" smtClean="0">
                <a:solidFill>
                  <a:srgbClr val="FFFF00"/>
                </a:solidFill>
              </a:rPr>
              <a:t>LATIHAN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9" name="Text Box 66">
            <a:hlinkClick r:id="rId4" action="ppaction://hlinksldjump" tooltip="Untuk menuju halaman Materi"/>
          </p:cNvPr>
          <p:cNvSpPr txBox="1">
            <a:spLocks noChangeArrowheads="1"/>
          </p:cNvSpPr>
          <p:nvPr userDrawn="1"/>
        </p:nvSpPr>
        <p:spPr bwMode="auto">
          <a:xfrm>
            <a:off x="152400" y="2438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MATERI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0" name="Text Box 67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457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PENYUSUN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1" name="Text Box 68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1905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INDIKATOR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2" name="Text Box 69">
            <a:hlinkClick r:id="rId3" action="ppaction://hlinksldjump" tooltip="Untuk melihat SK / KD "/>
          </p:cNvPr>
          <p:cNvSpPr txBox="1">
            <a:spLocks noChangeArrowheads="1"/>
          </p:cNvSpPr>
          <p:nvPr userDrawn="1"/>
        </p:nvSpPr>
        <p:spPr bwMode="auto">
          <a:xfrm>
            <a:off x="152400" y="1371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  SK / KD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3" name="Text Box 70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3429000"/>
            <a:ext cx="1447800" cy="517525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</a:t>
            </a:r>
            <a:r>
              <a:rPr lang="en-US" sz="1400" b="1" smtClean="0">
                <a:solidFill>
                  <a:srgbClr val="FFFF00"/>
                </a:solidFill>
              </a:rPr>
              <a:t>UJI KOMPETENSI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4" name="Text Box 71">
            <a:hlinkClick r:id="rId5" action="ppaction://hlinksldjump" tooltip="Untuk menuju ke  halaman Judul"/>
          </p:cNvPr>
          <p:cNvSpPr txBox="1">
            <a:spLocks noChangeArrowheads="1"/>
          </p:cNvSpPr>
          <p:nvPr userDrawn="1"/>
        </p:nvSpPr>
        <p:spPr bwMode="auto">
          <a:xfrm>
            <a:off x="152400" y="76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  BERANDA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5" name="Text Box 72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5105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id-ID" sz="1400" b="1" smtClean="0">
                <a:solidFill>
                  <a:srgbClr val="FFFF00"/>
                </a:solidFill>
              </a:rPr>
              <a:t>SELESAI</a:t>
            </a:r>
            <a:endParaRPr lang="en-AU" sz="1400" b="1" smtClean="0">
              <a:solidFill>
                <a:srgbClr val="FFFF00"/>
              </a:solidFill>
            </a:endParaRPr>
          </a:p>
        </p:txBody>
      </p:sp>
      <p:sp>
        <p:nvSpPr>
          <p:cNvPr id="16" name="Rectangle 41"/>
          <p:cNvSpPr>
            <a:spLocks noChangeArrowheads="1"/>
          </p:cNvSpPr>
          <p:nvPr userDrawn="1"/>
        </p:nvSpPr>
        <p:spPr bwMode="auto">
          <a:xfrm>
            <a:off x="1752600" y="457200"/>
            <a:ext cx="7162800" cy="5486400"/>
          </a:xfrm>
          <a:prstGeom prst="rect">
            <a:avLst/>
          </a:prstGeom>
          <a:gradFill rotWithShape="1">
            <a:gsLst>
              <a:gs pos="0">
                <a:srgbClr val="666699">
                  <a:alpha val="75000"/>
                </a:srgbClr>
              </a:gs>
              <a:gs pos="100000">
                <a:srgbClr val="666699">
                  <a:alpha val="84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d-ID" sz="2000" smtClean="0">
              <a:solidFill>
                <a:srgbClr val="FFFF00"/>
              </a:solidFill>
              <a:cs typeface="Arial" charset="0"/>
            </a:endParaRPr>
          </a:p>
        </p:txBody>
      </p:sp>
      <p:pic>
        <p:nvPicPr>
          <p:cNvPr id="17" name="Picture 192" descr="logo-psb.jpg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172200"/>
            <a:ext cx="16002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logo dikbud"/>
          <p:cNvPicPr>
            <a:picLocks noChangeAspect="1" noChangeArrowheads="1"/>
          </p:cNvPicPr>
          <p:nvPr userDrawn="1"/>
        </p:nvPicPr>
        <p:blipFill>
          <a:blip r:embed="rId7">
            <a:clrChange>
              <a:clrFrom>
                <a:srgbClr val="131C46"/>
              </a:clrFrom>
              <a:clrTo>
                <a:srgbClr val="131C4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0"/>
            <a:ext cx="6318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WordArt 78"/>
          <p:cNvSpPr>
            <a:spLocks noChangeArrowheads="1" noChangeShapeType="1" noTextEdit="1"/>
          </p:cNvSpPr>
          <p:nvPr userDrawn="1"/>
        </p:nvSpPr>
        <p:spPr bwMode="auto">
          <a:xfrm>
            <a:off x="2438400" y="6172200"/>
            <a:ext cx="2219325" cy="581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Harlow Solid Italic"/>
                <a:cs typeface="Arial" charset="0"/>
              </a:rPr>
              <a:t>Geografi</a:t>
            </a:r>
          </a:p>
        </p:txBody>
      </p:sp>
      <p:sp>
        <p:nvSpPr>
          <p:cNvPr id="24" name="Title Placehold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609600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defRPr sz="2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d-ID" dirty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0"/>
          </p:nvPr>
        </p:nvSpPr>
        <p:spPr>
          <a:xfrm>
            <a:off x="1905000" y="1447800"/>
            <a:ext cx="6781800" cy="4267200"/>
          </a:xfrm>
        </p:spPr>
        <p:txBody>
          <a:bodyPr/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8882474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1668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404B421F-4796-44EC-A70E-45E6B591C5B3}" type="slidenum">
              <a:rPr lang="en-US">
                <a:solidFill>
                  <a:srgbClr val="000000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342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1668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E58C6AA9-4BB1-4474-8A16-9B9A4489DC41}" type="slidenum">
              <a:rPr lang="en-US">
                <a:solidFill>
                  <a:srgbClr val="000000"/>
                </a:solidFill>
                <a:cs typeface="Arial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9312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41"/>
          <p:cNvSpPr>
            <a:spLocks noChangeArrowheads="1"/>
          </p:cNvSpPr>
          <p:nvPr/>
        </p:nvSpPr>
        <p:spPr bwMode="auto">
          <a:xfrm>
            <a:off x="1752600" y="558800"/>
            <a:ext cx="7162800" cy="5486400"/>
          </a:xfrm>
          <a:prstGeom prst="rect">
            <a:avLst/>
          </a:prstGeom>
          <a:gradFill rotWithShape="1">
            <a:gsLst>
              <a:gs pos="0">
                <a:srgbClr val="666699">
                  <a:alpha val="75000"/>
                </a:srgbClr>
              </a:gs>
              <a:gs pos="100000">
                <a:srgbClr val="666699">
                  <a:alpha val="84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4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50178" name="Picture 2" descr="tourbg"/>
          <p:cNvPicPr>
            <a:picLocks noChangeAspect="1" noChangeArrowheads="1"/>
          </p:cNvPicPr>
          <p:nvPr/>
        </p:nvPicPr>
        <p:blipFill>
          <a:blip r:embed="rId2" cstate="print"/>
          <a:srcRect l="2400" r="1601"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4849813" y="6477000"/>
            <a:ext cx="4392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>
                <a:solidFill>
                  <a:srgbClr val="FFFFFF"/>
                </a:solidFill>
                <a:latin typeface="Trebuchet MS" pitchFamily="34" charset="0"/>
                <a:cs typeface="Arial" charset="0"/>
              </a:rPr>
              <a:t>psb-psma </a:t>
            </a:r>
            <a:r>
              <a:rPr lang="id-ID" sz="1400" b="1">
                <a:solidFill>
                  <a:srgbClr val="FFFF00"/>
                </a:solidFill>
                <a:latin typeface="Trebuchet MS" pitchFamily="34" charset="0"/>
                <a:cs typeface="Arial" charset="0"/>
              </a:rPr>
              <a:t>Ikhlas berbagi rela memberi</a:t>
            </a:r>
            <a:endParaRPr lang="en-US" sz="1400" b="1">
              <a:solidFill>
                <a:srgbClr val="FFFF00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50181" name="WordArt 85"/>
          <p:cNvSpPr>
            <a:spLocks noChangeArrowheads="1" noChangeShapeType="1" noTextEdit="1"/>
          </p:cNvSpPr>
          <p:nvPr/>
        </p:nvSpPr>
        <p:spPr bwMode="auto">
          <a:xfrm>
            <a:off x="3400425" y="1033463"/>
            <a:ext cx="3844925" cy="3733800"/>
          </a:xfrm>
          <a:prstGeom prst="rect">
            <a:avLst/>
          </a:prstGeom>
        </p:spPr>
        <p:txBody>
          <a:bodyPr wrap="none" fromWordArt="1">
            <a:prstTxWarp prst="textCirclePour">
              <a:avLst>
                <a:gd name="adj1" fmla="val 10844265"/>
                <a:gd name="adj2" fmla="val 64241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normalizeH="1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 Black"/>
                <a:cs typeface="Arial" charset="0"/>
              </a:rPr>
              <a:t>PUSAT SUMBER BELAJAR </a:t>
            </a:r>
          </a:p>
        </p:txBody>
      </p:sp>
      <p:sp>
        <p:nvSpPr>
          <p:cNvPr id="50182" name="WordArt 31"/>
          <p:cNvSpPr>
            <a:spLocks noChangeArrowheads="1" noChangeShapeType="1" noTextEdit="1"/>
          </p:cNvSpPr>
          <p:nvPr/>
        </p:nvSpPr>
        <p:spPr bwMode="auto">
          <a:xfrm>
            <a:off x="2700338" y="5229225"/>
            <a:ext cx="54260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dirty="0">
                <a:ln w="3175">
                  <a:noFill/>
                  <a:round/>
                  <a:headEnd/>
                  <a:tailEnd/>
                </a:ln>
                <a:solidFill>
                  <a:srgbClr val="0066FF"/>
                </a:solidFill>
                <a:latin typeface="Trebuchet MS"/>
                <a:cs typeface="Arial" charset="0"/>
              </a:rPr>
              <a:t>www.psb-psma.org</a:t>
            </a:r>
          </a:p>
        </p:txBody>
      </p:sp>
      <p:pic>
        <p:nvPicPr>
          <p:cNvPr id="50203" name="Picture 4" descr="logo dikbu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31C46"/>
              </a:clrFrom>
              <a:clrTo>
                <a:srgbClr val="131C4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0"/>
            <a:ext cx="6318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204" name="WordArt 28"/>
          <p:cNvSpPr>
            <a:spLocks noChangeArrowheads="1" noChangeShapeType="1" noTextEdit="1"/>
          </p:cNvSpPr>
          <p:nvPr/>
        </p:nvSpPr>
        <p:spPr bwMode="auto">
          <a:xfrm>
            <a:off x="2438400" y="6172200"/>
            <a:ext cx="2219325" cy="581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arlow Solid Italic"/>
                <a:cs typeface="Arial" charset="0"/>
              </a:rPr>
              <a:t>Geografi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80008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Harlow Solid Italic"/>
              <a:cs typeface="Arial" charset="0"/>
            </a:endParaRPr>
          </a:p>
        </p:txBody>
      </p:sp>
      <p:sp>
        <p:nvSpPr>
          <p:cNvPr id="50206" name="Text Box 30">
            <a:hlinkClick r:id="rId4" action="ppaction://hlinksldjump" tooltip="Untuk melihat Referensi yang digunakan"/>
          </p:cNvPr>
          <p:cNvSpPr txBox="1">
            <a:spLocks noChangeArrowheads="1"/>
          </p:cNvSpPr>
          <p:nvPr/>
        </p:nvSpPr>
        <p:spPr bwMode="auto">
          <a:xfrm>
            <a:off x="152400" y="4038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REFERENSI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07" name="Text Box 3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52400" y="29718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 </a:t>
            </a:r>
            <a:r>
              <a:rPr lang="en-US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LATIHAN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08" name="Text Box 32">
            <a:hlinkClick r:id="rId5" action="ppaction://hlinksldjump" tooltip="Untuk menuju halaman Materi"/>
          </p:cNvPr>
          <p:cNvSpPr txBox="1">
            <a:spLocks noChangeArrowheads="1"/>
          </p:cNvSpPr>
          <p:nvPr/>
        </p:nvSpPr>
        <p:spPr bwMode="auto">
          <a:xfrm>
            <a:off x="152400" y="2438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 MATERI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09" name="Text Box 33">
            <a:hlinkClick r:id="rId4" action="ppaction://hlinksldjump" tooltip="Untuk melihat Penyusun Bahan Ajar"/>
          </p:cNvPr>
          <p:cNvSpPr txBox="1">
            <a:spLocks noChangeArrowheads="1"/>
          </p:cNvSpPr>
          <p:nvPr/>
        </p:nvSpPr>
        <p:spPr bwMode="auto">
          <a:xfrm>
            <a:off x="152400" y="457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PENYUSUN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10" name="Text Box 34">
            <a:hlinkClick r:id="rId4" action="ppaction://hlinksldjump" tooltip="Untuk melihat Indikator "/>
          </p:cNvPr>
          <p:cNvSpPr txBox="1">
            <a:spLocks noChangeArrowheads="1"/>
          </p:cNvSpPr>
          <p:nvPr/>
        </p:nvSpPr>
        <p:spPr bwMode="auto">
          <a:xfrm>
            <a:off x="152400" y="1905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INDIKATOR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11" name="Text Box 35">
            <a:hlinkClick r:id="rId6" action="ppaction://hlinksldjump" tooltip="Untuk melihat SK / KD "/>
          </p:cNvPr>
          <p:cNvSpPr txBox="1">
            <a:spLocks noChangeArrowheads="1"/>
          </p:cNvSpPr>
          <p:nvPr userDrawn="1"/>
        </p:nvSpPr>
        <p:spPr bwMode="auto">
          <a:xfrm>
            <a:off x="152400" y="1371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  SK / KD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13" name="Text Box 37">
            <a:hlinkClick r:id="rId4" action="ppaction://hlinksldjump" tooltip="Untuk menuju halaman Latihan"/>
          </p:cNvPr>
          <p:cNvSpPr txBox="1">
            <a:spLocks noChangeArrowheads="1"/>
          </p:cNvSpPr>
          <p:nvPr/>
        </p:nvSpPr>
        <p:spPr bwMode="auto">
          <a:xfrm>
            <a:off x="152400" y="3429000"/>
            <a:ext cx="1447800" cy="517525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400" b="1">
                <a:solidFill>
                  <a:srgbClr val="FFFF00"/>
                </a:solidFill>
                <a:latin typeface="Arial" charset="0"/>
                <a:cs typeface="Arial" charset="0"/>
              </a:rPr>
              <a:t>UJI KOMPETENSI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12" name="Text Box 36">
            <a:hlinkClick r:id="rId4" action="ppaction://hlinksldjump" tooltip="Untuk menuju ke  halaman Judul"/>
          </p:cNvPr>
          <p:cNvSpPr txBox="1">
            <a:spLocks noChangeArrowheads="1"/>
          </p:cNvSpPr>
          <p:nvPr/>
        </p:nvSpPr>
        <p:spPr bwMode="auto">
          <a:xfrm>
            <a:off x="152400" y="76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 BERANDA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50214" name="Text Box 38">
            <a:hlinkClick r:id="" action="ppaction://hlinkshowjump?jump=endshow"/>
          </p:cNvPr>
          <p:cNvSpPr txBox="1">
            <a:spLocks noChangeArrowheads="1"/>
          </p:cNvSpPr>
          <p:nvPr/>
        </p:nvSpPr>
        <p:spPr bwMode="auto">
          <a:xfrm>
            <a:off x="152400" y="5105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SELESAI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pic>
        <p:nvPicPr>
          <p:cNvPr id="50219" name="Picture 192" descr="logo-psb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00" y="6172200"/>
            <a:ext cx="1600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223" name="Picture 4" descr="logo dikbud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131C46"/>
              </a:clrFrom>
              <a:clrTo>
                <a:srgbClr val="131C4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0113" y="2205038"/>
            <a:ext cx="12954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7149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urbg"/>
          <p:cNvPicPr>
            <a:picLocks noChangeAspect="1" noChangeArrowheads="1"/>
          </p:cNvPicPr>
          <p:nvPr/>
        </p:nvPicPr>
        <p:blipFill>
          <a:blip r:embed="rId2" cstate="print"/>
          <a:srcRect l="2400" r="1601"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849813" y="6477000"/>
            <a:ext cx="4392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d-ID" sz="1400" b="1">
                <a:solidFill>
                  <a:srgbClr val="FFFFFF"/>
                </a:solidFill>
                <a:latin typeface="Trebuchet MS" pitchFamily="34" charset="0"/>
                <a:cs typeface="Arial" charset="0"/>
              </a:rPr>
              <a:t>psb-psma </a:t>
            </a:r>
            <a:r>
              <a:rPr lang="id-ID" sz="1400" b="1">
                <a:solidFill>
                  <a:srgbClr val="FFFF00"/>
                </a:solidFill>
                <a:latin typeface="Trebuchet MS" pitchFamily="34" charset="0"/>
                <a:cs typeface="Arial" charset="0"/>
              </a:rPr>
              <a:t>Ikhlas berbagi rela memberi</a:t>
            </a:r>
            <a:endParaRPr lang="en-US" sz="1400" b="1">
              <a:solidFill>
                <a:srgbClr val="FFFF00"/>
              </a:solidFill>
              <a:latin typeface="Trebuchet MS" pitchFamily="34" charset="0"/>
              <a:cs typeface="Arial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54050" y="61722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14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WordArt 58"/>
          <p:cNvSpPr>
            <a:spLocks noChangeArrowheads="1" noChangeShapeType="1" noTextEdit="1"/>
          </p:cNvSpPr>
          <p:nvPr/>
        </p:nvSpPr>
        <p:spPr bwMode="auto">
          <a:xfrm>
            <a:off x="2438400" y="6172200"/>
            <a:ext cx="2219325" cy="581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Harlow Solid Italic"/>
                <a:cs typeface="Arial" charset="0"/>
              </a:rPr>
              <a:t>Geografi</a:t>
            </a:r>
            <a:endParaRPr lang="en-US" sz="3600" b="1" kern="10" dirty="0">
              <a:ln w="9525">
                <a:noFill/>
                <a:round/>
                <a:headEnd/>
                <a:tailEnd/>
              </a:ln>
              <a:solidFill>
                <a:srgbClr val="80008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Harlow Solid Italic"/>
              <a:cs typeface="Arial" charset="0"/>
            </a:endParaRPr>
          </a:p>
        </p:txBody>
      </p:sp>
      <p:sp>
        <p:nvSpPr>
          <p:cNvPr id="9" name="Text Box 66">
            <a:hlinkClick r:id="rId3" action="ppaction://hlinksldjump" tooltip="Untuk menuju halaman Materi"/>
          </p:cNvPr>
          <p:cNvSpPr txBox="1">
            <a:spLocks noChangeArrowheads="1"/>
          </p:cNvSpPr>
          <p:nvPr/>
        </p:nvSpPr>
        <p:spPr bwMode="auto">
          <a:xfrm>
            <a:off x="152400" y="2438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MATERI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Text Box 68">
            <a:hlinkClick r:id="rId4" action="ppaction://hlinksldjump" tooltip="Untuk melihat Indikator "/>
          </p:cNvPr>
          <p:cNvSpPr txBox="1">
            <a:spLocks noChangeArrowheads="1"/>
          </p:cNvSpPr>
          <p:nvPr/>
        </p:nvSpPr>
        <p:spPr bwMode="auto">
          <a:xfrm>
            <a:off x="152400" y="1905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INDIKATOR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Text Box 69">
            <a:hlinkClick r:id="rId3" action="ppaction://hlinksldjump" tooltip="Untuk melihat SK / KD "/>
          </p:cNvPr>
          <p:cNvSpPr txBox="1">
            <a:spLocks noChangeArrowheads="1"/>
          </p:cNvSpPr>
          <p:nvPr/>
        </p:nvSpPr>
        <p:spPr bwMode="auto">
          <a:xfrm>
            <a:off x="152400" y="1371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  SK / </a:t>
            </a:r>
            <a:r>
              <a:rPr lang="id-ID" sz="14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KD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1752600" y="558800"/>
            <a:ext cx="7162800" cy="5486400"/>
          </a:xfrm>
          <a:prstGeom prst="rect">
            <a:avLst/>
          </a:prstGeom>
          <a:gradFill rotWithShape="1">
            <a:gsLst>
              <a:gs pos="0">
                <a:srgbClr val="666699">
                  <a:alpha val="75000"/>
                </a:srgbClr>
              </a:gs>
              <a:gs pos="100000">
                <a:srgbClr val="666699">
                  <a:alpha val="84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4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5" name="Picture 192" descr="logo-ps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00" y="6172200"/>
            <a:ext cx="16002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75" descr="New Picture (2)">
            <a:hlinkClick r:id="" action="ppaction://hlinkshowjump?jump=previous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3100" y="6140450"/>
            <a:ext cx="284163" cy="284163"/>
          </a:xfrm>
          <a:prstGeom prst="rect">
            <a:avLst/>
          </a:prstGeom>
          <a:noFill/>
        </p:spPr>
      </p:pic>
      <p:pic>
        <p:nvPicPr>
          <p:cNvPr id="17" name="Picture 76" descr="New Picture (3)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70925" y="6146800"/>
            <a:ext cx="274638" cy="274638"/>
          </a:xfrm>
          <a:prstGeom prst="rect">
            <a:avLst/>
          </a:prstGeom>
          <a:noFill/>
        </p:spPr>
      </p:pic>
      <p:pic>
        <p:nvPicPr>
          <p:cNvPr id="18" name="Picture 4" descr="logo dikbud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131C46"/>
              </a:clrFrom>
              <a:clrTo>
                <a:srgbClr val="131C4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0"/>
            <a:ext cx="6318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71">
            <a:hlinkClick r:id="rId9" action="ppaction://hlinksldjump"/>
          </p:cNvPr>
          <p:cNvSpPr txBox="1">
            <a:spLocks noChangeArrowheads="1"/>
          </p:cNvSpPr>
          <p:nvPr userDrawn="1"/>
        </p:nvSpPr>
        <p:spPr bwMode="auto">
          <a:xfrm>
            <a:off x="123826" y="800100"/>
            <a:ext cx="1466850" cy="307777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 BERANDA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411413" y="260350"/>
            <a:ext cx="5762625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lick to edit Master title style</a:t>
            </a:r>
            <a:endParaRPr lang="en-US" dirty="0"/>
          </a:p>
        </p:txBody>
      </p:sp>
      <p:sp>
        <p:nvSpPr>
          <p:cNvPr id="2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96352-F75C-49E6-B7E3-011A923CFC27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Text Box 30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40386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REFERENSI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26" name="Text Box 31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29718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 </a:t>
            </a:r>
            <a:r>
              <a:rPr lang="en-US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LATIHAN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27" name="Text Box 33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45720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PENYUSUN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ext Box 37">
            <a:hlinkClick r:id="" action="ppaction://noaction"/>
          </p:cNvPr>
          <p:cNvSpPr txBox="1">
            <a:spLocks noChangeArrowheads="1"/>
          </p:cNvSpPr>
          <p:nvPr userDrawn="1"/>
        </p:nvSpPr>
        <p:spPr bwMode="auto">
          <a:xfrm>
            <a:off x="152400" y="3429000"/>
            <a:ext cx="1447800" cy="517525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rgbClr val="FFFF00"/>
                </a:solidFill>
                <a:latin typeface="Arial" charset="0"/>
                <a:cs typeface="Arial" charset="0"/>
              </a:rPr>
              <a:t>UJI KOMPETENSI</a:t>
            </a:r>
            <a:endParaRPr lang="en-AU" sz="1400" b="1" dirty="0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  <p:sp>
        <p:nvSpPr>
          <p:cNvPr id="29" name="Text Box 38">
            <a:hlinkClick r:id="" action="ppaction://hlinkshowjump?jump=endshow"/>
          </p:cNvPr>
          <p:cNvSpPr txBox="1">
            <a:spLocks noChangeArrowheads="1"/>
          </p:cNvSpPr>
          <p:nvPr userDrawn="1"/>
        </p:nvSpPr>
        <p:spPr bwMode="auto">
          <a:xfrm>
            <a:off x="152400" y="5105400"/>
            <a:ext cx="1447800" cy="304800"/>
          </a:xfrm>
          <a:prstGeom prst="rect">
            <a:avLst/>
          </a:prstGeom>
          <a:gradFill rotWithShape="1">
            <a:gsLst>
              <a:gs pos="0">
                <a:srgbClr val="3333FF"/>
              </a:gs>
              <a:gs pos="50000">
                <a:srgbClr val="6666FF"/>
              </a:gs>
              <a:gs pos="100000">
                <a:srgbClr val="3333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id-ID" sz="1400" b="1">
                <a:solidFill>
                  <a:srgbClr val="FFFF00"/>
                </a:solidFill>
                <a:latin typeface="Arial" charset="0"/>
                <a:cs typeface="Arial" charset="0"/>
              </a:rPr>
              <a:t>SELESAI</a:t>
            </a:r>
            <a:endParaRPr lang="en-AU" sz="1400" b="1">
              <a:solidFill>
                <a:srgbClr val="FFFF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373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096352-F75C-49E6-B7E3-011A923CFC27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896039"/>
      </p:ext>
    </p:extLst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0"/>
            <a:ext cx="6705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A16D5-128E-43AF-B44B-F849DC197B3D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522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F9A8E8-EE37-460C-AA65-3C8EF5B30E6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4114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A37A72-0E1A-4532-86D0-5C9DA56FE23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299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CDFC2-7BD8-4F72-9966-004EE70DA756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3534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9D4FF-14DE-4F70-975B-310A73D12B9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7569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7096C-1CCD-4DD0-BF41-FC92A3BE5DE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1407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B9131-5269-40A1-8781-77AF526D339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903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1D2C9-4EBD-46D8-9CEF-8D04F59F3F5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6887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9EA55-F301-4263-83FD-641906BC8DA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11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72E17-EC1F-4827-B035-AA988B084A4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1597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6C542-FE4E-46D1-8E94-70C1CAC1ED7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438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03D5D6-44CA-4CFD-B1E0-7A570E80D87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9402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DC635-7D3D-44C8-97CD-734157A0BED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743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635375" y="6308725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97B9-9E74-4CB0-9E92-97323F4C7C1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10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7.jpeg"/><Relationship Id="rId18" Type="http://schemas.openxmlformats.org/officeDocument/2006/relationships/image" Target="../media/image10.png"/><Relationship Id="rId26" Type="http://schemas.openxmlformats.org/officeDocument/2006/relationships/image" Target="../media/image17.png"/><Relationship Id="rId3" Type="http://schemas.openxmlformats.org/officeDocument/2006/relationships/slideLayout" Target="../slideLayouts/slideLayout24.xml"/><Relationship Id="rId21" Type="http://schemas.openxmlformats.org/officeDocument/2006/relationships/image" Target="../media/image13.png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4.xml"/><Relationship Id="rId17" Type="http://schemas.openxmlformats.org/officeDocument/2006/relationships/slide" Target="../slides/slide5.xml"/><Relationship Id="rId25" Type="http://schemas.openxmlformats.org/officeDocument/2006/relationships/image" Target="../media/image16.pn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9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image" Target="../media/image15.png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8.png"/><Relationship Id="rId23" Type="http://schemas.openxmlformats.org/officeDocument/2006/relationships/slide" Target="../slides/slide8.xml"/><Relationship Id="rId10" Type="http://schemas.openxmlformats.org/officeDocument/2006/relationships/slideLayout" Target="../slideLayouts/slideLayout31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" Target="../slides/slide1.xml"/><Relationship Id="rId22" Type="http://schemas.openxmlformats.org/officeDocument/2006/relationships/image" Target="../media/image14.png"/><Relationship Id="rId27" Type="http://schemas.openxmlformats.org/officeDocument/2006/relationships/image" Target="../media/image18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4A717C7-7053-4AB4-97EB-DF3D5D00217A}" type="datetimeFigureOut">
              <a:rPr lang="en-US" smtClean="0"/>
              <a:pPr/>
              <a:t>9/21/2015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8A396FD-CCDC-46E0-B684-64417FD757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609600"/>
            <a:ext cx="7010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524000"/>
            <a:ext cx="7010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4241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</p:sldLayoutIdLst>
  <p:transition advClick="0"/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rebuchet MS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rebuchet MS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rebuchet MS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Trebuchet MS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Trebuchet MS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Trebuchet MS" pitchFamily="34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Trebuchet MS" pitchFamily="34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Trebuchet MS" pitchFamily="34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Trebuchet MS" pitchFamily="34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609600"/>
            <a:ext cx="7010400" cy="838200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50000">
                <a:srgbClr val="3333CC"/>
              </a:gs>
              <a:gs pos="100000">
                <a:srgbClr val="00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8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28800" y="1524000"/>
            <a:ext cx="7010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9613" y="619283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096352-F75C-49E6-B7E3-011A923CFC27}" type="slidenum">
              <a:rPr lang="en-GB" b="1" smtClean="0">
                <a:solidFill>
                  <a:srgbClr val="000000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b="1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73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ernard MT Condensed" pitchFamily="18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ernard MT Condensed" pitchFamily="18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ernard MT Condensed" pitchFamily="18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Bernard MT Condensed" pitchFamily="18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2D1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13" cstate="print"/>
          <a:srcRect r="80833"/>
          <a:stretch>
            <a:fillRect/>
          </a:stretch>
        </p:blipFill>
        <p:spPr bwMode="auto">
          <a:xfrm>
            <a:off x="0" y="0"/>
            <a:ext cx="1752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</p:pic>
      <p:pic>
        <p:nvPicPr>
          <p:cNvPr id="5123" name="Picture 7" descr="beranda.png">
            <a:hlinkClick r:id="rId14" action="ppaction://hlinksldjump" highlightClick="1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2055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8" descr="contoh soal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798763"/>
            <a:ext cx="20605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9" descr="indikator.png">
            <a:hlinkClick r:id="rId17" action="ppaction://hlinksldjump" highlightClick="1"/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663700"/>
            <a:ext cx="204787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10" descr="materi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" y="2147888"/>
            <a:ext cx="2055812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11" descr="penyusun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4470400"/>
            <a:ext cx="1989137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12" descr="referensi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3941763"/>
            <a:ext cx="2020887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13" descr="selesai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099050"/>
            <a:ext cx="19812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4" descr="sk-kd.png">
            <a:hlinkClick r:id="rId23" action="ppaction://hlinksldjump" highlightClick="1"/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" y="1076325"/>
            <a:ext cx="2105025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5" descr="uji kompetensi.png">
            <a:hlinkClick r:id="" action="ppaction://noaction" highlightClick="1"/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3" y="3194050"/>
            <a:ext cx="22685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1668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6508D7-F9C2-475D-8B3A-F08BA308CD9A}" type="slidenum">
              <a:rPr lang="en-US">
                <a:solidFill>
                  <a:srgbClr val="000000">
                    <a:tint val="75000"/>
                  </a:srgbClr>
                </a:solidFill>
                <a:cs typeface="Arial" charset="0"/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cs typeface="Arial" charset="0"/>
            </a:endParaRPr>
          </a:p>
        </p:txBody>
      </p:sp>
      <p:pic>
        <p:nvPicPr>
          <p:cNvPr id="5133" name="Picture 14" descr="logo psb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137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5940152" y="6309320"/>
            <a:ext cx="302433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Rela</a:t>
            </a:r>
            <a:r>
              <a:rPr lang="en-US" sz="1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1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berbagi</a:t>
            </a:r>
            <a:r>
              <a:rPr lang="en-US" sz="1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1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ikhlas</a:t>
            </a:r>
            <a:r>
              <a:rPr lang="en-US" sz="1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1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memberi</a:t>
            </a:r>
            <a:r>
              <a:rPr lang="en-US" sz="1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5135" name="Picture 15" descr="Globe.gif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732463"/>
            <a:ext cx="96678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6" name="Picture 14" descr="logo psb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1371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7" name="Picture 15" descr="Globe.gif"/>
          <p:cNvPicPr>
            <a:picLocks noChangeAspect="1"/>
          </p:cNvPicPr>
          <p:nvPr userDrawn="1"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5732463"/>
            <a:ext cx="96678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00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066800"/>
          </a:xfrm>
        </p:spPr>
        <p:txBody>
          <a:bodyPr>
            <a:normAutofit fontScale="90000"/>
          </a:bodyPr>
          <a:lstStyle/>
          <a:p>
            <a:r>
              <a:rPr lang="en-US" sz="73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abic Typesetting" pitchFamily="66" charset="-78"/>
              </a:rPr>
              <a:t>Study Visit</a:t>
            </a:r>
            <a:r>
              <a:rPr lang="en-US" sz="54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abic Typesetting" pitchFamily="66" charset="-78"/>
              </a:rPr>
              <a:t> </a:t>
            </a:r>
            <a:r>
              <a:rPr lang="en-US" sz="54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  <a:cs typeface="Arabic Typesetting" pitchFamily="66" charset="-78"/>
              </a:rPr>
              <a:t>     </a:t>
            </a:r>
            <a:r>
              <a:rPr lang="en-US" sz="27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rabic Typesetting" pitchFamily="66" charset="-78"/>
              </a:rPr>
              <a:t>(Jumat,25 </a:t>
            </a:r>
            <a:r>
              <a:rPr lang="en-US" sz="27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  <a:cs typeface="Arabic Typesetting" pitchFamily="66" charset="-78"/>
              </a:rPr>
              <a:t>Sept 2015)</a:t>
            </a:r>
            <a:endParaRPr lang="en-US" sz="27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8305800" cy="5486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66800"/>
            <a:ext cx="2743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066800"/>
            <a:ext cx="30480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066800"/>
            <a:ext cx="3048000" cy="278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86200"/>
            <a:ext cx="3048001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539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err="1" smtClean="0">
                <a:solidFill>
                  <a:schemeClr val="tx1"/>
                </a:solidFill>
              </a:rPr>
              <a:t>Kelas</a:t>
            </a:r>
            <a:r>
              <a:rPr lang="en-US" b="1" dirty="0" smtClean="0">
                <a:solidFill>
                  <a:schemeClr val="tx1"/>
                </a:solidFill>
              </a:rPr>
              <a:t> 9</a:t>
            </a:r>
            <a:r>
              <a:rPr lang="en-US" b="1" dirty="0" smtClean="0">
                <a:solidFill>
                  <a:srgbClr val="FF0000"/>
                </a:solidFill>
              </a:rPr>
              <a:t> (</a:t>
            </a:r>
            <a:r>
              <a:rPr lang="en-US" b="1" dirty="0" err="1" smtClean="0">
                <a:solidFill>
                  <a:srgbClr val="FF0000"/>
                </a:solidFill>
              </a:rPr>
              <a:t>Dokumentasi</a:t>
            </a:r>
            <a:r>
              <a:rPr lang="en-US" b="1" dirty="0" smtClean="0">
                <a:solidFill>
                  <a:srgbClr val="FF0000"/>
                </a:solidFill>
              </a:rPr>
              <a:t> : </a:t>
            </a:r>
            <a:r>
              <a:rPr lang="en-US" b="1" dirty="0" err="1" smtClean="0">
                <a:solidFill>
                  <a:srgbClr val="FF0000"/>
                </a:solidFill>
              </a:rPr>
              <a:t>Ribka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143000"/>
            <a:ext cx="84582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BUS 5</a:t>
            </a:r>
            <a:endParaRPr lang="en-US" b="1" dirty="0"/>
          </a:p>
          <a:p>
            <a:r>
              <a:rPr lang="en-US" i="1" dirty="0" err="1"/>
              <a:t>Bendahara</a:t>
            </a:r>
            <a:r>
              <a:rPr lang="en-US" i="1" dirty="0"/>
              <a:t> (</a:t>
            </a:r>
            <a:r>
              <a:rPr lang="en-US" i="1" dirty="0" err="1"/>
              <a:t>Tol,TIP</a:t>
            </a:r>
            <a:r>
              <a:rPr lang="en-US" i="1" dirty="0"/>
              <a:t>)  </a:t>
            </a:r>
            <a:r>
              <a:rPr lang="en-US" i="1" dirty="0" smtClean="0"/>
              <a:t>		: </a:t>
            </a:r>
            <a:r>
              <a:rPr lang="en-US" i="1" dirty="0" err="1"/>
              <a:t>Ribka</a:t>
            </a:r>
            <a:endParaRPr lang="en-US" dirty="0"/>
          </a:p>
          <a:p>
            <a:r>
              <a:rPr lang="en-US" i="1" dirty="0" err="1"/>
              <a:t>Konsumsi</a:t>
            </a:r>
            <a:r>
              <a:rPr lang="en-US" i="1" dirty="0"/>
              <a:t>, </a:t>
            </a:r>
            <a:r>
              <a:rPr lang="en-US" i="1" dirty="0" err="1"/>
              <a:t>Absen</a:t>
            </a:r>
            <a:r>
              <a:rPr lang="en-US" i="1" dirty="0"/>
              <a:t> </a:t>
            </a:r>
            <a:r>
              <a:rPr lang="en-US" i="1" dirty="0" err="1"/>
              <a:t>Siswa</a:t>
            </a:r>
            <a:r>
              <a:rPr lang="en-US" i="1" dirty="0"/>
              <a:t> &amp; </a:t>
            </a:r>
            <a:r>
              <a:rPr lang="en-US" i="1" dirty="0" err="1"/>
              <a:t>Doa</a:t>
            </a:r>
            <a:r>
              <a:rPr lang="en-US" i="1" dirty="0"/>
              <a:t>	 : </a:t>
            </a:r>
            <a:r>
              <a:rPr lang="en-US" i="1" dirty="0" smtClean="0"/>
              <a:t>Albert</a:t>
            </a:r>
            <a:endParaRPr lang="en-US" dirty="0"/>
          </a:p>
          <a:p>
            <a:r>
              <a:rPr lang="en-US" i="1" dirty="0" err="1"/>
              <a:t>Seksi</a:t>
            </a:r>
            <a:r>
              <a:rPr lang="en-US" i="1" dirty="0"/>
              <a:t>  P3K			</a:t>
            </a:r>
            <a:r>
              <a:rPr lang="en-US" i="1" dirty="0" smtClean="0"/>
              <a:t>: </a:t>
            </a:r>
            <a:r>
              <a:rPr lang="en-US" i="1" dirty="0" err="1" smtClean="0"/>
              <a:t>Libratus</a:t>
            </a:r>
            <a:endParaRPr lang="en-US" i="1" dirty="0" smtClean="0"/>
          </a:p>
          <a:p>
            <a:endParaRPr lang="en-US" i="1" dirty="0"/>
          </a:p>
          <a:p>
            <a:pPr marL="0" indent="0">
              <a:buNone/>
            </a:pPr>
            <a:r>
              <a:rPr lang="en-US" b="1" dirty="0" smtClean="0"/>
              <a:t>BUS 6</a:t>
            </a:r>
            <a:endParaRPr lang="en-US" b="1" dirty="0"/>
          </a:p>
          <a:p>
            <a:r>
              <a:rPr lang="en-US" i="1" dirty="0" err="1"/>
              <a:t>Bendahara</a:t>
            </a:r>
            <a:r>
              <a:rPr lang="en-US" i="1" dirty="0"/>
              <a:t> (</a:t>
            </a:r>
            <a:r>
              <a:rPr lang="en-US" i="1" dirty="0" err="1"/>
              <a:t>Tol,TIP</a:t>
            </a:r>
            <a:r>
              <a:rPr lang="en-US" i="1" dirty="0"/>
              <a:t>)		: </a:t>
            </a:r>
            <a:r>
              <a:rPr lang="en-US" i="1" dirty="0" err="1"/>
              <a:t>Yohana</a:t>
            </a:r>
            <a:endParaRPr lang="en-US" dirty="0"/>
          </a:p>
          <a:p>
            <a:r>
              <a:rPr lang="en-US" i="1" dirty="0" err="1"/>
              <a:t>Konsumsi</a:t>
            </a:r>
            <a:r>
              <a:rPr lang="en-US" i="1" dirty="0"/>
              <a:t>, </a:t>
            </a:r>
            <a:r>
              <a:rPr lang="en-US" i="1" dirty="0" err="1"/>
              <a:t>Absen</a:t>
            </a:r>
            <a:r>
              <a:rPr lang="en-US" i="1" dirty="0"/>
              <a:t> </a:t>
            </a:r>
            <a:r>
              <a:rPr lang="en-US" i="1" dirty="0" err="1"/>
              <a:t>Siswa</a:t>
            </a:r>
            <a:r>
              <a:rPr lang="en-US" i="1" dirty="0"/>
              <a:t> &amp; </a:t>
            </a:r>
            <a:r>
              <a:rPr lang="en-US" i="1" dirty="0" err="1"/>
              <a:t>Doa</a:t>
            </a:r>
            <a:r>
              <a:rPr lang="en-US" i="1" dirty="0"/>
              <a:t>	: </a:t>
            </a:r>
            <a:r>
              <a:rPr lang="en-US" i="1" dirty="0" err="1"/>
              <a:t>Tisya</a:t>
            </a:r>
            <a:endParaRPr lang="en-US" dirty="0"/>
          </a:p>
          <a:p>
            <a:r>
              <a:rPr lang="en-US" i="1" dirty="0" err="1"/>
              <a:t>Seksi</a:t>
            </a:r>
            <a:r>
              <a:rPr lang="en-US" i="1" dirty="0"/>
              <a:t>  P3K			</a:t>
            </a:r>
            <a:r>
              <a:rPr lang="en-US" i="1" dirty="0" smtClean="0"/>
              <a:t>: </a:t>
            </a:r>
            <a:r>
              <a:rPr lang="en-US" i="1" dirty="0"/>
              <a:t>Rio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2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868362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Catat</a:t>
            </a:r>
            <a:r>
              <a:rPr lang="en-US" dirty="0" smtClean="0">
                <a:solidFill>
                  <a:srgbClr val="FF0000"/>
                </a:solidFill>
              </a:rPr>
              <a:t> 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5029200"/>
          </a:xfrm>
        </p:spPr>
        <p:txBody>
          <a:bodyPr>
            <a:normAutofit/>
          </a:bodyPr>
          <a:lstStyle/>
          <a:p>
            <a:pPr algn="just"/>
            <a:r>
              <a:rPr lang="en-US" dirty="0" err="1" smtClean="0"/>
              <a:t>Seksi</a:t>
            </a:r>
            <a:r>
              <a:rPr lang="en-US" dirty="0" smtClean="0"/>
              <a:t> </a:t>
            </a:r>
            <a:r>
              <a:rPr lang="en-US" dirty="0" err="1" smtClean="0"/>
              <a:t>Konsumsi</a:t>
            </a:r>
            <a:r>
              <a:rPr lang="en-US" dirty="0" smtClean="0"/>
              <a:t> ½ jam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konsumsi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bus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yang </a:t>
            </a:r>
            <a:r>
              <a:rPr lang="en-US" dirty="0" err="1" smtClean="0"/>
              <a:t>benar</a:t>
            </a:r>
            <a:r>
              <a:rPr lang="en-US" dirty="0" smtClean="0"/>
              <a:t>.</a:t>
            </a:r>
          </a:p>
          <a:p>
            <a:pPr algn="just"/>
            <a:r>
              <a:rPr lang="en-US" dirty="0" err="1" smtClean="0"/>
              <a:t>Wali</a:t>
            </a:r>
            <a:r>
              <a:rPr lang="en-US" dirty="0" smtClean="0"/>
              <a:t> </a:t>
            </a:r>
            <a:r>
              <a:rPr lang="en-US" dirty="0" err="1" smtClean="0"/>
              <a:t>kelas</a:t>
            </a:r>
            <a:r>
              <a:rPr lang="en-US" dirty="0" smtClean="0"/>
              <a:t> </a:t>
            </a:r>
            <a:r>
              <a:rPr lang="en-US" dirty="0" err="1" smtClean="0"/>
              <a:t>ingatkan</a:t>
            </a:r>
            <a:r>
              <a:rPr lang="en-US" dirty="0" smtClean="0"/>
              <a:t> </a:t>
            </a:r>
            <a:r>
              <a:rPr lang="en-US" dirty="0" err="1" smtClean="0"/>
              <a:t>siswa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baju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kolam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endParaRPr lang="en-US" dirty="0" smtClean="0"/>
          </a:p>
          <a:p>
            <a:pPr algn="just"/>
            <a:r>
              <a:rPr lang="en-US" dirty="0" err="1" smtClean="0"/>
              <a:t>Seksi</a:t>
            </a:r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dirty="0" err="1" smtClean="0"/>
              <a:t>bsensi</a:t>
            </a:r>
            <a:r>
              <a:rPr lang="en-US" dirty="0" smtClean="0"/>
              <a:t> </a:t>
            </a:r>
            <a:r>
              <a:rPr lang="en-US" dirty="0" err="1" smtClean="0"/>
              <a:t>pastikan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siswa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kali </a:t>
            </a:r>
            <a:r>
              <a:rPr lang="en-US" dirty="0" err="1" smtClean="0"/>
              <a:t>mau</a:t>
            </a:r>
            <a:r>
              <a:rPr lang="en-US" dirty="0" smtClean="0"/>
              <a:t> </a:t>
            </a:r>
            <a:r>
              <a:rPr lang="en-US" dirty="0" err="1" smtClean="0"/>
              <a:t>berangkat</a:t>
            </a:r>
            <a:r>
              <a:rPr lang="en-US" dirty="0" smtClean="0"/>
              <a:t> (</a:t>
            </a:r>
            <a:r>
              <a:rPr lang="en-US" dirty="0" err="1" smtClean="0"/>
              <a:t>Sekolah</a:t>
            </a:r>
            <a:r>
              <a:rPr lang="en-US" dirty="0" smtClean="0"/>
              <a:t>,  Rest Area, &amp; </a:t>
            </a:r>
            <a:r>
              <a:rPr lang="en-US" dirty="0" err="1" smtClean="0"/>
              <a:t>Objek</a:t>
            </a:r>
            <a:r>
              <a:rPr lang="en-US" dirty="0" smtClean="0"/>
              <a:t> Study Visit)</a:t>
            </a:r>
          </a:p>
          <a:p>
            <a:pPr algn="just"/>
            <a:r>
              <a:rPr lang="en-US" dirty="0" err="1" smtClean="0"/>
              <a:t>Bendahara</a:t>
            </a:r>
            <a:r>
              <a:rPr lang="en-US" dirty="0" smtClean="0"/>
              <a:t> : </a:t>
            </a:r>
            <a:r>
              <a:rPr lang="en-US" dirty="0" err="1" smtClean="0"/>
              <a:t>Uang</a:t>
            </a:r>
            <a:r>
              <a:rPr lang="en-US" dirty="0" smtClean="0"/>
              <a:t> </a:t>
            </a:r>
            <a:r>
              <a:rPr lang="en-US" dirty="0" err="1" smtClean="0"/>
              <a:t>tol</a:t>
            </a:r>
            <a:r>
              <a:rPr lang="en-US" dirty="0" smtClean="0"/>
              <a:t> </a:t>
            </a:r>
            <a:r>
              <a:rPr lang="en-US" dirty="0"/>
              <a:t>&amp;</a:t>
            </a:r>
            <a:r>
              <a:rPr lang="en-US" dirty="0" smtClean="0"/>
              <a:t> </a:t>
            </a:r>
            <a:r>
              <a:rPr lang="en-US" dirty="0" err="1" smtClean="0"/>
              <a:t>lainnya</a:t>
            </a:r>
            <a:r>
              <a:rPr lang="en-US" dirty="0" smtClean="0"/>
              <a:t> </a:t>
            </a:r>
            <a:r>
              <a:rPr lang="en-US" dirty="0" err="1" smtClean="0"/>
              <a:t>diambil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 </a:t>
            </a:r>
            <a:r>
              <a:rPr lang="en-US" dirty="0" err="1" smtClean="0"/>
              <a:t>Rabu</a:t>
            </a:r>
            <a:r>
              <a:rPr lang="en-US" dirty="0" smtClean="0"/>
              <a:t>, 23/9  di Ms. Tanti</a:t>
            </a:r>
          </a:p>
          <a:p>
            <a:pPr algn="just"/>
            <a:r>
              <a:rPr lang="en-US" dirty="0" smtClean="0"/>
              <a:t>P3K : </a:t>
            </a:r>
            <a:r>
              <a:rPr lang="en-US" dirty="0" err="1" smtClean="0"/>
              <a:t>Obat-obatan</a:t>
            </a:r>
            <a:r>
              <a:rPr lang="en-US" dirty="0" smtClean="0"/>
              <a:t>   </a:t>
            </a:r>
            <a:r>
              <a:rPr lang="en-US" dirty="0"/>
              <a:t>&amp;</a:t>
            </a:r>
            <a:r>
              <a:rPr lang="en-US" dirty="0" smtClean="0"/>
              <a:t> </a:t>
            </a:r>
            <a:r>
              <a:rPr lang="en-US" dirty="0" err="1"/>
              <a:t>lainnya</a:t>
            </a:r>
            <a:r>
              <a:rPr lang="en-US" dirty="0"/>
              <a:t> </a:t>
            </a:r>
            <a:r>
              <a:rPr lang="en-US" dirty="0" err="1"/>
              <a:t>diambil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hari</a:t>
            </a:r>
            <a:r>
              <a:rPr lang="en-US" dirty="0"/>
              <a:t>  </a:t>
            </a:r>
            <a:r>
              <a:rPr lang="en-US" dirty="0" err="1"/>
              <a:t>Rabu</a:t>
            </a:r>
            <a:r>
              <a:rPr lang="en-US" dirty="0"/>
              <a:t>, 23/9  di Ms. </a:t>
            </a:r>
            <a:r>
              <a:rPr lang="en-US" dirty="0" smtClean="0"/>
              <a:t>Tanti</a:t>
            </a:r>
          </a:p>
          <a:p>
            <a:pPr algn="just"/>
            <a:r>
              <a:rPr lang="en-US" dirty="0" err="1" smtClean="0"/>
              <a:t>Pelajaran</a:t>
            </a:r>
            <a:r>
              <a:rPr lang="en-US" dirty="0" smtClean="0"/>
              <a:t> OR </a:t>
            </a:r>
            <a:r>
              <a:rPr lang="en-US" dirty="0" err="1" smtClean="0"/>
              <a:t>Sebelumnya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memakai</a:t>
            </a:r>
            <a:r>
              <a:rPr lang="en-US" dirty="0" smtClean="0"/>
              <a:t> </a:t>
            </a:r>
            <a:r>
              <a:rPr lang="en-US" dirty="0" err="1" smtClean="0"/>
              <a:t>kaos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sopan</a:t>
            </a: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12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153400" cy="990600"/>
          </a:xfrm>
        </p:spPr>
        <p:txBody>
          <a:bodyPr/>
          <a:lstStyle/>
          <a:p>
            <a:r>
              <a:rPr lang="en-US" dirty="0" smtClean="0"/>
              <a:t>KOSTUM &amp; PERLENGKAPAN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43000"/>
            <a:ext cx="4191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143000"/>
            <a:ext cx="40386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1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228600"/>
            <a:ext cx="8686800" cy="6477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800" dirty="0"/>
          </a:p>
          <a:p>
            <a:pPr lvl="0"/>
            <a:r>
              <a:rPr lang="en-US" sz="2800" dirty="0" err="1"/>
              <a:t>Kostum</a:t>
            </a:r>
            <a:r>
              <a:rPr lang="en-US" sz="2800" dirty="0"/>
              <a:t> Guru </a:t>
            </a:r>
            <a:r>
              <a:rPr lang="en-US" sz="2800" dirty="0" smtClean="0"/>
              <a:t>: </a:t>
            </a:r>
            <a:r>
              <a:rPr lang="en-US" sz="2800" dirty="0" err="1"/>
              <a:t>Kaos</a:t>
            </a:r>
            <a:r>
              <a:rPr lang="en-US" sz="2800" dirty="0"/>
              <a:t> </a:t>
            </a:r>
            <a:r>
              <a:rPr lang="en-US" sz="2800" dirty="0" smtClean="0"/>
              <a:t>BS </a:t>
            </a:r>
            <a:r>
              <a:rPr lang="en-US" sz="2800" dirty="0" err="1"/>
              <a:t>warna</a:t>
            </a:r>
            <a:r>
              <a:rPr lang="en-US" sz="2800" dirty="0"/>
              <a:t> </a:t>
            </a:r>
            <a:r>
              <a:rPr lang="en-US" sz="2800" dirty="0" err="1"/>
              <a:t>kuning</a:t>
            </a:r>
            <a:r>
              <a:rPr lang="en-US" sz="2800" dirty="0"/>
              <a:t>, </a:t>
            </a:r>
            <a:r>
              <a:rPr lang="en-US" sz="2800" dirty="0" err="1"/>
              <a:t>sepatu</a:t>
            </a:r>
            <a:r>
              <a:rPr lang="en-US" sz="2800" dirty="0"/>
              <a:t> </a:t>
            </a:r>
            <a:r>
              <a:rPr lang="en-US" sz="2800" dirty="0" err="1" smtClean="0"/>
              <a:t>kets</a:t>
            </a:r>
            <a:r>
              <a:rPr lang="en-US" sz="2800" dirty="0"/>
              <a:t> </a:t>
            </a:r>
            <a:r>
              <a:rPr lang="en-US" sz="2800" dirty="0" smtClean="0"/>
              <a:t>&amp; </a:t>
            </a:r>
            <a:r>
              <a:rPr lang="en-US" sz="2800" dirty="0" err="1"/>
              <a:t>celana</a:t>
            </a:r>
            <a:r>
              <a:rPr lang="en-US" sz="2800" dirty="0"/>
              <a:t> </a:t>
            </a:r>
            <a:r>
              <a:rPr lang="en-US" sz="2800" dirty="0" err="1" smtClean="0"/>
              <a:t>panjang</a:t>
            </a:r>
            <a:r>
              <a:rPr lang="en-US" sz="2800" dirty="0" smtClean="0"/>
              <a:t> jeans</a:t>
            </a:r>
          </a:p>
          <a:p>
            <a:pPr marL="0" lvl="0" indent="0">
              <a:buNone/>
            </a:pPr>
            <a:endParaRPr lang="en-US" sz="2800" dirty="0"/>
          </a:p>
          <a:p>
            <a:r>
              <a:rPr lang="en-US" sz="2800" dirty="0" err="1"/>
              <a:t>Kostum</a:t>
            </a:r>
            <a:r>
              <a:rPr lang="en-US" sz="2800" dirty="0"/>
              <a:t> </a:t>
            </a:r>
            <a:r>
              <a:rPr lang="en-US" sz="2800" dirty="0" err="1" smtClean="0"/>
              <a:t>Siswa</a:t>
            </a:r>
            <a:r>
              <a:rPr lang="en-US" sz="2800" dirty="0" smtClean="0"/>
              <a:t> : (</a:t>
            </a:r>
            <a:r>
              <a:rPr lang="en-US" sz="2800" dirty="0" err="1" smtClean="0"/>
              <a:t>Kelas</a:t>
            </a:r>
            <a:r>
              <a:rPr lang="en-US" sz="2800" dirty="0" smtClean="0"/>
              <a:t> 8-9) </a:t>
            </a:r>
            <a:r>
              <a:rPr lang="en-US" sz="2800" dirty="0" err="1" smtClean="0"/>
              <a:t>Kaos</a:t>
            </a:r>
            <a:r>
              <a:rPr lang="en-US" sz="2800" dirty="0" smtClean="0"/>
              <a:t> </a:t>
            </a:r>
            <a:r>
              <a:rPr lang="en-US" sz="2800" dirty="0"/>
              <a:t>Bukit </a:t>
            </a:r>
            <a:r>
              <a:rPr lang="en-US" sz="2800" dirty="0" err="1"/>
              <a:t>Sion</a:t>
            </a:r>
            <a:r>
              <a:rPr lang="en-US" sz="2800" dirty="0"/>
              <a:t> </a:t>
            </a:r>
            <a:r>
              <a:rPr lang="en-US" sz="2800" dirty="0" err="1"/>
              <a:t>warna</a:t>
            </a:r>
            <a:r>
              <a:rPr lang="en-US" sz="2800" dirty="0"/>
              <a:t> </a:t>
            </a:r>
            <a:r>
              <a:rPr lang="en-US" sz="2800" dirty="0" err="1" smtClean="0"/>
              <a:t>kuning</a:t>
            </a:r>
            <a:r>
              <a:rPr lang="en-US" sz="2800" dirty="0" smtClean="0"/>
              <a:t> (Highway of holiness),  (</a:t>
            </a:r>
            <a:r>
              <a:rPr lang="en-US" sz="2800" dirty="0" err="1" smtClean="0"/>
              <a:t>Kelas</a:t>
            </a:r>
            <a:r>
              <a:rPr lang="en-US" sz="2800" dirty="0" smtClean="0"/>
              <a:t> 7) </a:t>
            </a:r>
            <a:r>
              <a:rPr lang="en-US" sz="2800" dirty="0" err="1" smtClean="0"/>
              <a:t>Kaos</a:t>
            </a:r>
            <a:r>
              <a:rPr lang="en-US" sz="2800" dirty="0" smtClean="0"/>
              <a:t> </a:t>
            </a:r>
            <a:r>
              <a:rPr lang="en-US" sz="2800" dirty="0" err="1" smtClean="0"/>
              <a:t>olahraga</a:t>
            </a:r>
            <a:r>
              <a:rPr lang="en-US" sz="2800" dirty="0" smtClean="0"/>
              <a:t>, </a:t>
            </a:r>
            <a:r>
              <a:rPr lang="en-US" sz="2800" dirty="0" err="1" smtClean="0"/>
              <a:t>sepatu</a:t>
            </a:r>
            <a:r>
              <a:rPr lang="en-US" sz="2800" dirty="0" smtClean="0"/>
              <a:t> </a:t>
            </a:r>
            <a:r>
              <a:rPr lang="en-US" sz="2800" dirty="0" err="1"/>
              <a:t>kets</a:t>
            </a:r>
            <a:r>
              <a:rPr lang="en-US" sz="2800" dirty="0"/>
              <a:t> </a:t>
            </a:r>
            <a:r>
              <a:rPr lang="en-US" sz="2800" dirty="0" smtClean="0"/>
              <a:t>&amp; </a:t>
            </a:r>
            <a:r>
              <a:rPr lang="en-US" sz="2800" dirty="0" err="1" smtClean="0"/>
              <a:t>celana</a:t>
            </a:r>
            <a:r>
              <a:rPr lang="en-US" sz="2800" dirty="0" smtClean="0"/>
              <a:t> </a:t>
            </a:r>
            <a:r>
              <a:rPr lang="en-US" sz="2800" dirty="0" err="1"/>
              <a:t>panjang</a:t>
            </a:r>
            <a:r>
              <a:rPr lang="en-US" sz="2800" dirty="0"/>
              <a:t> jeans</a:t>
            </a:r>
          </a:p>
          <a:p>
            <a:pPr marL="0" lvl="0" indent="0">
              <a:buNone/>
            </a:pPr>
            <a:endParaRPr lang="en-US" sz="2800" dirty="0"/>
          </a:p>
          <a:p>
            <a:pPr lvl="0"/>
            <a:r>
              <a:rPr lang="en-US" sz="2800" dirty="0" err="1" smtClean="0"/>
              <a:t>Perlengkapan</a:t>
            </a:r>
            <a:r>
              <a:rPr lang="en-US" sz="2800" dirty="0" smtClean="0"/>
              <a:t>: </a:t>
            </a:r>
            <a:r>
              <a:rPr lang="en-US" sz="2800" dirty="0" err="1" smtClean="0"/>
              <a:t>Obat</a:t>
            </a:r>
            <a:r>
              <a:rPr lang="en-US" sz="2800" dirty="0" smtClean="0"/>
              <a:t> </a:t>
            </a:r>
            <a:r>
              <a:rPr lang="en-US" sz="2800" dirty="0" err="1" smtClean="0"/>
              <a:t>pribadi</a:t>
            </a:r>
            <a:r>
              <a:rPr lang="en-US" sz="2800" dirty="0"/>
              <a:t>, </a:t>
            </a:r>
            <a:r>
              <a:rPr lang="en-US" sz="2800" dirty="0" err="1" smtClean="0"/>
              <a:t>jaket</a:t>
            </a:r>
            <a:r>
              <a:rPr lang="en-US" sz="2800" dirty="0" smtClean="0"/>
              <a:t>, &amp; </a:t>
            </a:r>
            <a:r>
              <a:rPr lang="en-US" sz="2800" dirty="0" err="1" smtClean="0"/>
              <a:t>alat</a:t>
            </a:r>
            <a:r>
              <a:rPr lang="en-US" sz="2800" dirty="0" smtClean="0"/>
              <a:t> </a:t>
            </a:r>
            <a:r>
              <a:rPr lang="en-US" sz="2800" dirty="0" err="1" smtClean="0"/>
              <a:t>tulis</a:t>
            </a:r>
            <a:endParaRPr lang="en-US" sz="2800" dirty="0" smtClean="0"/>
          </a:p>
          <a:p>
            <a:pPr lvl="0"/>
            <a:endParaRPr lang="en-US" sz="2800" dirty="0"/>
          </a:p>
          <a:p>
            <a:pPr lvl="0"/>
            <a:r>
              <a:rPr lang="en-US" sz="2800" dirty="0" err="1" smtClean="0"/>
              <a:t>Khusus</a:t>
            </a:r>
            <a:r>
              <a:rPr lang="en-US" sz="2800" dirty="0" smtClean="0"/>
              <a:t> </a:t>
            </a:r>
            <a:r>
              <a:rPr lang="en-US" sz="2800" dirty="0" err="1" smtClean="0"/>
              <a:t>kelas</a:t>
            </a:r>
            <a:r>
              <a:rPr lang="en-US" sz="2800" dirty="0" smtClean="0"/>
              <a:t> 7 &amp; 8 : </a:t>
            </a:r>
            <a:r>
              <a:rPr lang="en-US" sz="2800" dirty="0" err="1" smtClean="0"/>
              <a:t>Bawa</a:t>
            </a:r>
            <a:r>
              <a:rPr lang="en-US" sz="2800" dirty="0" smtClean="0"/>
              <a:t> </a:t>
            </a:r>
            <a:r>
              <a:rPr lang="en-US" sz="2800" dirty="0" err="1" smtClean="0"/>
              <a:t>baju</a:t>
            </a:r>
            <a:r>
              <a:rPr lang="en-US" sz="2800" dirty="0" smtClean="0"/>
              <a:t> </a:t>
            </a:r>
            <a:r>
              <a:rPr lang="en-US" sz="2800" dirty="0" err="1" smtClean="0"/>
              <a:t>ganti</a:t>
            </a:r>
            <a:endParaRPr lang="en-US" sz="2800" dirty="0" smtClean="0"/>
          </a:p>
          <a:p>
            <a:pPr marL="0" lvl="0" indent="0">
              <a:buNone/>
            </a:pPr>
            <a:endParaRPr lang="en-US" sz="2800" dirty="0" smtClean="0"/>
          </a:p>
          <a:p>
            <a:pPr lvl="0"/>
            <a:r>
              <a:rPr lang="en-US" sz="2800" dirty="0" err="1" smtClean="0"/>
              <a:t>Khusus</a:t>
            </a:r>
            <a:r>
              <a:rPr lang="en-US" sz="2800" dirty="0" smtClean="0"/>
              <a:t> </a:t>
            </a:r>
            <a:r>
              <a:rPr lang="en-US" sz="2800" dirty="0" err="1" smtClean="0"/>
              <a:t>kelas</a:t>
            </a:r>
            <a:r>
              <a:rPr lang="en-US" sz="2800" dirty="0" smtClean="0"/>
              <a:t> 8 : </a:t>
            </a:r>
            <a:r>
              <a:rPr lang="en-US" sz="2800" dirty="0" err="1" smtClean="0"/>
              <a:t>Bawa</a:t>
            </a:r>
            <a:r>
              <a:rPr lang="en-US" sz="2800" dirty="0" smtClean="0"/>
              <a:t> </a:t>
            </a:r>
            <a:r>
              <a:rPr lang="en-US" sz="2800" dirty="0" err="1" smtClean="0"/>
              <a:t>baju</a:t>
            </a:r>
            <a:r>
              <a:rPr lang="en-US" sz="2800" dirty="0" smtClean="0"/>
              <a:t> </a:t>
            </a:r>
            <a:r>
              <a:rPr lang="en-US" sz="2800" dirty="0" err="1" smtClean="0"/>
              <a:t>masuk</a:t>
            </a:r>
            <a:r>
              <a:rPr lang="en-US" sz="2800" dirty="0" smtClean="0"/>
              <a:t> </a:t>
            </a:r>
            <a:r>
              <a:rPr lang="en-US" sz="2800" dirty="0" err="1" smtClean="0"/>
              <a:t>kolam</a:t>
            </a:r>
            <a:r>
              <a:rPr lang="en-US" sz="2800" dirty="0" smtClean="0"/>
              <a:t> </a:t>
            </a:r>
            <a:r>
              <a:rPr lang="en-US" sz="2800" dirty="0" err="1" smtClean="0"/>
              <a:t>ikan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celana</a:t>
            </a:r>
            <a:r>
              <a:rPr lang="en-US" sz="2800" dirty="0" smtClean="0"/>
              <a:t> </a:t>
            </a:r>
            <a:r>
              <a:rPr lang="en-US" sz="2800" dirty="0" err="1" smtClean="0"/>
              <a:t>pendek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 </a:t>
            </a:r>
          </a:p>
          <a:p>
            <a:endParaRPr lang="en-US" sz="2800" dirty="0" smtClean="0">
              <a:solidFill>
                <a:srgbClr val="231F20"/>
              </a:solidFill>
              <a:latin typeface="AGaramond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81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381000"/>
            <a:ext cx="7162800" cy="5638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10000" i="1" dirty="0" smtClean="0">
              <a:solidFill>
                <a:srgbClr val="FF0000"/>
              </a:solidFill>
              <a:latin typeface="Garamond" pitchFamily="18" charset="0"/>
            </a:endParaRPr>
          </a:p>
          <a:p>
            <a:pPr marL="0" indent="0" algn="ctr">
              <a:buNone/>
            </a:pPr>
            <a:r>
              <a:rPr lang="en-US" sz="10000" i="1" dirty="0" smtClean="0">
                <a:solidFill>
                  <a:srgbClr val="FF0000"/>
                </a:solidFill>
                <a:latin typeface="Garamond" pitchFamily="18" charset="0"/>
              </a:rPr>
              <a:t>Thank You</a:t>
            </a:r>
            <a:endParaRPr lang="en-US" sz="10000" i="1" dirty="0">
              <a:solidFill>
                <a:srgbClr val="FF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9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066800"/>
          </a:xfrm>
        </p:spPr>
        <p:txBody>
          <a:bodyPr>
            <a:normAutofit/>
          </a:bodyPr>
          <a:lstStyle/>
          <a:p>
            <a:r>
              <a:rPr lang="en-US" sz="4800" b="1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Berangkat</a:t>
            </a:r>
            <a:r>
              <a:rPr lang="en-US" sz="48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..</a:t>
            </a:r>
            <a:r>
              <a:rPr lang="en-US" sz="48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.</a:t>
            </a:r>
            <a:r>
              <a:rPr lang="en-US" sz="48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     </a:t>
            </a:r>
            <a:r>
              <a:rPr lang="en-US" sz="32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(</a:t>
            </a:r>
            <a:r>
              <a:rPr lang="en-US" sz="31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6 Bus,1 Hyundai</a:t>
            </a:r>
            <a:r>
              <a:rPr lang="en-US" sz="32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)</a:t>
            </a:r>
            <a:endParaRPr lang="en-US" sz="32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876800" y="1143000"/>
            <a:ext cx="4038600" cy="5410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 err="1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Kelas</a:t>
            </a:r>
            <a:r>
              <a:rPr lang="en-US" sz="30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7</a:t>
            </a:r>
            <a:r>
              <a:rPr lang="en-US" sz="30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endParaRPr lang="en-US" sz="3000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  <a:p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97 </a:t>
            </a:r>
            <a:r>
              <a:rPr lang="en-US" sz="3000" dirty="0" err="1" smtClean="0">
                <a:latin typeface="Batang" pitchFamily="18" charset="-127"/>
                <a:ea typeface="Batang" pitchFamily="18" charset="-127"/>
              </a:rPr>
              <a:t>siswa</a:t>
            </a:r>
            <a:endParaRPr lang="en-US" sz="3000" dirty="0">
              <a:latin typeface="Batang" pitchFamily="18" charset="-127"/>
              <a:ea typeface="Batang" pitchFamily="18" charset="-127"/>
            </a:endParaRPr>
          </a:p>
          <a:p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7 </a:t>
            </a:r>
            <a:r>
              <a:rPr lang="en-US" sz="3000" dirty="0">
                <a:latin typeface="Batang" pitchFamily="18" charset="-127"/>
                <a:ea typeface="Batang" pitchFamily="18" charset="-127"/>
              </a:rPr>
              <a:t>guru , </a:t>
            </a:r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total : 104</a:t>
            </a:r>
            <a:endParaRPr lang="en-US" sz="3000" dirty="0">
              <a:latin typeface="Batang" pitchFamily="18" charset="-127"/>
              <a:ea typeface="Batang" pitchFamily="18" charset="-127"/>
            </a:endParaRPr>
          </a:p>
          <a:p>
            <a:pPr marL="0" indent="0">
              <a:buNone/>
            </a:pPr>
            <a:endParaRPr lang="en-US" sz="3000" dirty="0" smtClean="0">
              <a:latin typeface="Batang" pitchFamily="18" charset="-127"/>
              <a:ea typeface="Batang" pitchFamily="18" charset="-127"/>
            </a:endParaRPr>
          </a:p>
          <a:p>
            <a:pPr marL="0" indent="0">
              <a:buNone/>
            </a:pPr>
            <a:r>
              <a:rPr lang="en-US" sz="3000" b="1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Kelas</a:t>
            </a:r>
            <a:r>
              <a:rPr lang="en-US" sz="3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8</a:t>
            </a:r>
          </a:p>
          <a:p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104 </a:t>
            </a:r>
            <a:r>
              <a:rPr lang="en-US" sz="3000" dirty="0" err="1" smtClean="0">
                <a:latin typeface="Batang" pitchFamily="18" charset="-127"/>
                <a:ea typeface="Batang" pitchFamily="18" charset="-127"/>
              </a:rPr>
              <a:t>siswa</a:t>
            </a:r>
            <a:endParaRPr lang="en-US" sz="3000" dirty="0">
              <a:latin typeface="Batang" pitchFamily="18" charset="-127"/>
              <a:ea typeface="Batang" pitchFamily="18" charset="-127"/>
            </a:endParaRPr>
          </a:p>
          <a:p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7 </a:t>
            </a:r>
            <a:r>
              <a:rPr lang="en-US" sz="3000" dirty="0">
                <a:latin typeface="Batang" pitchFamily="18" charset="-127"/>
                <a:ea typeface="Batang" pitchFamily="18" charset="-127"/>
              </a:rPr>
              <a:t>guru, </a:t>
            </a:r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total : </a:t>
            </a:r>
            <a:r>
              <a:rPr lang="en-US" sz="3000" dirty="0">
                <a:latin typeface="Batang" pitchFamily="18" charset="-127"/>
                <a:ea typeface="Batang" pitchFamily="18" charset="-127"/>
              </a:rPr>
              <a:t>111 </a:t>
            </a:r>
            <a:endParaRPr lang="en-US" sz="3000" dirty="0" smtClean="0">
              <a:latin typeface="Batang" pitchFamily="18" charset="-127"/>
              <a:ea typeface="Batang" pitchFamily="18" charset="-127"/>
            </a:endParaRPr>
          </a:p>
          <a:p>
            <a:endParaRPr lang="en-US" sz="3000" dirty="0">
              <a:latin typeface="Batang" pitchFamily="18" charset="-127"/>
              <a:ea typeface="Batang" pitchFamily="18" charset="-127"/>
            </a:endParaRPr>
          </a:p>
          <a:p>
            <a:pPr marL="0" indent="0">
              <a:buNone/>
            </a:pPr>
            <a:r>
              <a:rPr lang="en-US" sz="3000" b="1" dirty="0" err="1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Kelas</a:t>
            </a:r>
            <a:r>
              <a:rPr lang="en-US" sz="3000" b="1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9</a:t>
            </a:r>
          </a:p>
          <a:p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98 </a:t>
            </a:r>
            <a:r>
              <a:rPr lang="en-US" sz="3000" dirty="0" err="1">
                <a:latin typeface="Batang" pitchFamily="18" charset="-127"/>
                <a:ea typeface="Batang" pitchFamily="18" charset="-127"/>
              </a:rPr>
              <a:t>siswa</a:t>
            </a:r>
            <a:r>
              <a:rPr lang="en-US" sz="3000" dirty="0">
                <a:latin typeface="Batang" pitchFamily="18" charset="-127"/>
                <a:ea typeface="Batang" pitchFamily="18" charset="-127"/>
              </a:rPr>
              <a:t> </a:t>
            </a:r>
          </a:p>
          <a:p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7 </a:t>
            </a:r>
            <a:r>
              <a:rPr lang="en-US" sz="3000" dirty="0">
                <a:latin typeface="Batang" pitchFamily="18" charset="-127"/>
                <a:ea typeface="Batang" pitchFamily="18" charset="-127"/>
              </a:rPr>
              <a:t>guru, </a:t>
            </a:r>
            <a:r>
              <a:rPr lang="en-US" sz="3000" dirty="0" smtClean="0">
                <a:latin typeface="Batang" pitchFamily="18" charset="-127"/>
                <a:ea typeface="Batang" pitchFamily="18" charset="-127"/>
              </a:rPr>
              <a:t>total : 105</a:t>
            </a:r>
            <a:endParaRPr lang="en-US" sz="3000" dirty="0">
              <a:latin typeface="Batang" pitchFamily="18" charset="-127"/>
              <a:ea typeface="Batang" pitchFamily="18" charset="-127"/>
            </a:endParaRP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4191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851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066800"/>
          </a:xfrm>
        </p:spPr>
        <p:txBody>
          <a:bodyPr/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Seru</a:t>
            </a:r>
            <a:r>
              <a:rPr lang="en-US" b="1" i="1" dirty="0" smtClean="0">
                <a:solidFill>
                  <a:srgbClr val="FF0000"/>
                </a:solidFill>
              </a:rPr>
              <a:t> / </a:t>
            </a:r>
            <a:r>
              <a:rPr lang="en-US" b="1" i="1" dirty="0" err="1" smtClean="0">
                <a:solidFill>
                  <a:srgbClr val="FF0000"/>
                </a:solidFill>
              </a:rPr>
              <a:t>Bosan</a:t>
            </a:r>
            <a:r>
              <a:rPr lang="en-US" b="1" i="1" dirty="0" smtClean="0">
                <a:solidFill>
                  <a:srgbClr val="FF0000"/>
                </a:solidFill>
              </a:rPr>
              <a:t> …?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81534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946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9144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b="1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Kelas</a:t>
            </a:r>
            <a:r>
              <a:rPr lang="en-US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7</a:t>
            </a:r>
            <a:r>
              <a:rPr lang="en-US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             </a:t>
            </a:r>
            <a:r>
              <a:rPr lang="en-US" sz="27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(</a:t>
            </a:r>
            <a:r>
              <a:rPr lang="en-US" sz="27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06.30 </a:t>
            </a:r>
            <a:r>
              <a:rPr lang="en-US" sz="2700" b="1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Kumpul</a:t>
            </a:r>
            <a:r>
              <a:rPr lang="en-US" sz="27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, </a:t>
            </a:r>
            <a:r>
              <a:rPr lang="en-US" sz="27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07.00 </a:t>
            </a:r>
            <a:r>
              <a:rPr lang="en-US" sz="2700" b="1" dirty="0" err="1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Berangkat</a:t>
            </a:r>
            <a:r>
              <a:rPr lang="en-US" sz="27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)</a:t>
            </a:r>
            <a:endParaRPr lang="en-US" sz="27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1066800"/>
            <a:ext cx="100584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939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9906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/>
            </a:r>
            <a:br>
              <a:rPr lang="en-US" sz="3600" dirty="0" smtClean="0">
                <a:solidFill>
                  <a:srgbClr val="FF0000"/>
                </a:solidFill>
              </a:rPr>
            </a:br>
            <a:r>
              <a:rPr lang="en-US" sz="3600" b="1" dirty="0" err="1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K</a:t>
            </a:r>
            <a:r>
              <a:rPr lang="en-US" sz="3600" b="1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elas</a:t>
            </a:r>
            <a:r>
              <a:rPr lang="en-US" sz="36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8</a:t>
            </a:r>
            <a:r>
              <a:rPr lang="en-US" sz="36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		</a:t>
            </a:r>
            <a:r>
              <a:rPr lang="en-US" sz="3600" dirty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   </a:t>
            </a:r>
            <a:r>
              <a:rPr lang="en-US" sz="27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(</a:t>
            </a:r>
            <a:r>
              <a:rPr lang="en-US" sz="27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06.30 </a:t>
            </a:r>
            <a:r>
              <a:rPr lang="en-US" sz="2700" b="1" dirty="0" err="1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Kumpul</a:t>
            </a:r>
            <a:r>
              <a:rPr lang="en-US" sz="27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, 07.00 </a:t>
            </a:r>
            <a:r>
              <a:rPr lang="en-US" sz="2700" b="1" dirty="0" err="1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Berangkat</a:t>
            </a:r>
            <a:r>
              <a:rPr lang="en-US" sz="27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)</a:t>
            </a:r>
            <a:endParaRPr lang="en-US" sz="27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1219200"/>
            <a:ext cx="937260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61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219200"/>
          </a:xfrm>
        </p:spPr>
        <p:txBody>
          <a:bodyPr>
            <a:normAutofit fontScale="90000"/>
          </a:bodyPr>
          <a:lstStyle/>
          <a:p>
            <a:r>
              <a:rPr lang="en-US" sz="3600" b="1" dirty="0" err="1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K</a:t>
            </a:r>
            <a:r>
              <a:rPr lang="en-US" sz="3600" b="1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elas</a:t>
            </a:r>
            <a:r>
              <a:rPr lang="en-US" sz="36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9		</a:t>
            </a:r>
            <a:r>
              <a:rPr lang="en-US" sz="36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                                				</a:t>
            </a:r>
            <a:r>
              <a:rPr lang="en-US" sz="31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(07.00 </a:t>
            </a:r>
            <a:r>
              <a:rPr lang="en-US" sz="3100" b="1" dirty="0" err="1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Kumpul</a:t>
            </a:r>
            <a:r>
              <a:rPr lang="en-US" sz="31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, </a:t>
            </a:r>
            <a:r>
              <a:rPr lang="en-US" sz="3100" b="1" dirty="0" smtClean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08.00 </a:t>
            </a:r>
            <a:r>
              <a:rPr lang="en-US" sz="3100" b="1" dirty="0" err="1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Berangkat</a:t>
            </a:r>
            <a:r>
              <a:rPr lang="en-US" sz="3100" b="1" dirty="0">
                <a:solidFill>
                  <a:schemeClr val="tx1"/>
                </a:solidFill>
                <a:latin typeface="Batang" pitchFamily="18" charset="-127"/>
                <a:ea typeface="Batang" pitchFamily="18" charset="-127"/>
              </a:rPr>
              <a:t>)</a:t>
            </a:r>
            <a:r>
              <a:rPr lang="en-US" sz="31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	</a:t>
            </a:r>
            <a:endParaRPr lang="en-US" sz="31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447800"/>
            <a:ext cx="81534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1371600"/>
            <a:ext cx="96774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952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Pendamping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41148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343400" cy="5257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607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Batang" pitchFamily="18" charset="-127"/>
                <a:ea typeface="Batang" pitchFamily="18" charset="-127"/>
              </a:rPr>
              <a:t>Kelas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 7 (</a:t>
            </a:r>
            <a:r>
              <a:rPr lang="en-US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Dokumentasi</a:t>
            </a:r>
            <a:r>
              <a:rPr lang="en-US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 : </a:t>
            </a:r>
            <a:r>
              <a:rPr lang="en-US" dirty="0" err="1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Fadly</a:t>
            </a:r>
            <a:r>
              <a:rPr lang="en-US" dirty="0" smtClean="0">
                <a:latin typeface="Batang" pitchFamily="18" charset="-127"/>
                <a:ea typeface="Batang" pitchFamily="18" charset="-127"/>
              </a:rPr>
              <a:t>)</a:t>
            </a:r>
            <a:endParaRPr lang="en-US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990600"/>
            <a:ext cx="8001000" cy="57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/>
              <a:t>BUS 1</a:t>
            </a:r>
            <a:endParaRPr lang="en-US" dirty="0"/>
          </a:p>
          <a:p>
            <a:r>
              <a:rPr lang="en-US" i="1" dirty="0" err="1"/>
              <a:t>Bendahara</a:t>
            </a:r>
            <a:r>
              <a:rPr lang="en-US" i="1" dirty="0"/>
              <a:t> (</a:t>
            </a:r>
            <a:r>
              <a:rPr lang="en-US" i="1" dirty="0" err="1"/>
              <a:t>Tol,TIP</a:t>
            </a:r>
            <a:r>
              <a:rPr lang="en-US" i="1" dirty="0"/>
              <a:t>) &amp; </a:t>
            </a:r>
            <a:r>
              <a:rPr lang="en-US" i="1" dirty="0" err="1"/>
              <a:t>Absen</a:t>
            </a:r>
            <a:r>
              <a:rPr lang="en-US" i="1" dirty="0"/>
              <a:t> </a:t>
            </a:r>
            <a:r>
              <a:rPr lang="en-US" i="1" dirty="0" err="1" smtClean="0"/>
              <a:t>Siswa</a:t>
            </a:r>
            <a:r>
              <a:rPr lang="en-US" i="1" dirty="0" smtClean="0"/>
              <a:t>	: </a:t>
            </a:r>
            <a:r>
              <a:rPr lang="en-US" i="1" dirty="0"/>
              <a:t>Lisa</a:t>
            </a:r>
            <a:endParaRPr lang="en-US" dirty="0"/>
          </a:p>
          <a:p>
            <a:r>
              <a:rPr lang="en-US" i="1" dirty="0" err="1"/>
              <a:t>Konsumsi</a:t>
            </a:r>
            <a:r>
              <a:rPr lang="en-US" i="1" dirty="0"/>
              <a:t>  &amp; P3K		</a:t>
            </a:r>
            <a:r>
              <a:rPr lang="en-US" i="1" dirty="0" smtClean="0"/>
              <a:t>	: </a:t>
            </a:r>
            <a:r>
              <a:rPr lang="en-US" i="1" dirty="0"/>
              <a:t>Janet</a:t>
            </a:r>
            <a:endParaRPr lang="en-US" dirty="0"/>
          </a:p>
          <a:p>
            <a:r>
              <a:rPr lang="en-US" i="1" dirty="0" err="1"/>
              <a:t>Dokumentasi</a:t>
            </a:r>
            <a:r>
              <a:rPr lang="en-US" i="1" dirty="0"/>
              <a:t> </a:t>
            </a:r>
            <a:r>
              <a:rPr lang="en-US" i="1" dirty="0"/>
              <a:t>	</a:t>
            </a:r>
            <a:r>
              <a:rPr lang="en-US" i="1" dirty="0"/>
              <a:t>		</a:t>
            </a:r>
            <a:r>
              <a:rPr lang="en-US" i="1" dirty="0" smtClean="0"/>
              <a:t>	: </a:t>
            </a:r>
            <a:r>
              <a:rPr lang="en-US" i="1" dirty="0" err="1" smtClean="0"/>
              <a:t>Fadly</a:t>
            </a:r>
            <a:endParaRPr lang="en-US" i="1" dirty="0" smtClean="0"/>
          </a:p>
          <a:p>
            <a:r>
              <a:rPr lang="en-US" i="1" dirty="0" err="1" smtClean="0"/>
              <a:t>Doa</a:t>
            </a:r>
            <a:r>
              <a:rPr lang="en-US" i="1" dirty="0" smtClean="0"/>
              <a:t>					: Samuel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b="1" dirty="0"/>
              <a:t>BUS 2</a:t>
            </a:r>
            <a:endParaRPr lang="en-US" dirty="0"/>
          </a:p>
          <a:p>
            <a:r>
              <a:rPr lang="en-US" i="1" dirty="0" err="1"/>
              <a:t>Bendahara</a:t>
            </a:r>
            <a:r>
              <a:rPr lang="en-US" i="1" dirty="0"/>
              <a:t> (</a:t>
            </a:r>
            <a:r>
              <a:rPr lang="en-US" i="1" dirty="0" err="1"/>
              <a:t>Tol,TIP</a:t>
            </a:r>
            <a:r>
              <a:rPr lang="en-US" i="1" dirty="0"/>
              <a:t>)		</a:t>
            </a:r>
            <a:r>
              <a:rPr lang="en-US" i="1" dirty="0" smtClean="0"/>
              <a:t>	: </a:t>
            </a:r>
            <a:r>
              <a:rPr lang="en-US" i="1" dirty="0" err="1"/>
              <a:t>Manat</a:t>
            </a:r>
            <a:endParaRPr lang="en-US" dirty="0"/>
          </a:p>
          <a:p>
            <a:r>
              <a:rPr lang="en-US" i="1" dirty="0" err="1"/>
              <a:t>Konsumsi</a:t>
            </a:r>
            <a:r>
              <a:rPr lang="en-US" i="1" dirty="0"/>
              <a:t>, </a:t>
            </a:r>
            <a:r>
              <a:rPr lang="en-US" i="1" dirty="0" err="1"/>
              <a:t>Absen</a:t>
            </a:r>
            <a:r>
              <a:rPr lang="en-US" i="1" dirty="0"/>
              <a:t> </a:t>
            </a:r>
            <a:r>
              <a:rPr lang="en-US" i="1" dirty="0" err="1"/>
              <a:t>Siswa</a:t>
            </a:r>
            <a:r>
              <a:rPr lang="en-US" i="1" dirty="0"/>
              <a:t> 		</a:t>
            </a:r>
            <a:r>
              <a:rPr lang="en-US" i="1" dirty="0" smtClean="0"/>
              <a:t>	: </a:t>
            </a:r>
            <a:r>
              <a:rPr lang="en-US" i="1" dirty="0"/>
              <a:t>K</a:t>
            </a:r>
            <a:r>
              <a:rPr lang="en-US" i="1" dirty="0" smtClean="0"/>
              <a:t>ate</a:t>
            </a:r>
            <a:endParaRPr lang="en-US" dirty="0"/>
          </a:p>
          <a:p>
            <a:r>
              <a:rPr lang="en-US" i="1" dirty="0" err="1"/>
              <a:t>Seksi</a:t>
            </a:r>
            <a:r>
              <a:rPr lang="en-US" i="1" dirty="0"/>
              <a:t>  P3K			</a:t>
            </a:r>
            <a:r>
              <a:rPr lang="en-US" i="1" dirty="0" smtClean="0"/>
              <a:t>	: </a:t>
            </a:r>
            <a:r>
              <a:rPr lang="en-US" i="1" dirty="0"/>
              <a:t>Eileen</a:t>
            </a:r>
            <a:endParaRPr lang="en-US" dirty="0"/>
          </a:p>
          <a:p>
            <a:r>
              <a:rPr lang="en-US" i="1" dirty="0" err="1"/>
              <a:t>Seksi</a:t>
            </a:r>
            <a:r>
              <a:rPr lang="en-US" i="1" dirty="0"/>
              <a:t>  </a:t>
            </a:r>
            <a:r>
              <a:rPr lang="en-US" i="1" dirty="0" err="1"/>
              <a:t>Dokumentasi</a:t>
            </a:r>
            <a:r>
              <a:rPr lang="en-US" i="1" dirty="0"/>
              <a:t>	&amp; </a:t>
            </a:r>
            <a:r>
              <a:rPr lang="en-US" i="1" dirty="0" err="1"/>
              <a:t>Doa</a:t>
            </a:r>
            <a:r>
              <a:rPr lang="en-US" i="1" dirty="0"/>
              <a:t>	</a:t>
            </a:r>
            <a:r>
              <a:rPr lang="en-US" i="1" dirty="0" smtClean="0"/>
              <a:t>	: </a:t>
            </a:r>
            <a:r>
              <a:rPr lang="en-US" i="1" dirty="0"/>
              <a:t>Hanna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78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Kelas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8 </a:t>
            </a:r>
            <a:r>
              <a:rPr lang="en-US" sz="3600" dirty="0" smtClean="0">
                <a:solidFill>
                  <a:srgbClr val="FF0000"/>
                </a:solidFill>
              </a:rPr>
              <a:t> (</a:t>
            </a:r>
            <a:r>
              <a:rPr lang="en-US" sz="3600" dirty="0" err="1" smtClean="0">
                <a:solidFill>
                  <a:schemeClr val="tx1"/>
                </a:solidFill>
              </a:rPr>
              <a:t>Dokumentasi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: Jeffry</a:t>
            </a:r>
            <a:r>
              <a:rPr lang="en-US" sz="3600" dirty="0" smtClean="0">
                <a:solidFill>
                  <a:srgbClr val="FF0000"/>
                </a:solidFill>
              </a:rPr>
              <a:t>)</a:t>
            </a:r>
            <a:r>
              <a:rPr lang="en-US" sz="3600" dirty="0">
                <a:solidFill>
                  <a:srgbClr val="FF0000"/>
                </a:solidFill>
              </a:rPr>
              <a:t/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066800"/>
            <a:ext cx="8001000" cy="54864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5100" b="1" dirty="0"/>
              <a:t>BUS 3</a:t>
            </a:r>
            <a:endParaRPr lang="en-US" sz="5100" dirty="0"/>
          </a:p>
          <a:p>
            <a:r>
              <a:rPr lang="en-US" sz="5100" i="1" dirty="0" err="1"/>
              <a:t>Bendahara</a:t>
            </a:r>
            <a:r>
              <a:rPr lang="en-US" sz="5100" i="1" dirty="0"/>
              <a:t> (</a:t>
            </a:r>
            <a:r>
              <a:rPr lang="en-US" sz="5100" i="1" dirty="0" err="1"/>
              <a:t>Tol,TIP</a:t>
            </a:r>
            <a:r>
              <a:rPr lang="en-US" sz="5100" i="1" dirty="0"/>
              <a:t>) &amp; </a:t>
            </a:r>
            <a:r>
              <a:rPr lang="en-US" sz="5100" i="1" dirty="0" err="1" smtClean="0"/>
              <a:t>Kon</a:t>
            </a:r>
            <a:r>
              <a:rPr lang="en-US" sz="5100" i="1" dirty="0"/>
              <a:t>	: </a:t>
            </a:r>
            <a:r>
              <a:rPr lang="en-US" sz="5100" i="1" dirty="0" err="1"/>
              <a:t>Caecil</a:t>
            </a:r>
            <a:endParaRPr lang="en-US" sz="5100" dirty="0"/>
          </a:p>
          <a:p>
            <a:r>
              <a:rPr lang="en-US" sz="5100" i="1" dirty="0" err="1"/>
              <a:t>Absen</a:t>
            </a:r>
            <a:r>
              <a:rPr lang="en-US" sz="5100" i="1" dirty="0"/>
              <a:t> </a:t>
            </a:r>
            <a:r>
              <a:rPr lang="en-US" sz="5100" i="1" dirty="0" err="1"/>
              <a:t>Siswa</a:t>
            </a:r>
            <a:r>
              <a:rPr lang="en-US" sz="5100" i="1" dirty="0"/>
              <a:t> &amp; </a:t>
            </a:r>
            <a:r>
              <a:rPr lang="en-US" sz="5100" i="1" dirty="0" err="1"/>
              <a:t>Doa</a:t>
            </a:r>
            <a:r>
              <a:rPr lang="en-US" sz="5100" i="1" dirty="0"/>
              <a:t>	 	</a:t>
            </a:r>
            <a:r>
              <a:rPr lang="en-US" sz="5100" i="1" dirty="0" smtClean="0"/>
              <a:t>: </a:t>
            </a:r>
            <a:r>
              <a:rPr lang="en-US" sz="5100" i="1" dirty="0" err="1"/>
              <a:t>Bunga</a:t>
            </a:r>
            <a:endParaRPr lang="en-US" sz="5100" dirty="0"/>
          </a:p>
          <a:p>
            <a:r>
              <a:rPr lang="en-US" sz="5100" i="1" dirty="0" err="1"/>
              <a:t>Seksi</a:t>
            </a:r>
            <a:r>
              <a:rPr lang="en-US" sz="5100" i="1" dirty="0"/>
              <a:t>  P3K		</a:t>
            </a:r>
            <a:r>
              <a:rPr lang="en-US" sz="5100" i="1" dirty="0" smtClean="0"/>
              <a:t>: </a:t>
            </a:r>
            <a:r>
              <a:rPr lang="en-US" sz="5100" i="1" dirty="0" err="1" smtClean="0"/>
              <a:t>Bundano</a:t>
            </a:r>
            <a:endParaRPr lang="en-US" sz="5100" dirty="0"/>
          </a:p>
          <a:p>
            <a:endParaRPr lang="en-US" sz="5100" dirty="0"/>
          </a:p>
          <a:p>
            <a:pPr marL="0" indent="0">
              <a:buNone/>
            </a:pPr>
            <a:r>
              <a:rPr lang="en-US" sz="5100" b="1" dirty="0"/>
              <a:t>BUS </a:t>
            </a:r>
            <a:r>
              <a:rPr lang="en-US" sz="5100" b="1" dirty="0" smtClean="0"/>
              <a:t>4</a:t>
            </a:r>
            <a:endParaRPr lang="en-US" sz="5100" dirty="0"/>
          </a:p>
          <a:p>
            <a:r>
              <a:rPr lang="en-US" sz="5100" i="1" dirty="0" err="1"/>
              <a:t>Bendahara</a:t>
            </a:r>
            <a:r>
              <a:rPr lang="en-US" sz="5100" i="1" dirty="0"/>
              <a:t> (</a:t>
            </a:r>
            <a:r>
              <a:rPr lang="en-US" sz="5100" i="1" dirty="0" err="1"/>
              <a:t>Tol,TIP</a:t>
            </a:r>
            <a:r>
              <a:rPr lang="en-US" sz="5100" i="1" dirty="0"/>
              <a:t>)	</a:t>
            </a:r>
            <a:r>
              <a:rPr lang="en-US" sz="5100" i="1" dirty="0" smtClean="0"/>
              <a:t>: </a:t>
            </a:r>
            <a:r>
              <a:rPr lang="en-US" sz="5100" i="1" dirty="0"/>
              <a:t>Joan</a:t>
            </a:r>
            <a:endParaRPr lang="en-US" sz="5100" dirty="0"/>
          </a:p>
          <a:p>
            <a:r>
              <a:rPr lang="en-US" sz="5100" i="1" dirty="0" err="1"/>
              <a:t>Konsumsi</a:t>
            </a:r>
            <a:r>
              <a:rPr lang="en-US" sz="5100" i="1" dirty="0"/>
              <a:t>		</a:t>
            </a:r>
            <a:r>
              <a:rPr lang="en-US" sz="5100" i="1" dirty="0" smtClean="0"/>
              <a:t>: </a:t>
            </a:r>
            <a:r>
              <a:rPr lang="en-US" sz="5100" i="1" dirty="0"/>
              <a:t>Raya</a:t>
            </a:r>
            <a:endParaRPr lang="en-US" sz="5100" dirty="0"/>
          </a:p>
          <a:p>
            <a:r>
              <a:rPr lang="en-US" sz="5100" i="1" dirty="0" smtClean="0"/>
              <a:t>P3K, </a:t>
            </a:r>
            <a:r>
              <a:rPr lang="en-US" sz="5100" i="1" dirty="0" err="1"/>
              <a:t>Absen</a:t>
            </a:r>
            <a:r>
              <a:rPr lang="en-US" sz="5100" i="1" dirty="0"/>
              <a:t> </a:t>
            </a:r>
            <a:r>
              <a:rPr lang="en-US" sz="5100" i="1" dirty="0" err="1"/>
              <a:t>Siswa</a:t>
            </a:r>
            <a:r>
              <a:rPr lang="en-US" sz="5100" i="1" dirty="0"/>
              <a:t> &amp; </a:t>
            </a:r>
            <a:r>
              <a:rPr lang="en-US" sz="5100" i="1" dirty="0" err="1"/>
              <a:t>Doa</a:t>
            </a:r>
            <a:r>
              <a:rPr lang="en-US" sz="5100" i="1" dirty="0"/>
              <a:t>	: </a:t>
            </a:r>
            <a:r>
              <a:rPr lang="en-US" sz="5100" i="1" dirty="0" err="1" smtClean="0"/>
              <a:t>Lidya</a:t>
            </a:r>
            <a:endParaRPr lang="en-US" sz="5100" i="1" dirty="0" smtClean="0"/>
          </a:p>
          <a:p>
            <a:endParaRPr lang="en-US" sz="5100" i="1" dirty="0" smtClean="0"/>
          </a:p>
          <a:p>
            <a:pPr marL="0" indent="0">
              <a:buNone/>
            </a:pPr>
            <a:r>
              <a:rPr lang="en-US" sz="5100" b="1" dirty="0" smtClean="0"/>
              <a:t>Hyundai</a:t>
            </a:r>
            <a:endParaRPr lang="en-US" sz="5100" b="1" dirty="0"/>
          </a:p>
          <a:p>
            <a:r>
              <a:rPr lang="en-US" sz="5100" i="1" dirty="0" err="1"/>
              <a:t>Bendahara</a:t>
            </a:r>
            <a:r>
              <a:rPr lang="en-US" sz="5100" i="1" dirty="0"/>
              <a:t> (</a:t>
            </a:r>
            <a:r>
              <a:rPr lang="en-US" sz="5100" i="1" dirty="0" err="1"/>
              <a:t>Tol,TIP</a:t>
            </a:r>
            <a:r>
              <a:rPr lang="en-US" sz="5100" i="1" dirty="0"/>
              <a:t>)	: Jeffry</a:t>
            </a:r>
          </a:p>
          <a:p>
            <a:r>
              <a:rPr lang="en-US" sz="5100" i="1" dirty="0" err="1"/>
              <a:t>Kon</a:t>
            </a:r>
            <a:r>
              <a:rPr lang="en-US" sz="5100" i="1" dirty="0"/>
              <a:t>, </a:t>
            </a:r>
            <a:r>
              <a:rPr lang="en-US" sz="5100" i="1" dirty="0" err="1"/>
              <a:t>Absen</a:t>
            </a:r>
            <a:r>
              <a:rPr lang="en-US" sz="5100" i="1" dirty="0"/>
              <a:t> &amp; </a:t>
            </a:r>
            <a:r>
              <a:rPr lang="en-US" sz="5100" i="1" dirty="0" err="1" smtClean="0"/>
              <a:t>Doa</a:t>
            </a:r>
            <a:r>
              <a:rPr lang="en-US" sz="5100" i="1" dirty="0" smtClean="0"/>
              <a:t> 	</a:t>
            </a:r>
            <a:r>
              <a:rPr lang="en-US" sz="5100" i="1" dirty="0"/>
              <a:t>	: Emmanuel</a:t>
            </a:r>
          </a:p>
          <a:p>
            <a:r>
              <a:rPr lang="en-US" sz="5100" i="1" dirty="0" err="1"/>
              <a:t>Seksi</a:t>
            </a:r>
            <a:r>
              <a:rPr lang="en-US" sz="5100" i="1" dirty="0"/>
              <a:t>  P3K		: Emmanuel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03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shalh04">
  <a:themeElements>
    <a:clrScheme name="shalh03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2_shalh04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alh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7">
  <a:themeElements>
    <a:clrScheme name="shalh03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2_shalh04">
      <a:majorFont>
        <a:latin typeface="Bernard MT Condensed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alh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halh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halh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Office Theme">
  <a:themeElements>
    <a:clrScheme name="4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4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2032</TotalTime>
  <Words>270</Words>
  <Application>Microsoft Office PowerPoint</Application>
  <PresentationFormat>On-screen Show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Equity</vt:lpstr>
      <vt:lpstr>2_shalh04</vt:lpstr>
      <vt:lpstr>Theme7</vt:lpstr>
      <vt:lpstr>4_Office Theme</vt:lpstr>
      <vt:lpstr>Study Visit      (Jumat,25 Sept 2015)</vt:lpstr>
      <vt:lpstr>Berangkat...     (6 Bus,1 Hyundai)</vt:lpstr>
      <vt:lpstr>Seru / Bosan …?</vt:lpstr>
      <vt:lpstr> Kelas 7              (06.30 Kumpul, 07.00 Berangkat)</vt:lpstr>
      <vt:lpstr> Kelas 8        (06.30 Kumpul, 07.00 Berangkat)</vt:lpstr>
      <vt:lpstr>Kelas 9                                       (07.00 Kumpul, 08.00 Berangkat) </vt:lpstr>
      <vt:lpstr>Pendamping ?</vt:lpstr>
      <vt:lpstr>Kelas 7 (Dokumentasi : Fadly)</vt:lpstr>
      <vt:lpstr>Kelas 8  (Dokumentasi : Jeffry) </vt:lpstr>
      <vt:lpstr>Kelas 9 (Dokumentasi : Ribka)</vt:lpstr>
      <vt:lpstr>Catat :</vt:lpstr>
      <vt:lpstr>KOSTUM &amp; PERLENGKAPAN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ketenagakerjaan</dc:title>
  <dc:creator>Alberto</dc:creator>
  <cp:lastModifiedBy>MANDALARAJA GEMILANG</cp:lastModifiedBy>
  <cp:revision>125</cp:revision>
  <dcterms:created xsi:type="dcterms:W3CDTF">2011-11-23T14:02:20Z</dcterms:created>
  <dcterms:modified xsi:type="dcterms:W3CDTF">2015-09-21T00:34:01Z</dcterms:modified>
</cp:coreProperties>
</file>