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3" r:id="rId1"/>
  </p:sldMasterIdLst>
  <p:handoutMasterIdLst>
    <p:handoutMasterId r:id="rId9"/>
  </p:handoutMasterIdLst>
  <p:sldIdLst>
    <p:sldId id="256" r:id="rId2"/>
    <p:sldId id="257" r:id="rId3"/>
    <p:sldId id="260" r:id="rId4"/>
    <p:sldId id="258" r:id="rId5"/>
    <p:sldId id="259" r:id="rId6"/>
    <p:sldId id="261" r:id="rId7"/>
    <p:sldId id="262" r:id="rId8"/>
  </p:sldIdLst>
  <p:sldSz cx="12192000" cy="6858000"/>
  <p:notesSz cx="7053263" cy="93091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56414" cy="465455"/>
          </a:xfrm>
          <a:prstGeom prst="rect">
            <a:avLst/>
          </a:prstGeom>
        </p:spPr>
        <p:txBody>
          <a:bodyPr vert="horz" lIns="93497" tIns="46749" rIns="93497" bIns="4674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95217" y="0"/>
            <a:ext cx="3056414" cy="465455"/>
          </a:xfrm>
          <a:prstGeom prst="rect">
            <a:avLst/>
          </a:prstGeom>
        </p:spPr>
        <p:txBody>
          <a:bodyPr vert="horz" lIns="93497" tIns="46749" rIns="93497" bIns="46749" rtlCol="0"/>
          <a:lstStyle>
            <a:lvl1pPr algn="r">
              <a:defRPr sz="1200"/>
            </a:lvl1pPr>
          </a:lstStyle>
          <a:p>
            <a:fld id="{13007B77-1807-4404-8514-4D44CA373F2A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42029"/>
            <a:ext cx="3056414" cy="465455"/>
          </a:xfrm>
          <a:prstGeom prst="rect">
            <a:avLst/>
          </a:prstGeom>
        </p:spPr>
        <p:txBody>
          <a:bodyPr vert="horz" lIns="93497" tIns="46749" rIns="93497" bIns="4674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95217" y="8842029"/>
            <a:ext cx="3056414" cy="465455"/>
          </a:xfrm>
          <a:prstGeom prst="rect">
            <a:avLst/>
          </a:prstGeom>
        </p:spPr>
        <p:txBody>
          <a:bodyPr vert="horz" lIns="93497" tIns="46749" rIns="93497" bIns="46749" rtlCol="0" anchor="b"/>
          <a:lstStyle>
            <a:lvl1pPr algn="r">
              <a:defRPr sz="1200"/>
            </a:lvl1pPr>
          </a:lstStyle>
          <a:p>
            <a:fld id="{49DA8246-B693-4121-9583-10CEFCED47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87246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820875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966152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296718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275506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725707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89818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472751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13358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7364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81092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687572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8FEE06-E068-49B8-8E3B-7E9DA0AA6633}" type="datetimeFigureOut">
              <a:rPr lang="en-US" smtClean="0"/>
              <a:t>5/8/2019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DBC15F2E-B0DD-454C-8E0C-6587BEA808BB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246379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4" r:id="rId1"/>
    <p:sldLayoutId id="2147483745" r:id="rId2"/>
    <p:sldLayoutId id="2147483746" r:id="rId3"/>
    <p:sldLayoutId id="2147483747" r:id="rId4"/>
    <p:sldLayoutId id="2147483748" r:id="rId5"/>
    <p:sldLayoutId id="2147483749" r:id="rId6"/>
    <p:sldLayoutId id="2147483750" r:id="rId7"/>
    <p:sldLayoutId id="2147483751" r:id="rId8"/>
    <p:sldLayoutId id="2147483752" r:id="rId9"/>
    <p:sldLayoutId id="2147483753" r:id="rId10"/>
    <p:sldLayoutId id="2147483754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ctrTitle"/>
          </p:nvPr>
        </p:nvSpPr>
        <p:spPr>
          <a:xfrm>
            <a:off x="1524000" y="1223888"/>
            <a:ext cx="9144000" cy="1385741"/>
          </a:xfrm>
        </p:spPr>
        <p:txBody>
          <a:bodyPr>
            <a:normAutofit/>
          </a:bodyPr>
          <a:lstStyle/>
          <a:p>
            <a:r>
              <a:rPr lang="en-US" sz="4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Bukit </a:t>
            </a:r>
            <a:r>
              <a:rPr lang="en-US" sz="4000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Sion</a:t>
            </a:r>
            <a:r>
              <a:rPr lang="en-US" sz="4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z="40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MidDLE</a:t>
            </a:r>
            <a:r>
              <a:rPr lang="en-US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/HIGH School</a:t>
            </a:r>
            <a:r>
              <a:rPr lang="en-US" sz="4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US" sz="4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US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TERM 4 /  </a:t>
            </a:r>
            <a:r>
              <a:rPr lang="en-US" sz="4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Semester </a:t>
            </a:r>
            <a:r>
              <a:rPr lang="en-US" sz="4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 FINAL Exam</a:t>
            </a:r>
            <a:endParaRPr lang="en-US" sz="4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590134"/>
          </a:xfrm>
        </p:spPr>
        <p:txBody>
          <a:bodyPr/>
          <a:lstStyle/>
          <a:p>
            <a:endParaRPr lang="en-US" b="1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9856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SEBELUM UJIAN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Simpan</a:t>
            </a:r>
            <a:r>
              <a:rPr lang="en-US" dirty="0"/>
              <a:t> </a:t>
            </a:r>
            <a:r>
              <a:rPr lang="en-US" dirty="0" err="1"/>
              <a:t>tas</a:t>
            </a:r>
            <a:r>
              <a:rPr lang="en-US" dirty="0"/>
              <a:t> di locker.</a:t>
            </a:r>
          </a:p>
          <a:p>
            <a:r>
              <a:rPr lang="en-US" dirty="0" err="1"/>
              <a:t>Ke</a:t>
            </a:r>
            <a:r>
              <a:rPr lang="en-US" dirty="0"/>
              <a:t> </a:t>
            </a:r>
            <a:r>
              <a:rPr lang="en-US" dirty="0" err="1" smtClean="0"/>
              <a:t>toiletlah</a:t>
            </a:r>
            <a:r>
              <a:rPr lang="en-US" dirty="0" smtClean="0"/>
              <a:t> </a:t>
            </a:r>
            <a:r>
              <a:rPr lang="en-US" dirty="0" err="1"/>
              <a:t>lebih</a:t>
            </a:r>
            <a:r>
              <a:rPr lang="en-US" dirty="0"/>
              <a:t> </a:t>
            </a:r>
            <a:r>
              <a:rPr lang="en-US" dirty="0" err="1"/>
              <a:t>dahulu</a:t>
            </a:r>
            <a:r>
              <a:rPr lang="en-US" dirty="0"/>
              <a:t>.</a:t>
            </a:r>
          </a:p>
          <a:p>
            <a:r>
              <a:rPr lang="en-US" dirty="0" err="1"/>
              <a:t>Siswa</a:t>
            </a:r>
            <a:r>
              <a:rPr lang="en-US" dirty="0"/>
              <a:t> </a:t>
            </a:r>
            <a:r>
              <a:rPr lang="en-US" dirty="0" err="1"/>
              <a:t>masuk</a:t>
            </a:r>
            <a:r>
              <a:rPr lang="en-US" dirty="0"/>
              <a:t> 5 </a:t>
            </a:r>
            <a:r>
              <a:rPr lang="en-US" dirty="0" err="1"/>
              <a:t>menit</a:t>
            </a:r>
            <a:r>
              <a:rPr lang="en-US" dirty="0"/>
              <a:t> </a:t>
            </a:r>
            <a:r>
              <a:rPr lang="en-US" dirty="0" err="1"/>
              <a:t>sebelum</a:t>
            </a:r>
            <a:r>
              <a:rPr lang="en-US" dirty="0"/>
              <a:t> </a:t>
            </a:r>
            <a:r>
              <a:rPr lang="en-US" dirty="0" err="1"/>
              <a:t>u</a:t>
            </a:r>
            <a:r>
              <a:rPr lang="en-US" dirty="0" err="1" smtClean="0"/>
              <a:t>jian</a:t>
            </a:r>
            <a:r>
              <a:rPr lang="en-US" dirty="0" smtClean="0"/>
              <a:t> </a:t>
            </a:r>
            <a:r>
              <a:rPr lang="en-US" dirty="0" err="1"/>
              <a:t>dimulai</a:t>
            </a:r>
            <a:r>
              <a:rPr lang="en-US" dirty="0"/>
              <a:t>.</a:t>
            </a:r>
          </a:p>
          <a:p>
            <a:r>
              <a:rPr lang="en-US" dirty="0" err="1"/>
              <a:t>Terlambat</a:t>
            </a:r>
            <a:r>
              <a:rPr lang="en-US" dirty="0"/>
              <a:t>: </a:t>
            </a:r>
            <a:r>
              <a:rPr lang="en-US" dirty="0" err="1"/>
              <a:t>tidak</a:t>
            </a:r>
            <a:r>
              <a:rPr lang="en-US" dirty="0"/>
              <a:t> </a:t>
            </a:r>
            <a:r>
              <a:rPr lang="en-US" dirty="0" err="1"/>
              <a:t>mendapat</a:t>
            </a:r>
            <a:r>
              <a:rPr lang="en-US" dirty="0"/>
              <a:t> </a:t>
            </a:r>
            <a:r>
              <a:rPr lang="en-US" dirty="0" err="1"/>
              <a:t>tambahan</a:t>
            </a:r>
            <a:r>
              <a:rPr lang="en-US" dirty="0"/>
              <a:t> </a:t>
            </a:r>
            <a:r>
              <a:rPr lang="en-US" dirty="0" err="1"/>
              <a:t>waktu</a:t>
            </a:r>
            <a:endParaRPr lang="en-US" dirty="0"/>
          </a:p>
          <a:p>
            <a:r>
              <a:rPr lang="en-US" dirty="0" err="1"/>
              <a:t>Tidak</a:t>
            </a:r>
            <a:r>
              <a:rPr lang="en-US" dirty="0"/>
              <a:t> </a:t>
            </a:r>
            <a:r>
              <a:rPr lang="en-US" dirty="0" err="1"/>
              <a:t>bawa</a:t>
            </a:r>
            <a:r>
              <a:rPr lang="en-US" dirty="0"/>
              <a:t> </a:t>
            </a:r>
            <a:r>
              <a:rPr lang="en-US" dirty="0" err="1"/>
              <a:t>kartu</a:t>
            </a:r>
            <a:r>
              <a:rPr lang="en-US" dirty="0"/>
              <a:t> </a:t>
            </a:r>
            <a:r>
              <a:rPr lang="en-US" dirty="0" err="1"/>
              <a:t>peserta</a:t>
            </a:r>
            <a:r>
              <a:rPr lang="en-US" dirty="0"/>
              <a:t>:</a:t>
            </a:r>
          </a:p>
          <a:p>
            <a:pPr marL="457200" lvl="1" indent="0">
              <a:buNone/>
            </a:pPr>
            <a:r>
              <a:rPr lang="en-US" dirty="0" smtClean="0"/>
              <a:t> </a:t>
            </a:r>
            <a:r>
              <a:rPr lang="en-US" dirty="0" err="1" smtClean="0"/>
              <a:t>Dikirim</a:t>
            </a:r>
            <a:r>
              <a:rPr lang="en-US" dirty="0" smtClean="0"/>
              <a:t> </a:t>
            </a:r>
            <a:r>
              <a:rPr lang="en-US" dirty="0" err="1" smtClean="0"/>
              <a:t>ke</a:t>
            </a:r>
            <a:r>
              <a:rPr lang="en-US" dirty="0" smtClean="0"/>
              <a:t> </a:t>
            </a:r>
            <a:r>
              <a:rPr lang="en-US" dirty="0" err="1" smtClean="0"/>
              <a:t>ruang</a:t>
            </a:r>
            <a:r>
              <a:rPr lang="en-US" dirty="0" smtClean="0"/>
              <a:t> </a:t>
            </a:r>
            <a:r>
              <a:rPr lang="en-US" dirty="0" err="1" smtClean="0"/>
              <a:t>panitia</a:t>
            </a:r>
            <a:r>
              <a:rPr lang="en-US" dirty="0" smtClean="0"/>
              <a:t> :  </a:t>
            </a:r>
            <a:r>
              <a:rPr lang="en-US" dirty="0" err="1" smtClean="0"/>
              <a:t>menulis</a:t>
            </a:r>
            <a:r>
              <a:rPr lang="en-US" dirty="0" smtClean="0"/>
              <a:t> 100 X </a:t>
            </a:r>
            <a:r>
              <a:rPr lang="en-US" dirty="0" err="1" smtClean="0"/>
              <a:t>setelah</a:t>
            </a:r>
            <a:r>
              <a:rPr lang="en-US" dirty="0" smtClean="0"/>
              <a:t> </a:t>
            </a:r>
            <a:r>
              <a:rPr lang="en-US" dirty="0" err="1" smtClean="0"/>
              <a:t>pulang</a:t>
            </a:r>
            <a:r>
              <a:rPr lang="en-US" dirty="0" smtClean="0"/>
              <a:t> sekolah</a:t>
            </a: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4071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/>
            </a:r>
            <a:br>
              <a:rPr lang="en-US" dirty="0"/>
            </a:br>
            <a:r>
              <a:rPr lang="en-US" dirty="0"/>
              <a:t>APA YANG PERLU DISIAPKAN?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endParaRPr lang="en-US" dirty="0"/>
          </a:p>
          <a:p>
            <a:r>
              <a:rPr lang="en-US" dirty="0" err="1"/>
              <a:t>Kartu</a:t>
            </a:r>
            <a:r>
              <a:rPr lang="en-US" dirty="0"/>
              <a:t> </a:t>
            </a:r>
            <a:r>
              <a:rPr lang="en-US" dirty="0" err="1"/>
              <a:t>Peserta</a:t>
            </a:r>
            <a:endParaRPr lang="en-US" dirty="0"/>
          </a:p>
          <a:p>
            <a:r>
              <a:rPr lang="en-US" dirty="0" err="1"/>
              <a:t>Alat</a:t>
            </a:r>
            <a:r>
              <a:rPr lang="en-US" dirty="0"/>
              <a:t> </a:t>
            </a:r>
            <a:r>
              <a:rPr lang="en-US" dirty="0" err="1"/>
              <a:t>tulis</a:t>
            </a:r>
            <a:endParaRPr lang="en-US" dirty="0"/>
          </a:p>
          <a:p>
            <a:r>
              <a:rPr lang="en-US" dirty="0"/>
              <a:t>Tissue (</a:t>
            </a:r>
            <a:r>
              <a:rPr lang="en-US" dirty="0" err="1"/>
              <a:t>letakkan</a:t>
            </a:r>
            <a:r>
              <a:rPr lang="en-US" dirty="0"/>
              <a:t> di </a:t>
            </a:r>
            <a:r>
              <a:rPr lang="en-US" dirty="0" err="1"/>
              <a:t>meja</a:t>
            </a:r>
            <a:r>
              <a:rPr lang="en-US" dirty="0"/>
              <a:t> </a:t>
            </a:r>
            <a:r>
              <a:rPr lang="en-US" dirty="0" err="1"/>
              <a:t>pengawas</a:t>
            </a:r>
            <a:r>
              <a:rPr lang="en-US" dirty="0"/>
              <a:t>).</a:t>
            </a:r>
          </a:p>
          <a:p>
            <a:r>
              <a:rPr lang="en-US" dirty="0"/>
              <a:t>Correction Tape (</a:t>
            </a:r>
            <a:r>
              <a:rPr lang="en-US" dirty="0" err="1"/>
              <a:t>sesuai</a:t>
            </a:r>
            <a:r>
              <a:rPr lang="en-US" dirty="0"/>
              <a:t> </a:t>
            </a:r>
            <a:r>
              <a:rPr lang="en-US" dirty="0" err="1"/>
              <a:t>instruksi</a:t>
            </a:r>
            <a:r>
              <a:rPr lang="en-US" dirty="0"/>
              <a:t>, Tip-Ex </a:t>
            </a:r>
            <a:r>
              <a:rPr lang="en-US" dirty="0" err="1"/>
              <a:t>cair</a:t>
            </a:r>
            <a:r>
              <a:rPr lang="en-US" dirty="0"/>
              <a:t> </a:t>
            </a:r>
            <a:r>
              <a:rPr lang="en-US" dirty="0" err="1"/>
              <a:t>dilarang</a:t>
            </a:r>
            <a:r>
              <a:rPr lang="en-US" dirty="0"/>
              <a:t>).</a:t>
            </a:r>
          </a:p>
          <a:p>
            <a:r>
              <a:rPr lang="en-US" dirty="0"/>
              <a:t>Calculator (</a:t>
            </a:r>
            <a:r>
              <a:rPr lang="en-US" dirty="0" err="1"/>
              <a:t>sesuai</a:t>
            </a:r>
            <a:r>
              <a:rPr lang="en-US" dirty="0"/>
              <a:t> </a:t>
            </a:r>
            <a:r>
              <a:rPr lang="en-US" dirty="0" err="1"/>
              <a:t>instruksi</a:t>
            </a:r>
            <a:r>
              <a:rPr lang="en-US" dirty="0"/>
              <a:t>).</a:t>
            </a:r>
          </a:p>
          <a:p>
            <a:r>
              <a:rPr lang="en-US" dirty="0" err="1"/>
              <a:t>Tempat</a:t>
            </a:r>
            <a:r>
              <a:rPr lang="en-US" dirty="0"/>
              <a:t> </a:t>
            </a:r>
            <a:r>
              <a:rPr lang="en-US" dirty="0" err="1"/>
              <a:t>alat</a:t>
            </a:r>
            <a:r>
              <a:rPr lang="en-US" dirty="0"/>
              <a:t> </a:t>
            </a:r>
            <a:r>
              <a:rPr lang="en-US" dirty="0" err="1"/>
              <a:t>tulis</a:t>
            </a:r>
            <a:r>
              <a:rPr lang="en-US" dirty="0"/>
              <a:t> </a:t>
            </a:r>
            <a:r>
              <a:rPr lang="en-US" dirty="0" err="1"/>
              <a:t>hanya</a:t>
            </a:r>
            <a:r>
              <a:rPr lang="en-US" dirty="0"/>
              <a:t> </a:t>
            </a:r>
            <a:r>
              <a:rPr lang="en-US" dirty="0" err="1"/>
              <a:t>boleh</a:t>
            </a:r>
            <a:r>
              <a:rPr lang="en-US" dirty="0"/>
              <a:t> yang </a:t>
            </a:r>
            <a:r>
              <a:rPr lang="en-US" dirty="0" err="1"/>
              <a:t>transparan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Jaket</a:t>
            </a:r>
            <a:r>
              <a:rPr lang="en-US" dirty="0" smtClean="0"/>
              <a:t> </a:t>
            </a:r>
            <a:r>
              <a:rPr lang="en-US" dirty="0" err="1" smtClean="0"/>
              <a:t>buksi</a:t>
            </a: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30990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SELAMA UJIAN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err="1"/>
              <a:t>Pastikan</a:t>
            </a:r>
            <a:r>
              <a:rPr lang="en-US" dirty="0"/>
              <a:t> </a:t>
            </a:r>
            <a:r>
              <a:rPr lang="en-US" dirty="0" err="1"/>
              <a:t>A</a:t>
            </a:r>
            <a:r>
              <a:rPr lang="en-US" dirty="0" err="1" smtClean="0"/>
              <a:t>nda</a:t>
            </a:r>
            <a:r>
              <a:rPr lang="en-US" dirty="0" smtClean="0"/>
              <a:t> </a:t>
            </a:r>
            <a:r>
              <a:rPr lang="en-US" dirty="0"/>
              <a:t>duduk di </a:t>
            </a:r>
            <a:r>
              <a:rPr lang="en-US" dirty="0" err="1"/>
              <a:t>tempat</a:t>
            </a:r>
            <a:r>
              <a:rPr lang="en-US" dirty="0"/>
              <a:t> yang </a:t>
            </a:r>
            <a:r>
              <a:rPr lang="en-US" dirty="0" err="1"/>
              <a:t>telah</a:t>
            </a:r>
            <a:r>
              <a:rPr lang="en-US" dirty="0"/>
              <a:t> </a:t>
            </a:r>
            <a:r>
              <a:rPr lang="en-US" dirty="0" err="1"/>
              <a:t>ditentukan</a:t>
            </a:r>
            <a:r>
              <a:rPr lang="en-US" dirty="0"/>
              <a:t>, </a:t>
            </a:r>
            <a:r>
              <a:rPr lang="en-US" dirty="0" err="1"/>
              <a:t>sesuai</a:t>
            </a:r>
            <a:r>
              <a:rPr lang="en-US" dirty="0"/>
              <a:t> </a:t>
            </a:r>
            <a:r>
              <a:rPr lang="en-US" dirty="0" err="1"/>
              <a:t>denah</a:t>
            </a:r>
            <a:r>
              <a:rPr lang="en-US" dirty="0"/>
              <a:t>.</a:t>
            </a:r>
          </a:p>
          <a:p>
            <a:r>
              <a:rPr lang="en-US" dirty="0" err="1"/>
              <a:t>Ijin</a:t>
            </a:r>
            <a:r>
              <a:rPr lang="en-US" dirty="0"/>
              <a:t> </a:t>
            </a:r>
            <a:r>
              <a:rPr lang="en-US" dirty="0" err="1"/>
              <a:t>ke</a:t>
            </a:r>
            <a:r>
              <a:rPr lang="en-US" dirty="0"/>
              <a:t> toilet </a:t>
            </a:r>
            <a:r>
              <a:rPr lang="en-US" dirty="0" err="1"/>
              <a:t>hanya</a:t>
            </a:r>
            <a:r>
              <a:rPr lang="en-US" dirty="0"/>
              <a:t> </a:t>
            </a:r>
            <a:r>
              <a:rPr lang="en-US" dirty="0" err="1"/>
              <a:t>setelah</a:t>
            </a:r>
            <a:r>
              <a:rPr lang="en-US" dirty="0"/>
              <a:t> 1 jam </a:t>
            </a:r>
            <a:r>
              <a:rPr lang="en-US" dirty="0" err="1"/>
              <a:t>pertama</a:t>
            </a:r>
            <a:endParaRPr lang="en-US" dirty="0"/>
          </a:p>
          <a:p>
            <a:r>
              <a:rPr lang="en-US" dirty="0" err="1"/>
              <a:t>Tidak</a:t>
            </a:r>
            <a:r>
              <a:rPr lang="en-US" dirty="0"/>
              <a:t> </a:t>
            </a:r>
            <a:r>
              <a:rPr lang="en-US" dirty="0" err="1"/>
              <a:t>diijinkan</a:t>
            </a:r>
            <a:r>
              <a:rPr lang="en-US" dirty="0"/>
              <a:t> </a:t>
            </a:r>
            <a:r>
              <a:rPr lang="en-US" dirty="0" err="1"/>
              <a:t>mengobrol</a:t>
            </a:r>
            <a:r>
              <a:rPr lang="en-US" dirty="0"/>
              <a:t> </a:t>
            </a:r>
            <a:r>
              <a:rPr lang="en-US" dirty="0" err="1"/>
              <a:t>selama</a:t>
            </a:r>
            <a:r>
              <a:rPr lang="en-US" dirty="0"/>
              <a:t> </a:t>
            </a:r>
            <a:r>
              <a:rPr lang="en-US" dirty="0" err="1"/>
              <a:t>berada</a:t>
            </a:r>
            <a:r>
              <a:rPr lang="en-US" dirty="0"/>
              <a:t> </a:t>
            </a:r>
            <a:r>
              <a:rPr lang="en-US" dirty="0" err="1"/>
              <a:t>dalam</a:t>
            </a:r>
            <a:r>
              <a:rPr lang="en-US" dirty="0"/>
              <a:t> </a:t>
            </a:r>
            <a:r>
              <a:rPr lang="en-US" dirty="0" err="1"/>
              <a:t>ruang</a:t>
            </a:r>
            <a:r>
              <a:rPr lang="en-US" dirty="0"/>
              <a:t> </a:t>
            </a:r>
            <a:r>
              <a:rPr lang="en-US" dirty="0" err="1"/>
              <a:t>ujian</a:t>
            </a:r>
            <a:r>
              <a:rPr lang="en-US" dirty="0"/>
              <a:t>.</a:t>
            </a:r>
          </a:p>
          <a:p>
            <a:pPr lvl="1"/>
            <a:r>
              <a:rPr lang="en-US" dirty="0" err="1"/>
              <a:t>Peringatan</a:t>
            </a:r>
            <a:r>
              <a:rPr lang="en-US" dirty="0"/>
              <a:t> </a:t>
            </a:r>
            <a:r>
              <a:rPr lang="en-US" dirty="0" err="1"/>
              <a:t>pertama</a:t>
            </a:r>
            <a:r>
              <a:rPr lang="en-US" dirty="0"/>
              <a:t> &amp; </a:t>
            </a:r>
            <a:r>
              <a:rPr lang="en-US" dirty="0" err="1"/>
              <a:t>kedua</a:t>
            </a:r>
            <a:r>
              <a:rPr lang="en-US" dirty="0"/>
              <a:t>: </a:t>
            </a:r>
            <a:r>
              <a:rPr lang="en-US" dirty="0" err="1"/>
              <a:t>ditulis</a:t>
            </a:r>
            <a:r>
              <a:rPr lang="en-US" dirty="0"/>
              <a:t> di </a:t>
            </a:r>
            <a:r>
              <a:rPr lang="en-US" dirty="0" err="1"/>
              <a:t>berita</a:t>
            </a:r>
            <a:r>
              <a:rPr lang="en-US" dirty="0"/>
              <a:t> acara</a:t>
            </a:r>
          </a:p>
          <a:p>
            <a:pPr lvl="1"/>
            <a:r>
              <a:rPr lang="en-US" dirty="0" err="1"/>
              <a:t>Peringatan</a:t>
            </a:r>
            <a:r>
              <a:rPr lang="en-US" dirty="0"/>
              <a:t> </a:t>
            </a:r>
            <a:r>
              <a:rPr lang="en-US" dirty="0" err="1"/>
              <a:t>ketiga</a:t>
            </a:r>
            <a:r>
              <a:rPr lang="en-US" dirty="0"/>
              <a:t>: </a:t>
            </a:r>
            <a:r>
              <a:rPr lang="en-US" dirty="0" err="1"/>
              <a:t>dikeluarkan</a:t>
            </a:r>
            <a:r>
              <a:rPr lang="en-US" dirty="0"/>
              <a:t> </a:t>
            </a:r>
            <a:r>
              <a:rPr lang="en-US" dirty="0" err="1"/>
              <a:t>dari</a:t>
            </a:r>
            <a:r>
              <a:rPr lang="en-US" dirty="0"/>
              <a:t> </a:t>
            </a:r>
            <a:r>
              <a:rPr lang="en-US" dirty="0" err="1"/>
              <a:t>ruang</a:t>
            </a:r>
            <a:r>
              <a:rPr lang="en-US" dirty="0"/>
              <a:t> </a:t>
            </a:r>
            <a:r>
              <a:rPr lang="en-US" dirty="0" err="1"/>
              <a:t>Ujian</a:t>
            </a:r>
            <a:r>
              <a:rPr lang="en-US" dirty="0"/>
              <a:t> </a:t>
            </a:r>
            <a:r>
              <a:rPr lang="en-US" dirty="0" err="1"/>
              <a:t>dan</a:t>
            </a:r>
            <a:r>
              <a:rPr lang="en-US" dirty="0"/>
              <a:t> </a:t>
            </a:r>
            <a:r>
              <a:rPr lang="en-US" dirty="0" err="1"/>
              <a:t>tidak</a:t>
            </a:r>
            <a:r>
              <a:rPr lang="en-US" dirty="0"/>
              <a:t> </a:t>
            </a:r>
            <a:r>
              <a:rPr lang="en-US" dirty="0" err="1"/>
              <a:t>diperkenankan</a:t>
            </a:r>
            <a:r>
              <a:rPr lang="en-US" dirty="0"/>
              <a:t> </a:t>
            </a:r>
            <a:r>
              <a:rPr lang="en-US" dirty="0" err="1"/>
              <a:t>untuk</a:t>
            </a:r>
            <a:r>
              <a:rPr lang="en-US" dirty="0"/>
              <a:t> </a:t>
            </a:r>
            <a:r>
              <a:rPr lang="en-US" dirty="0" err="1"/>
              <a:t>melanjutkan</a:t>
            </a:r>
            <a:r>
              <a:rPr lang="en-US" dirty="0"/>
              <a:t> </a:t>
            </a:r>
            <a:r>
              <a:rPr lang="en-US" dirty="0" err="1"/>
              <a:t>kembali</a:t>
            </a:r>
            <a:r>
              <a:rPr lang="en-US" dirty="0"/>
              <a:t>.</a:t>
            </a:r>
          </a:p>
          <a:p>
            <a:r>
              <a:rPr lang="en-US" dirty="0" err="1"/>
              <a:t>Acungkan</a:t>
            </a:r>
            <a:r>
              <a:rPr lang="en-US" dirty="0"/>
              <a:t> </a:t>
            </a:r>
            <a:r>
              <a:rPr lang="en-US" dirty="0" err="1"/>
              <a:t>tangan</a:t>
            </a:r>
            <a:r>
              <a:rPr lang="en-US" dirty="0"/>
              <a:t> </a:t>
            </a:r>
            <a:r>
              <a:rPr lang="en-US" dirty="0" err="1"/>
              <a:t>lebih</a:t>
            </a:r>
            <a:r>
              <a:rPr lang="en-US" dirty="0"/>
              <a:t> </a:t>
            </a:r>
            <a:r>
              <a:rPr lang="en-US" dirty="0" err="1"/>
              <a:t>dahulu</a:t>
            </a:r>
            <a:r>
              <a:rPr lang="en-US" dirty="0"/>
              <a:t> </a:t>
            </a:r>
            <a:r>
              <a:rPr lang="en-US" dirty="0" err="1"/>
              <a:t>sebelum</a:t>
            </a:r>
            <a:r>
              <a:rPr lang="en-US" dirty="0"/>
              <a:t> </a:t>
            </a:r>
            <a:r>
              <a:rPr lang="en-US" dirty="0" err="1"/>
              <a:t>bertanya</a:t>
            </a:r>
            <a:r>
              <a:rPr lang="en-US" dirty="0"/>
              <a:t>.</a:t>
            </a:r>
          </a:p>
          <a:p>
            <a:r>
              <a:rPr lang="en-US" dirty="0" err="1"/>
              <a:t>Ketahuan</a:t>
            </a:r>
            <a:r>
              <a:rPr lang="en-US" dirty="0"/>
              <a:t> </a:t>
            </a:r>
            <a:r>
              <a:rPr lang="en-US" dirty="0" err="1"/>
              <a:t>menyontek</a:t>
            </a:r>
            <a:r>
              <a:rPr lang="en-US" dirty="0"/>
              <a:t>: </a:t>
            </a:r>
            <a:r>
              <a:rPr lang="en-US" dirty="0" err="1"/>
              <a:t>dikeluarkan</a:t>
            </a:r>
            <a:r>
              <a:rPr lang="en-US" dirty="0"/>
              <a:t> </a:t>
            </a:r>
            <a:r>
              <a:rPr lang="en-US" dirty="0" err="1"/>
              <a:t>dari</a:t>
            </a:r>
            <a:r>
              <a:rPr lang="en-US" dirty="0"/>
              <a:t> </a:t>
            </a:r>
            <a:r>
              <a:rPr lang="en-US" dirty="0" err="1"/>
              <a:t>ruang</a:t>
            </a:r>
            <a:r>
              <a:rPr lang="en-US" dirty="0"/>
              <a:t> </a:t>
            </a:r>
            <a:r>
              <a:rPr lang="en-US" dirty="0" err="1"/>
              <a:t>Ujian</a:t>
            </a:r>
            <a:r>
              <a:rPr lang="en-US" dirty="0"/>
              <a:t>, </a:t>
            </a:r>
            <a:r>
              <a:rPr lang="en-US" dirty="0" err="1"/>
              <a:t>mendapat</a:t>
            </a:r>
            <a:r>
              <a:rPr lang="en-US" dirty="0"/>
              <a:t> </a:t>
            </a:r>
            <a:r>
              <a:rPr lang="en-US" dirty="0" err="1"/>
              <a:t>nilai</a:t>
            </a:r>
            <a:r>
              <a:rPr lang="en-US" dirty="0"/>
              <a:t> </a:t>
            </a:r>
            <a:r>
              <a:rPr lang="en-US" dirty="0" err="1"/>
              <a:t>nol</a:t>
            </a:r>
            <a:r>
              <a:rPr lang="en-US" dirty="0"/>
              <a:t> (0) </a:t>
            </a:r>
            <a:r>
              <a:rPr lang="en-US" dirty="0" err="1"/>
              <a:t>untuk</a:t>
            </a:r>
            <a:r>
              <a:rPr lang="en-US" dirty="0"/>
              <a:t> </a:t>
            </a:r>
            <a:r>
              <a:rPr lang="en-US" dirty="0" err="1"/>
              <a:t>mata</a:t>
            </a:r>
            <a:r>
              <a:rPr lang="en-US" dirty="0"/>
              <a:t> </a:t>
            </a:r>
            <a:r>
              <a:rPr lang="en-US" dirty="0" err="1"/>
              <a:t>pelajaran</a:t>
            </a:r>
            <a:r>
              <a:rPr lang="en-US" dirty="0"/>
              <a:t> </a:t>
            </a:r>
            <a:r>
              <a:rPr lang="en-US" dirty="0" err="1"/>
              <a:t>terkait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58571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SETELAH UJIAN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Siswa</a:t>
            </a:r>
            <a:r>
              <a:rPr lang="en-US" dirty="0"/>
              <a:t> </a:t>
            </a:r>
            <a:r>
              <a:rPr lang="en-US" dirty="0" err="1"/>
              <a:t>boleh</a:t>
            </a:r>
            <a:r>
              <a:rPr lang="en-US" dirty="0"/>
              <a:t> </a:t>
            </a:r>
            <a:r>
              <a:rPr lang="en-US" dirty="0" err="1"/>
              <a:t>meninggalkan</a:t>
            </a:r>
            <a:r>
              <a:rPr lang="en-US" dirty="0"/>
              <a:t> </a:t>
            </a:r>
            <a:r>
              <a:rPr lang="en-US" dirty="0" err="1"/>
              <a:t>ruang</a:t>
            </a:r>
            <a:r>
              <a:rPr lang="en-US" dirty="0"/>
              <a:t> </a:t>
            </a:r>
            <a:r>
              <a:rPr lang="en-US" dirty="0" err="1"/>
              <a:t>Ujian</a:t>
            </a:r>
            <a:r>
              <a:rPr lang="en-US" dirty="0"/>
              <a:t> </a:t>
            </a:r>
            <a:r>
              <a:rPr lang="en-US" dirty="0" err="1"/>
              <a:t>hanya</a:t>
            </a:r>
            <a:r>
              <a:rPr lang="en-US" dirty="0"/>
              <a:t> </a:t>
            </a:r>
            <a:r>
              <a:rPr lang="en-US" dirty="0" err="1"/>
              <a:t>setelah</a:t>
            </a:r>
            <a:r>
              <a:rPr lang="en-US" dirty="0"/>
              <a:t> </a:t>
            </a:r>
            <a:r>
              <a:rPr lang="en-US" dirty="0" err="1"/>
              <a:t>mendapat</a:t>
            </a:r>
            <a:r>
              <a:rPr lang="en-US" dirty="0"/>
              <a:t> </a:t>
            </a:r>
            <a:r>
              <a:rPr lang="en-US" dirty="0" err="1"/>
              <a:t>ijin</a:t>
            </a:r>
            <a:r>
              <a:rPr lang="en-US" dirty="0"/>
              <a:t> </a:t>
            </a:r>
            <a:r>
              <a:rPr lang="en-US" dirty="0" err="1"/>
              <a:t>dari</a:t>
            </a:r>
            <a:r>
              <a:rPr lang="en-US" dirty="0"/>
              <a:t> </a:t>
            </a:r>
            <a:r>
              <a:rPr lang="en-US" dirty="0" err="1"/>
              <a:t>pengawas</a:t>
            </a:r>
            <a:r>
              <a:rPr lang="en-US" dirty="0"/>
              <a:t>.</a:t>
            </a:r>
          </a:p>
          <a:p>
            <a:r>
              <a:rPr lang="en-US" dirty="0" err="1"/>
              <a:t>Jangan</a:t>
            </a:r>
            <a:r>
              <a:rPr lang="en-US" dirty="0"/>
              <a:t> </a:t>
            </a:r>
            <a:r>
              <a:rPr lang="en-US" dirty="0" err="1"/>
              <a:t>meninggalkan</a:t>
            </a:r>
            <a:r>
              <a:rPr lang="en-US" dirty="0"/>
              <a:t> </a:t>
            </a:r>
            <a:r>
              <a:rPr lang="en-US" dirty="0" err="1"/>
              <a:t>barang</a:t>
            </a:r>
            <a:r>
              <a:rPr lang="en-US" dirty="0"/>
              <a:t> di </a:t>
            </a:r>
            <a:r>
              <a:rPr lang="en-US" dirty="0" err="1"/>
              <a:t>meja</a:t>
            </a:r>
            <a:r>
              <a:rPr lang="en-US" dirty="0"/>
              <a:t> </a:t>
            </a:r>
            <a:r>
              <a:rPr lang="en-US" dirty="0" err="1"/>
              <a:t>Ujian</a:t>
            </a:r>
            <a:r>
              <a:rPr lang="en-US" dirty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82920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Ruang</a:t>
            </a:r>
            <a:r>
              <a:rPr lang="en-US" dirty="0" smtClean="0"/>
              <a:t> UJIAN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err="1" smtClean="0"/>
              <a:t>Ruang</a:t>
            </a:r>
            <a:r>
              <a:rPr lang="en-US" dirty="0" smtClean="0"/>
              <a:t> 1 : 	</a:t>
            </a:r>
            <a:r>
              <a:rPr lang="en-US" dirty="0" err="1" smtClean="0"/>
              <a:t>Ruang</a:t>
            </a:r>
            <a:r>
              <a:rPr lang="en-US" dirty="0" smtClean="0"/>
              <a:t> 8  : 		</a:t>
            </a:r>
            <a:r>
              <a:rPr lang="en-US" dirty="0" err="1" smtClean="0"/>
              <a:t>Ruang</a:t>
            </a:r>
            <a:r>
              <a:rPr lang="en-US" dirty="0" smtClean="0"/>
              <a:t> 15  : </a:t>
            </a:r>
          </a:p>
          <a:p>
            <a:pPr marL="0" indent="0">
              <a:buNone/>
            </a:pPr>
            <a:r>
              <a:rPr lang="en-US" dirty="0" err="1" smtClean="0"/>
              <a:t>Ruang</a:t>
            </a:r>
            <a:r>
              <a:rPr lang="en-US" dirty="0" smtClean="0"/>
              <a:t> 2 : 	</a:t>
            </a:r>
            <a:r>
              <a:rPr lang="en-US" dirty="0" err="1" smtClean="0"/>
              <a:t>Ruang</a:t>
            </a:r>
            <a:r>
              <a:rPr lang="en-US" dirty="0" smtClean="0"/>
              <a:t> 9  : 		</a:t>
            </a:r>
            <a:r>
              <a:rPr lang="en-US" dirty="0" err="1" smtClean="0"/>
              <a:t>Ruang</a:t>
            </a:r>
            <a:r>
              <a:rPr lang="en-US" dirty="0" smtClean="0"/>
              <a:t> 16 : </a:t>
            </a:r>
          </a:p>
          <a:p>
            <a:pPr marL="0" indent="0">
              <a:buNone/>
            </a:pPr>
            <a:r>
              <a:rPr lang="en-US" dirty="0" err="1" smtClean="0"/>
              <a:t>Ruang</a:t>
            </a:r>
            <a:r>
              <a:rPr lang="en-US" dirty="0" smtClean="0"/>
              <a:t> 3 : 	</a:t>
            </a:r>
            <a:r>
              <a:rPr lang="en-US" dirty="0" err="1" smtClean="0"/>
              <a:t>Ruang</a:t>
            </a:r>
            <a:r>
              <a:rPr lang="en-US" dirty="0" smtClean="0"/>
              <a:t> 10 : 		</a:t>
            </a:r>
            <a:r>
              <a:rPr lang="en-US" dirty="0" err="1" smtClean="0"/>
              <a:t>Ruang</a:t>
            </a:r>
            <a:r>
              <a:rPr lang="en-US" dirty="0" smtClean="0"/>
              <a:t> 17 : </a:t>
            </a:r>
          </a:p>
          <a:p>
            <a:pPr marL="0" indent="0">
              <a:buNone/>
            </a:pPr>
            <a:r>
              <a:rPr lang="en-US" dirty="0" err="1" smtClean="0"/>
              <a:t>Ruang</a:t>
            </a:r>
            <a:r>
              <a:rPr lang="en-US" dirty="0" smtClean="0"/>
              <a:t> 4 :       	</a:t>
            </a:r>
            <a:r>
              <a:rPr lang="en-US" dirty="0" err="1" smtClean="0"/>
              <a:t>Ruang</a:t>
            </a:r>
            <a:r>
              <a:rPr lang="en-US" dirty="0" smtClean="0"/>
              <a:t> 11 : 		</a:t>
            </a:r>
            <a:r>
              <a:rPr lang="en-US" dirty="0" err="1" smtClean="0"/>
              <a:t>Ruang</a:t>
            </a:r>
            <a:r>
              <a:rPr lang="en-US" dirty="0" smtClean="0"/>
              <a:t> 18 :</a:t>
            </a:r>
          </a:p>
          <a:p>
            <a:pPr marL="0" indent="0">
              <a:buNone/>
            </a:pPr>
            <a:r>
              <a:rPr lang="en-US" dirty="0" err="1" smtClean="0"/>
              <a:t>Ruang</a:t>
            </a:r>
            <a:r>
              <a:rPr lang="en-US" dirty="0" smtClean="0"/>
              <a:t> 5 :  	</a:t>
            </a:r>
            <a:r>
              <a:rPr lang="en-US" dirty="0" err="1" smtClean="0"/>
              <a:t>Ruang</a:t>
            </a:r>
            <a:r>
              <a:rPr lang="en-US" dirty="0" smtClean="0"/>
              <a:t> 12 : 		</a:t>
            </a:r>
            <a:r>
              <a:rPr lang="en-US" dirty="0" err="1" smtClean="0"/>
              <a:t>Ruang</a:t>
            </a:r>
            <a:r>
              <a:rPr lang="en-US" dirty="0" smtClean="0"/>
              <a:t> 19 ;</a:t>
            </a:r>
          </a:p>
          <a:p>
            <a:pPr marL="0" indent="0">
              <a:buNone/>
            </a:pPr>
            <a:r>
              <a:rPr lang="en-US" dirty="0" err="1" smtClean="0"/>
              <a:t>Ruang</a:t>
            </a:r>
            <a:r>
              <a:rPr lang="en-US" dirty="0" smtClean="0"/>
              <a:t> 6 : 	</a:t>
            </a:r>
            <a:r>
              <a:rPr lang="en-US" dirty="0" err="1" smtClean="0"/>
              <a:t>Ruang</a:t>
            </a:r>
            <a:r>
              <a:rPr lang="en-US" dirty="0" smtClean="0"/>
              <a:t> 13 : 		</a:t>
            </a:r>
            <a:r>
              <a:rPr lang="en-US" dirty="0" err="1" smtClean="0"/>
              <a:t>Ruang</a:t>
            </a:r>
            <a:r>
              <a:rPr lang="en-US" dirty="0" smtClean="0"/>
              <a:t> 20 :</a:t>
            </a:r>
          </a:p>
          <a:p>
            <a:pPr marL="0" indent="0">
              <a:buNone/>
            </a:pPr>
            <a:r>
              <a:rPr lang="en-US" dirty="0" err="1" smtClean="0"/>
              <a:t>Ruang</a:t>
            </a:r>
            <a:r>
              <a:rPr lang="en-US" dirty="0" smtClean="0"/>
              <a:t> 7 : 	</a:t>
            </a:r>
            <a:r>
              <a:rPr lang="en-US" dirty="0" err="1" smtClean="0"/>
              <a:t>Ruang</a:t>
            </a:r>
            <a:r>
              <a:rPr lang="en-US" dirty="0" smtClean="0"/>
              <a:t> 14 : 		</a:t>
            </a:r>
            <a:r>
              <a:rPr lang="en-US" dirty="0" err="1" smtClean="0"/>
              <a:t>Ruang</a:t>
            </a:r>
            <a:r>
              <a:rPr lang="en-US" dirty="0" smtClean="0"/>
              <a:t> 21 :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76911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TeRIMA</a:t>
            </a:r>
            <a:r>
              <a:rPr lang="en-US" dirty="0" smtClean="0"/>
              <a:t> KASIH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45998"/>
      </p:ext>
    </p:extLst>
  </p:cSld>
  <p:clrMapOvr>
    <a:masterClrMapping/>
  </p:clrMapOvr>
</p:sld>
</file>

<file path=ppt/theme/theme1.xml><?xml version="1.0" encoding="utf-8"?>
<a:theme xmlns:a="http://schemas.openxmlformats.org/drawingml/2006/main" name="Gallery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598</TotalTime>
  <Words>193</Words>
  <Application>Microsoft Office PowerPoint</Application>
  <PresentationFormat>Widescreen</PresentationFormat>
  <Paragraphs>42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Gill Sans MT</vt:lpstr>
      <vt:lpstr>Gallery</vt:lpstr>
      <vt:lpstr>Bukit Sion MidDLE /HIGH School TERM 4 /  Semester 2 FINAL Exam</vt:lpstr>
      <vt:lpstr>SEBELUM UJIAN</vt:lpstr>
      <vt:lpstr> APA YANG PERLU DISIAPKAN?</vt:lpstr>
      <vt:lpstr>SELAMA UJIAN</vt:lpstr>
      <vt:lpstr>SETELAH UJIAN</vt:lpstr>
      <vt:lpstr>Ruang UJIAN </vt:lpstr>
      <vt:lpstr>TeRIMA KASIH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Bukit Sion High School  Mid / Final Semester 2 Examination</dc:title>
  <dc:creator>Lucia Lukito</dc:creator>
  <cp:lastModifiedBy>Enik Suhariatin</cp:lastModifiedBy>
  <cp:revision>29</cp:revision>
  <cp:lastPrinted>2017-03-21T02:19:24Z</cp:lastPrinted>
  <dcterms:created xsi:type="dcterms:W3CDTF">2017-03-03T01:26:44Z</dcterms:created>
  <dcterms:modified xsi:type="dcterms:W3CDTF">2019-05-07T23:20:05Z</dcterms:modified>
</cp:coreProperties>
</file>