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handoutMasterIdLst>
    <p:handoutMasterId r:id="rId9"/>
  </p:handout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12192000" cy="6858000"/>
  <p:notesSz cx="7053263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13007B77-1807-4404-8514-4D44CA373F2A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49DA8246-B693-4121-9583-10CEFCED4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24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08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615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671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550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57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818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27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33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36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10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A8FEE06-E068-49B8-8E3B-7E9DA0AA663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757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EE06-E068-49B8-8E3B-7E9DA0AA6633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63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24000" y="1223888"/>
            <a:ext cx="9144000" cy="1385741"/>
          </a:xfrm>
        </p:spPr>
        <p:txBody>
          <a:bodyPr>
            <a:norm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Bukit </a:t>
            </a:r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Sion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MidDLE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/HIGH School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 4 /  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Semester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FINAL Exam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90134"/>
          </a:xfrm>
        </p:spPr>
        <p:txBody>
          <a:bodyPr/>
          <a:lstStyle/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85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SEBELUM UJIAN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Simpan</a:t>
            </a:r>
            <a:r>
              <a:rPr lang="en-US" dirty="0"/>
              <a:t> </a:t>
            </a:r>
            <a:r>
              <a:rPr lang="en-US" dirty="0" err="1"/>
              <a:t>tas</a:t>
            </a:r>
            <a:r>
              <a:rPr lang="en-US" dirty="0"/>
              <a:t> di locker.</a:t>
            </a:r>
          </a:p>
          <a:p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 smtClean="0"/>
              <a:t>toiletlah</a:t>
            </a:r>
            <a:r>
              <a:rPr lang="en-US" dirty="0" smtClean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dahulu</a:t>
            </a:r>
            <a:r>
              <a:rPr lang="en-US" dirty="0"/>
              <a:t>.</a:t>
            </a:r>
          </a:p>
          <a:p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masuk</a:t>
            </a:r>
            <a:r>
              <a:rPr lang="en-US" dirty="0"/>
              <a:t> 5 </a:t>
            </a:r>
            <a:r>
              <a:rPr lang="en-US" dirty="0" err="1"/>
              <a:t>menit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u</a:t>
            </a:r>
            <a:r>
              <a:rPr lang="en-US" dirty="0" err="1" smtClean="0"/>
              <a:t>jian</a:t>
            </a:r>
            <a:r>
              <a:rPr lang="en-US" dirty="0" smtClean="0"/>
              <a:t> </a:t>
            </a:r>
            <a:r>
              <a:rPr lang="en-US" dirty="0" err="1"/>
              <a:t>dimulai</a:t>
            </a:r>
            <a:r>
              <a:rPr lang="en-US" dirty="0"/>
              <a:t>.</a:t>
            </a:r>
          </a:p>
          <a:p>
            <a:r>
              <a:rPr lang="en-US" dirty="0" err="1"/>
              <a:t>Terlambat</a:t>
            </a:r>
            <a:r>
              <a:rPr lang="en-US" dirty="0"/>
              <a:t>: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tambahan</a:t>
            </a:r>
            <a:r>
              <a:rPr lang="en-US" dirty="0"/>
              <a:t> </a:t>
            </a:r>
            <a:r>
              <a:rPr lang="en-US" dirty="0" err="1"/>
              <a:t>waktu</a:t>
            </a:r>
            <a:endParaRPr lang="en-US" dirty="0"/>
          </a:p>
          <a:p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bawa</a:t>
            </a:r>
            <a:r>
              <a:rPr lang="en-US" dirty="0"/>
              <a:t> </a:t>
            </a:r>
            <a:r>
              <a:rPr lang="en-US" dirty="0" err="1"/>
              <a:t>kartu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r>
              <a:rPr lang="en-US" dirty="0" err="1" smtClean="0"/>
              <a:t>Dikirim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ruang</a:t>
            </a:r>
            <a:r>
              <a:rPr lang="en-US" dirty="0" smtClean="0"/>
              <a:t> </a:t>
            </a:r>
            <a:r>
              <a:rPr lang="en-US" dirty="0" err="1" smtClean="0"/>
              <a:t>panitia</a:t>
            </a:r>
            <a:r>
              <a:rPr lang="en-US" dirty="0" smtClean="0"/>
              <a:t> :  </a:t>
            </a:r>
            <a:r>
              <a:rPr lang="en-US" dirty="0" err="1" smtClean="0"/>
              <a:t>menulis</a:t>
            </a:r>
            <a:r>
              <a:rPr lang="en-US" dirty="0" smtClean="0"/>
              <a:t> 100 X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pulang</a:t>
            </a:r>
            <a:r>
              <a:rPr lang="en-US" dirty="0" smtClean="0"/>
              <a:t> sekolah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0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APA YANG PERLU DISIAPKAN?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 err="1"/>
              <a:t>Kartu</a:t>
            </a:r>
            <a:r>
              <a:rPr lang="en-US" dirty="0"/>
              <a:t> </a:t>
            </a:r>
            <a:r>
              <a:rPr lang="en-US" dirty="0" err="1"/>
              <a:t>Peserta</a:t>
            </a:r>
            <a:endParaRPr lang="en-US" dirty="0"/>
          </a:p>
          <a:p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tulis</a:t>
            </a:r>
            <a:endParaRPr lang="en-US" dirty="0"/>
          </a:p>
          <a:p>
            <a:r>
              <a:rPr lang="en-US" dirty="0"/>
              <a:t>Tissue (</a:t>
            </a:r>
            <a:r>
              <a:rPr lang="en-US" dirty="0" err="1"/>
              <a:t>letakkan</a:t>
            </a:r>
            <a:r>
              <a:rPr lang="en-US" dirty="0"/>
              <a:t> di </a:t>
            </a:r>
            <a:r>
              <a:rPr lang="en-US" dirty="0" err="1"/>
              <a:t>meja</a:t>
            </a:r>
            <a:r>
              <a:rPr lang="en-US" dirty="0"/>
              <a:t> </a:t>
            </a:r>
            <a:r>
              <a:rPr lang="en-US" dirty="0" err="1"/>
              <a:t>pengawas</a:t>
            </a:r>
            <a:r>
              <a:rPr lang="en-US" dirty="0"/>
              <a:t>).</a:t>
            </a:r>
          </a:p>
          <a:p>
            <a:r>
              <a:rPr lang="en-US" dirty="0"/>
              <a:t>Correction Tape (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instruksi</a:t>
            </a:r>
            <a:r>
              <a:rPr lang="en-US" dirty="0"/>
              <a:t>, Tip-Ex </a:t>
            </a:r>
            <a:r>
              <a:rPr lang="en-US" dirty="0" err="1"/>
              <a:t>cair</a:t>
            </a:r>
            <a:r>
              <a:rPr lang="en-US" dirty="0"/>
              <a:t> </a:t>
            </a:r>
            <a:r>
              <a:rPr lang="en-US" dirty="0" err="1"/>
              <a:t>dilarang</a:t>
            </a:r>
            <a:r>
              <a:rPr lang="en-US" dirty="0"/>
              <a:t>).</a:t>
            </a:r>
          </a:p>
          <a:p>
            <a:r>
              <a:rPr lang="en-US" dirty="0"/>
              <a:t>Calculator (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instruksi</a:t>
            </a:r>
            <a:r>
              <a:rPr lang="en-US" dirty="0"/>
              <a:t>).</a:t>
            </a:r>
          </a:p>
          <a:p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tulis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yang </a:t>
            </a:r>
            <a:r>
              <a:rPr lang="en-US" dirty="0" err="1"/>
              <a:t>transparan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Jaket</a:t>
            </a:r>
            <a:r>
              <a:rPr lang="en-US" dirty="0" smtClean="0"/>
              <a:t> </a:t>
            </a:r>
            <a:r>
              <a:rPr lang="en-US" dirty="0" err="1" smtClean="0"/>
              <a:t>buksi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099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SELAMA UJIAN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/>
              <a:t>Pastikan</a:t>
            </a:r>
            <a:r>
              <a:rPr lang="en-US" dirty="0"/>
              <a:t> </a:t>
            </a:r>
            <a:r>
              <a:rPr lang="en-US" dirty="0" err="1"/>
              <a:t>A</a:t>
            </a:r>
            <a:r>
              <a:rPr lang="en-US" dirty="0" err="1" smtClean="0"/>
              <a:t>nda</a:t>
            </a:r>
            <a:r>
              <a:rPr lang="en-US" dirty="0" smtClean="0"/>
              <a:t> </a:t>
            </a:r>
            <a:r>
              <a:rPr lang="en-US" dirty="0"/>
              <a:t>duduk di </a:t>
            </a:r>
            <a:r>
              <a:rPr lang="en-US" dirty="0" err="1"/>
              <a:t>tempat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ditentukan</a:t>
            </a:r>
            <a:r>
              <a:rPr lang="en-US" dirty="0"/>
              <a:t>,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denah</a:t>
            </a:r>
            <a:r>
              <a:rPr lang="en-US" dirty="0"/>
              <a:t>.</a:t>
            </a:r>
          </a:p>
          <a:p>
            <a:r>
              <a:rPr lang="en-US" dirty="0" err="1"/>
              <a:t>Ijin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toilet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setelah</a:t>
            </a:r>
            <a:r>
              <a:rPr lang="en-US" dirty="0"/>
              <a:t> 1 jam </a:t>
            </a:r>
            <a:r>
              <a:rPr lang="en-US" dirty="0" err="1"/>
              <a:t>pertama</a:t>
            </a:r>
            <a:endParaRPr lang="en-US" dirty="0"/>
          </a:p>
          <a:p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diijinkan</a:t>
            </a:r>
            <a:r>
              <a:rPr lang="en-US" dirty="0"/>
              <a:t> </a:t>
            </a:r>
            <a:r>
              <a:rPr lang="en-US" dirty="0" err="1"/>
              <a:t>mengobrol</a:t>
            </a:r>
            <a:r>
              <a:rPr lang="en-US" dirty="0"/>
              <a:t> </a:t>
            </a:r>
            <a:r>
              <a:rPr lang="en-US" dirty="0" err="1"/>
              <a:t>selama</a:t>
            </a:r>
            <a:r>
              <a:rPr lang="en-US" dirty="0"/>
              <a:t> </a:t>
            </a:r>
            <a:r>
              <a:rPr lang="en-US" dirty="0" err="1"/>
              <a:t>berada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Peringatan</a:t>
            </a:r>
            <a:r>
              <a:rPr lang="en-US" dirty="0"/>
              <a:t> </a:t>
            </a:r>
            <a:r>
              <a:rPr lang="en-US" dirty="0" err="1"/>
              <a:t>pertama</a:t>
            </a:r>
            <a:r>
              <a:rPr lang="en-US" dirty="0"/>
              <a:t> &amp; </a:t>
            </a:r>
            <a:r>
              <a:rPr lang="en-US" dirty="0" err="1"/>
              <a:t>kedua</a:t>
            </a:r>
            <a:r>
              <a:rPr lang="en-US" dirty="0"/>
              <a:t>: </a:t>
            </a:r>
            <a:r>
              <a:rPr lang="en-US" dirty="0" err="1"/>
              <a:t>ditulis</a:t>
            </a:r>
            <a:r>
              <a:rPr lang="en-US" dirty="0"/>
              <a:t> di </a:t>
            </a:r>
            <a:r>
              <a:rPr lang="en-US" dirty="0" err="1"/>
              <a:t>berita</a:t>
            </a:r>
            <a:r>
              <a:rPr lang="en-US" dirty="0"/>
              <a:t> acara</a:t>
            </a:r>
          </a:p>
          <a:p>
            <a:pPr lvl="1"/>
            <a:r>
              <a:rPr lang="en-US" dirty="0" err="1"/>
              <a:t>Peringatan</a:t>
            </a:r>
            <a:r>
              <a:rPr lang="en-US" dirty="0"/>
              <a:t> </a:t>
            </a:r>
            <a:r>
              <a:rPr lang="en-US" dirty="0" err="1"/>
              <a:t>ketiga</a:t>
            </a:r>
            <a:r>
              <a:rPr lang="en-US" dirty="0"/>
              <a:t>: </a:t>
            </a:r>
            <a:r>
              <a:rPr lang="en-US" dirty="0" err="1"/>
              <a:t>dikeluarkan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diperkenankan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melanjutkan</a:t>
            </a:r>
            <a:r>
              <a:rPr lang="en-US" dirty="0"/>
              <a:t> </a:t>
            </a:r>
            <a:r>
              <a:rPr lang="en-US" dirty="0" err="1"/>
              <a:t>kembali</a:t>
            </a:r>
            <a:r>
              <a:rPr lang="en-US" dirty="0"/>
              <a:t>.</a:t>
            </a:r>
          </a:p>
          <a:p>
            <a:r>
              <a:rPr lang="en-US" dirty="0" err="1"/>
              <a:t>Acungkan</a:t>
            </a:r>
            <a:r>
              <a:rPr lang="en-US" dirty="0"/>
              <a:t> </a:t>
            </a:r>
            <a:r>
              <a:rPr lang="en-US" dirty="0" err="1"/>
              <a:t>tangan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dahulu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bertanya</a:t>
            </a:r>
            <a:r>
              <a:rPr lang="en-US" dirty="0"/>
              <a:t>.</a:t>
            </a:r>
          </a:p>
          <a:p>
            <a:r>
              <a:rPr lang="en-US" dirty="0" err="1"/>
              <a:t>Ketahuan</a:t>
            </a:r>
            <a:r>
              <a:rPr lang="en-US" dirty="0"/>
              <a:t> </a:t>
            </a:r>
            <a:r>
              <a:rPr lang="en-US" dirty="0" err="1"/>
              <a:t>menyontek</a:t>
            </a:r>
            <a:r>
              <a:rPr lang="en-US" dirty="0"/>
              <a:t>: </a:t>
            </a:r>
            <a:r>
              <a:rPr lang="en-US" dirty="0" err="1"/>
              <a:t>dikeluarkan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,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nol</a:t>
            </a:r>
            <a:r>
              <a:rPr lang="en-US" dirty="0"/>
              <a:t> (0)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mata</a:t>
            </a:r>
            <a:r>
              <a:rPr lang="en-US" dirty="0"/>
              <a:t> </a:t>
            </a:r>
            <a:r>
              <a:rPr lang="en-US" dirty="0" err="1"/>
              <a:t>pelajaran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85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SETELAH UJIAN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meninggalkan</a:t>
            </a:r>
            <a:r>
              <a:rPr lang="en-US" dirty="0"/>
              <a:t> </a:t>
            </a:r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ijin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pengawas</a:t>
            </a:r>
            <a:r>
              <a:rPr lang="en-US" dirty="0"/>
              <a:t>.</a:t>
            </a:r>
          </a:p>
          <a:p>
            <a:r>
              <a:rPr lang="en-US" dirty="0" err="1"/>
              <a:t>Jangan</a:t>
            </a:r>
            <a:r>
              <a:rPr lang="en-US" dirty="0"/>
              <a:t> </a:t>
            </a:r>
            <a:r>
              <a:rPr lang="en-US" dirty="0" err="1"/>
              <a:t>meninggalkan</a:t>
            </a:r>
            <a:r>
              <a:rPr lang="en-US" dirty="0"/>
              <a:t> </a:t>
            </a:r>
            <a:r>
              <a:rPr lang="en-US" dirty="0" err="1"/>
              <a:t>barang</a:t>
            </a:r>
            <a:r>
              <a:rPr lang="en-US" dirty="0"/>
              <a:t> di </a:t>
            </a:r>
            <a:r>
              <a:rPr lang="en-US" dirty="0" err="1"/>
              <a:t>meja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29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Ruang</a:t>
            </a:r>
            <a:r>
              <a:rPr lang="en-US" dirty="0" smtClean="0"/>
              <a:t> UJIAN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Ruang</a:t>
            </a:r>
            <a:r>
              <a:rPr lang="en-US" dirty="0" smtClean="0"/>
              <a:t> 1 : 	</a:t>
            </a:r>
            <a:r>
              <a:rPr lang="en-US" dirty="0" err="1" smtClean="0"/>
              <a:t>Ruang</a:t>
            </a:r>
            <a:r>
              <a:rPr lang="en-US" dirty="0" smtClean="0"/>
              <a:t> 8  : 		</a:t>
            </a:r>
            <a:r>
              <a:rPr lang="en-US" dirty="0" err="1" smtClean="0"/>
              <a:t>Ruang</a:t>
            </a:r>
            <a:r>
              <a:rPr lang="en-US" dirty="0" smtClean="0"/>
              <a:t> 15  : </a:t>
            </a:r>
          </a:p>
          <a:p>
            <a:pPr marL="0" indent="0">
              <a:buNone/>
            </a:pPr>
            <a:r>
              <a:rPr lang="en-US" dirty="0" err="1" smtClean="0"/>
              <a:t>Ruang</a:t>
            </a:r>
            <a:r>
              <a:rPr lang="en-US" dirty="0" smtClean="0"/>
              <a:t> 2 : 	</a:t>
            </a:r>
            <a:r>
              <a:rPr lang="en-US" dirty="0" err="1" smtClean="0"/>
              <a:t>Ruang</a:t>
            </a:r>
            <a:r>
              <a:rPr lang="en-US" dirty="0" smtClean="0"/>
              <a:t> 9  : 		</a:t>
            </a:r>
            <a:r>
              <a:rPr lang="en-US" dirty="0" err="1" smtClean="0"/>
              <a:t>Ruang</a:t>
            </a:r>
            <a:r>
              <a:rPr lang="en-US" dirty="0" smtClean="0"/>
              <a:t> 16 : </a:t>
            </a:r>
          </a:p>
          <a:p>
            <a:pPr marL="0" indent="0">
              <a:buNone/>
            </a:pPr>
            <a:r>
              <a:rPr lang="en-US" dirty="0" err="1" smtClean="0"/>
              <a:t>Ruang</a:t>
            </a:r>
            <a:r>
              <a:rPr lang="en-US" dirty="0" smtClean="0"/>
              <a:t> 3 : 	</a:t>
            </a:r>
            <a:r>
              <a:rPr lang="en-US" dirty="0" err="1" smtClean="0"/>
              <a:t>Ruang</a:t>
            </a:r>
            <a:r>
              <a:rPr lang="en-US" dirty="0" smtClean="0"/>
              <a:t> 10 : 		</a:t>
            </a:r>
            <a:r>
              <a:rPr lang="en-US" dirty="0" err="1" smtClean="0"/>
              <a:t>Ruang</a:t>
            </a:r>
            <a:r>
              <a:rPr lang="en-US" dirty="0" smtClean="0"/>
              <a:t> 17 : </a:t>
            </a:r>
          </a:p>
          <a:p>
            <a:pPr marL="0" indent="0">
              <a:buNone/>
            </a:pPr>
            <a:r>
              <a:rPr lang="en-US" dirty="0" err="1" smtClean="0"/>
              <a:t>Ruang</a:t>
            </a:r>
            <a:r>
              <a:rPr lang="en-US" dirty="0" smtClean="0"/>
              <a:t> 4 :       	</a:t>
            </a:r>
            <a:r>
              <a:rPr lang="en-US" dirty="0" err="1" smtClean="0"/>
              <a:t>Ruang</a:t>
            </a:r>
            <a:r>
              <a:rPr lang="en-US" dirty="0" smtClean="0"/>
              <a:t> 11 : 		</a:t>
            </a:r>
            <a:r>
              <a:rPr lang="en-US" dirty="0" err="1" smtClean="0"/>
              <a:t>Ruang</a:t>
            </a:r>
            <a:r>
              <a:rPr lang="en-US" dirty="0" smtClean="0"/>
              <a:t> 18 :</a:t>
            </a:r>
          </a:p>
          <a:p>
            <a:pPr marL="0" indent="0">
              <a:buNone/>
            </a:pPr>
            <a:r>
              <a:rPr lang="en-US" dirty="0" err="1" smtClean="0"/>
              <a:t>Ruang</a:t>
            </a:r>
            <a:r>
              <a:rPr lang="en-US" dirty="0" smtClean="0"/>
              <a:t> 5 :  	</a:t>
            </a:r>
            <a:r>
              <a:rPr lang="en-US" dirty="0" err="1" smtClean="0"/>
              <a:t>Ruang</a:t>
            </a:r>
            <a:r>
              <a:rPr lang="en-US" dirty="0" smtClean="0"/>
              <a:t> 12 : 		</a:t>
            </a:r>
            <a:r>
              <a:rPr lang="en-US" dirty="0" err="1" smtClean="0"/>
              <a:t>Ruang</a:t>
            </a:r>
            <a:r>
              <a:rPr lang="en-US" dirty="0" smtClean="0"/>
              <a:t> 19 ;</a:t>
            </a:r>
          </a:p>
          <a:p>
            <a:pPr marL="0" indent="0">
              <a:buNone/>
            </a:pPr>
            <a:r>
              <a:rPr lang="en-US" dirty="0" err="1" smtClean="0"/>
              <a:t>Ruang</a:t>
            </a:r>
            <a:r>
              <a:rPr lang="en-US" dirty="0" smtClean="0"/>
              <a:t> 6 : 	</a:t>
            </a:r>
            <a:r>
              <a:rPr lang="en-US" dirty="0" err="1" smtClean="0"/>
              <a:t>Ruang</a:t>
            </a:r>
            <a:r>
              <a:rPr lang="en-US" dirty="0" smtClean="0"/>
              <a:t> 13 : 		</a:t>
            </a:r>
            <a:r>
              <a:rPr lang="en-US" dirty="0" err="1" smtClean="0"/>
              <a:t>Ruang</a:t>
            </a:r>
            <a:r>
              <a:rPr lang="en-US" dirty="0" smtClean="0"/>
              <a:t> 20 :</a:t>
            </a:r>
          </a:p>
          <a:p>
            <a:pPr marL="0" indent="0">
              <a:buNone/>
            </a:pPr>
            <a:r>
              <a:rPr lang="en-US" dirty="0" err="1" smtClean="0"/>
              <a:t>Ruang</a:t>
            </a:r>
            <a:r>
              <a:rPr lang="en-US" dirty="0" smtClean="0"/>
              <a:t> 7 : 	</a:t>
            </a:r>
            <a:r>
              <a:rPr lang="en-US" dirty="0" err="1" smtClean="0"/>
              <a:t>Ruang</a:t>
            </a:r>
            <a:r>
              <a:rPr lang="en-US" dirty="0" smtClean="0"/>
              <a:t> 14 : 		</a:t>
            </a:r>
            <a:r>
              <a:rPr lang="en-US" dirty="0" err="1" smtClean="0"/>
              <a:t>Ruang</a:t>
            </a:r>
            <a:r>
              <a:rPr lang="en-US" dirty="0" smtClean="0"/>
              <a:t> 21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69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TeRIMA</a:t>
            </a:r>
            <a:r>
              <a:rPr lang="en-US" dirty="0" smtClean="0"/>
              <a:t> KASIH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45998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598</TotalTime>
  <Words>193</Words>
  <Application>Microsoft Office PowerPoint</Application>
  <PresentationFormat>Widescreen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Gill Sans MT</vt:lpstr>
      <vt:lpstr>Gallery</vt:lpstr>
      <vt:lpstr>Bukit Sion MidDLE /HIGH School TERM 4 /  Semester 2 FINAL Exam</vt:lpstr>
      <vt:lpstr>SEBELUM UJIAN</vt:lpstr>
      <vt:lpstr> APA YANG PERLU DISIAPKAN?</vt:lpstr>
      <vt:lpstr>SELAMA UJIAN</vt:lpstr>
      <vt:lpstr>SETELAH UJIAN</vt:lpstr>
      <vt:lpstr>Ruang UJIAN </vt:lpstr>
      <vt:lpstr>TeRIMA KASIH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Bukit Sion High School  Mid / Final Semester 2 Examination</dc:title>
  <dc:creator>Lucia Lukito</dc:creator>
  <cp:lastModifiedBy>Enik Suhariatin</cp:lastModifiedBy>
  <cp:revision>29</cp:revision>
  <cp:lastPrinted>2017-03-21T02:19:24Z</cp:lastPrinted>
  <dcterms:created xsi:type="dcterms:W3CDTF">2017-03-03T01:26:44Z</dcterms:created>
  <dcterms:modified xsi:type="dcterms:W3CDTF">2019-05-07T23:20:05Z</dcterms:modified>
</cp:coreProperties>
</file>