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handoutMasterIdLst>
    <p:handoutMasterId r:id="rId10"/>
  </p:handoutMasterIdLst>
  <p:sldIdLst>
    <p:sldId id="256" r:id="rId2"/>
    <p:sldId id="257" r:id="rId3"/>
    <p:sldId id="258" r:id="rId4"/>
    <p:sldId id="259" r:id="rId5"/>
    <p:sldId id="260" r:id="rId6"/>
    <p:sldId id="265" r:id="rId7"/>
    <p:sldId id="262" r:id="rId8"/>
    <p:sldId id="263" r:id="rId9"/>
  </p:sldIdLst>
  <p:sldSz cx="9144000" cy="6858000" type="screen4x3"/>
  <p:notesSz cx="7053263" cy="93091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56414" cy="465455"/>
          </a:xfrm>
          <a:prstGeom prst="rect">
            <a:avLst/>
          </a:prstGeom>
        </p:spPr>
        <p:txBody>
          <a:bodyPr vert="horz" lIns="93497" tIns="46749" rIns="93497" bIns="46749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95217" y="0"/>
            <a:ext cx="3056414" cy="465455"/>
          </a:xfrm>
          <a:prstGeom prst="rect">
            <a:avLst/>
          </a:prstGeom>
        </p:spPr>
        <p:txBody>
          <a:bodyPr vert="horz" lIns="93497" tIns="46749" rIns="93497" bIns="46749" rtlCol="0"/>
          <a:lstStyle>
            <a:lvl1pPr algn="r">
              <a:defRPr sz="1200"/>
            </a:lvl1pPr>
          </a:lstStyle>
          <a:p>
            <a:fld id="{267F17B5-A058-43E9-8013-55737F40D6BB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42029"/>
            <a:ext cx="3056414" cy="465455"/>
          </a:xfrm>
          <a:prstGeom prst="rect">
            <a:avLst/>
          </a:prstGeom>
        </p:spPr>
        <p:txBody>
          <a:bodyPr vert="horz" lIns="93497" tIns="46749" rIns="93497" bIns="46749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95217" y="8842029"/>
            <a:ext cx="3056414" cy="465455"/>
          </a:xfrm>
          <a:prstGeom prst="rect">
            <a:avLst/>
          </a:prstGeom>
        </p:spPr>
        <p:txBody>
          <a:bodyPr vert="horz" lIns="93497" tIns="46749" rIns="93497" bIns="46749" rtlCol="0" anchor="b"/>
          <a:lstStyle>
            <a:lvl1pPr algn="r">
              <a:defRPr sz="1200"/>
            </a:lvl1pPr>
          </a:lstStyle>
          <a:p>
            <a:fld id="{558951C5-3558-4683-8988-9CAF99414E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472561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9846A840-A00E-4FBF-81EF-3ED53848A39E}" type="datetimeFigureOut">
              <a:rPr lang="en-US" smtClean="0"/>
              <a:t>4/11/2017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0E67243F-36B1-4B82-B0B8-1F63450EA58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sz="3100" cap="all" dirty="0">
                <a:solidFill>
                  <a:prstClr val="blac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/>
              </a:rPr>
              <a:t>Bukit </a:t>
            </a:r>
            <a:r>
              <a:rPr lang="en-US" sz="3100" cap="all" dirty="0" err="1">
                <a:solidFill>
                  <a:prstClr val="blac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/>
              </a:rPr>
              <a:t>Sion</a:t>
            </a:r>
            <a:r>
              <a:rPr lang="en-US" sz="3100" cap="all" dirty="0">
                <a:solidFill>
                  <a:prstClr val="blac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/>
              </a:rPr>
              <a:t> </a:t>
            </a:r>
            <a:r>
              <a:rPr lang="en-US" sz="3100" cap="all" dirty="0" err="1">
                <a:solidFill>
                  <a:prstClr val="blac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/>
              </a:rPr>
              <a:t>MidDLE</a:t>
            </a:r>
            <a:r>
              <a:rPr lang="en-US" sz="3100" cap="all" dirty="0">
                <a:solidFill>
                  <a:prstClr val="blac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/>
              </a:rPr>
              <a:t> School</a:t>
            </a:r>
            <a:r>
              <a:rPr lang="en-US" sz="3600" cap="all" dirty="0">
                <a:solidFill>
                  <a:prstClr val="blac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/>
              </a:rPr>
              <a:t/>
            </a:r>
            <a:br>
              <a:rPr lang="en-US" sz="3600" cap="all" dirty="0">
                <a:solidFill>
                  <a:prstClr val="blac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/>
              </a:rPr>
            </a:br>
            <a:r>
              <a:rPr lang="en-US" sz="3600" cap="all" dirty="0" smtClean="0">
                <a:solidFill>
                  <a:prstClr val="blac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ill Sans MT"/>
              </a:rPr>
              <a:t>US / USBN, 13-21 April 2017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25883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TATA TERTIB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1.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memasuki</a:t>
            </a:r>
            <a:r>
              <a:rPr lang="en-US" dirty="0" smtClean="0"/>
              <a:t>  </a:t>
            </a:r>
            <a:r>
              <a:rPr lang="en-US" dirty="0" err="1" smtClean="0"/>
              <a:t>ruangan</a:t>
            </a:r>
            <a:r>
              <a:rPr lang="en-US" dirty="0" smtClean="0"/>
              <a:t> </a:t>
            </a:r>
            <a:r>
              <a:rPr lang="en-US" dirty="0" err="1" smtClean="0"/>
              <a:t>setelah</a:t>
            </a:r>
            <a:r>
              <a:rPr lang="en-US" dirty="0" smtClean="0"/>
              <a:t> </a:t>
            </a:r>
            <a:r>
              <a:rPr lang="en-US" dirty="0" err="1" smtClean="0"/>
              <a:t>tanda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 err="1" smtClean="0"/>
              <a:t>masuk</a:t>
            </a:r>
            <a:r>
              <a:rPr lang="en-US" dirty="0" smtClean="0"/>
              <a:t> </a:t>
            </a:r>
            <a:r>
              <a:rPr lang="en-US" dirty="0" err="1" smtClean="0"/>
              <a:t>dibunyikan</a:t>
            </a:r>
            <a:r>
              <a:rPr lang="en-US" dirty="0" smtClean="0"/>
              <a:t>, </a:t>
            </a:r>
            <a:r>
              <a:rPr lang="en-US" dirty="0" err="1" smtClean="0"/>
              <a:t>yakni</a:t>
            </a:r>
            <a:r>
              <a:rPr lang="en-US" dirty="0" smtClean="0"/>
              <a:t> 15 </a:t>
            </a:r>
            <a:r>
              <a:rPr lang="en-US" dirty="0" err="1" smtClean="0"/>
              <a:t>menit</a:t>
            </a:r>
            <a:r>
              <a:rPr lang="en-US" dirty="0" smtClean="0"/>
              <a:t> </a:t>
            </a:r>
            <a:r>
              <a:rPr lang="en-US" dirty="0" err="1" smtClean="0"/>
              <a:t>sebelum</a:t>
            </a:r>
            <a:r>
              <a:rPr lang="en-US" dirty="0"/>
              <a:t> 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ujian</a:t>
            </a:r>
            <a:r>
              <a:rPr lang="en-US" dirty="0" smtClean="0"/>
              <a:t>  </a:t>
            </a:r>
            <a:r>
              <a:rPr lang="en-US" dirty="0" err="1" smtClean="0"/>
              <a:t>dimulai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2.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yang </a:t>
            </a:r>
            <a:r>
              <a:rPr lang="en-US" dirty="0" err="1" smtClean="0"/>
              <a:t>terlambat</a:t>
            </a:r>
            <a:r>
              <a:rPr lang="en-US" dirty="0" smtClean="0"/>
              <a:t> </a:t>
            </a:r>
            <a:r>
              <a:rPr lang="en-US" dirty="0" err="1" smtClean="0"/>
              <a:t>hadir</a:t>
            </a:r>
            <a:r>
              <a:rPr lang="en-US" dirty="0" smtClean="0"/>
              <a:t> </a:t>
            </a:r>
            <a:r>
              <a:rPr lang="en-US" dirty="0" err="1" smtClean="0"/>
              <a:t>hanya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diperkenankan</a:t>
            </a:r>
            <a:r>
              <a:rPr lang="en-US" dirty="0" smtClean="0"/>
              <a:t> mengikuti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setelah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mendapat</a:t>
            </a:r>
            <a:r>
              <a:rPr lang="en-US" dirty="0" smtClean="0"/>
              <a:t> </a:t>
            </a:r>
            <a:r>
              <a:rPr lang="en-US" dirty="0" err="1" smtClean="0"/>
              <a:t>izin</a:t>
            </a:r>
            <a:r>
              <a:rPr lang="en-US" dirty="0" smtClean="0"/>
              <a:t> </a:t>
            </a:r>
            <a:r>
              <a:rPr lang="en-US" dirty="0" err="1" smtClean="0"/>
              <a:t>dari</a:t>
            </a:r>
            <a:r>
              <a:rPr lang="en-US" dirty="0" smtClean="0"/>
              <a:t> </a:t>
            </a:r>
            <a:r>
              <a:rPr lang="en-US" dirty="0" err="1" smtClean="0"/>
              <a:t>ketua</a:t>
            </a:r>
            <a:r>
              <a:rPr lang="en-US" dirty="0" smtClean="0"/>
              <a:t> </a:t>
            </a:r>
            <a:r>
              <a:rPr lang="en-US" dirty="0" err="1" smtClean="0"/>
              <a:t>panitia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tanpa</a:t>
            </a:r>
            <a:r>
              <a:rPr lang="en-US" dirty="0" smtClean="0"/>
              <a:t> </a:t>
            </a:r>
            <a:r>
              <a:rPr lang="en-US" dirty="0" err="1" smtClean="0"/>
              <a:t>diberi</a:t>
            </a:r>
            <a:r>
              <a:rPr lang="en-US" dirty="0" smtClean="0"/>
              <a:t> </a:t>
            </a:r>
            <a:r>
              <a:rPr lang="en-US" dirty="0" err="1" smtClean="0"/>
              <a:t>perpanjangan</a:t>
            </a:r>
            <a:r>
              <a:rPr lang="en-US" dirty="0" smtClean="0"/>
              <a:t> </a:t>
            </a:r>
            <a:r>
              <a:rPr lang="en-US" dirty="0" err="1" smtClean="0"/>
              <a:t>waktu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3.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dilarang</a:t>
            </a:r>
            <a:r>
              <a:rPr lang="en-US" dirty="0" smtClean="0"/>
              <a:t> </a:t>
            </a:r>
            <a:r>
              <a:rPr lang="en-US" dirty="0" err="1" smtClean="0"/>
              <a:t>membawa</a:t>
            </a:r>
            <a:r>
              <a:rPr lang="en-US" dirty="0" smtClean="0"/>
              <a:t> </a:t>
            </a:r>
            <a:r>
              <a:rPr lang="en-US" dirty="0" err="1" smtClean="0"/>
              <a:t>alat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komunikasi</a:t>
            </a:r>
            <a:r>
              <a:rPr lang="en-US" dirty="0" smtClean="0"/>
              <a:t> </a:t>
            </a:r>
            <a:r>
              <a:rPr lang="en-US" dirty="0" err="1" smtClean="0"/>
              <a:t>elektronik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kalkulator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50136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smtClean="0"/>
              <a:t>4. </a:t>
            </a:r>
            <a:r>
              <a:rPr lang="en-US" dirty="0" err="1" smtClean="0"/>
              <a:t>Tas</a:t>
            </a:r>
            <a:r>
              <a:rPr lang="en-US" dirty="0" smtClean="0"/>
              <a:t>, </a:t>
            </a:r>
            <a:r>
              <a:rPr lang="en-US" dirty="0" err="1" smtClean="0"/>
              <a:t>buku</a:t>
            </a:r>
            <a:r>
              <a:rPr lang="en-US" dirty="0" smtClean="0"/>
              <a:t>,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catatan</a:t>
            </a:r>
            <a:r>
              <a:rPr lang="en-US" dirty="0" smtClean="0"/>
              <a:t> </a:t>
            </a:r>
            <a:r>
              <a:rPr lang="en-US" dirty="0" err="1" smtClean="0"/>
              <a:t>dalam</a:t>
            </a:r>
            <a:r>
              <a:rPr lang="en-US" dirty="0" smtClean="0"/>
              <a:t> </a:t>
            </a:r>
            <a:r>
              <a:rPr lang="en-US" dirty="0" err="1" smtClean="0"/>
              <a:t>bentuk</a:t>
            </a:r>
            <a:r>
              <a:rPr lang="en-US" dirty="0" smtClean="0"/>
              <a:t> </a:t>
            </a:r>
            <a:r>
              <a:rPr lang="en-US" dirty="0" err="1" smtClean="0"/>
              <a:t>apapun</a:t>
            </a:r>
            <a:r>
              <a:rPr lang="en-US" dirty="0" smtClean="0"/>
              <a:t> di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letakkan</a:t>
            </a:r>
            <a:r>
              <a:rPr lang="en-US" dirty="0" smtClean="0"/>
              <a:t> di </a:t>
            </a:r>
            <a:r>
              <a:rPr lang="en-US" dirty="0" err="1" smtClean="0"/>
              <a:t>loker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5.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membawa</a:t>
            </a:r>
            <a:r>
              <a:rPr lang="en-US" dirty="0" smtClean="0"/>
              <a:t> </a:t>
            </a:r>
            <a:r>
              <a:rPr lang="en-US" dirty="0" err="1" smtClean="0"/>
              <a:t>pensil</a:t>
            </a:r>
            <a:r>
              <a:rPr lang="en-US" dirty="0" smtClean="0"/>
              <a:t> 2B,   </a:t>
            </a:r>
            <a:r>
              <a:rPr lang="en-US" dirty="0" err="1" smtClean="0"/>
              <a:t>penghapus</a:t>
            </a:r>
            <a:r>
              <a:rPr lang="en-US" dirty="0" smtClean="0"/>
              <a:t>,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penggaris</a:t>
            </a:r>
            <a:r>
              <a:rPr lang="en-US" dirty="0" smtClean="0"/>
              <a:t>,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kartu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6.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mengisi</a:t>
            </a:r>
            <a:r>
              <a:rPr lang="en-US" dirty="0" smtClean="0"/>
              <a:t> </a:t>
            </a:r>
            <a:r>
              <a:rPr lang="en-US" dirty="0" err="1" smtClean="0"/>
              <a:t>daftar</a:t>
            </a:r>
            <a:r>
              <a:rPr lang="en-US" dirty="0" smtClean="0"/>
              <a:t> </a:t>
            </a:r>
            <a:r>
              <a:rPr lang="en-US" dirty="0" err="1" smtClean="0"/>
              <a:t>hadir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menggunakan</a:t>
            </a:r>
            <a:r>
              <a:rPr lang="en-US" dirty="0" smtClean="0"/>
              <a:t> </a:t>
            </a:r>
            <a:r>
              <a:rPr lang="en-US" dirty="0" err="1" smtClean="0"/>
              <a:t>pulpen</a:t>
            </a:r>
            <a:r>
              <a:rPr lang="en-US" dirty="0" smtClean="0"/>
              <a:t> yang </a:t>
            </a:r>
            <a:r>
              <a:rPr lang="en-US" dirty="0" err="1" smtClean="0"/>
              <a:t>disediakan</a:t>
            </a:r>
            <a:r>
              <a:rPr lang="en-US" dirty="0" smtClean="0"/>
              <a:t> </a:t>
            </a:r>
            <a:r>
              <a:rPr lang="en-US" dirty="0" err="1" smtClean="0"/>
              <a:t>oleh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pengawas</a:t>
            </a:r>
            <a:r>
              <a:rPr lang="en-US" dirty="0" smtClean="0"/>
              <a:t> </a:t>
            </a:r>
            <a:r>
              <a:rPr lang="en-US" dirty="0" err="1" smtClean="0"/>
              <a:t>ruang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7.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mengisi</a:t>
            </a:r>
            <a:r>
              <a:rPr lang="en-US" dirty="0" smtClean="0"/>
              <a:t> </a:t>
            </a:r>
            <a:r>
              <a:rPr lang="en-US" dirty="0" err="1" smtClean="0"/>
              <a:t>identitas</a:t>
            </a:r>
            <a:r>
              <a:rPr lang="en-US" dirty="0" smtClean="0"/>
              <a:t> </a:t>
            </a:r>
            <a:r>
              <a:rPr lang="en-US" dirty="0" err="1" smtClean="0"/>
              <a:t>pada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secara</a:t>
            </a:r>
            <a:r>
              <a:rPr lang="en-US" dirty="0" smtClean="0"/>
              <a:t> </a:t>
            </a:r>
            <a:r>
              <a:rPr lang="en-US" dirty="0" err="1" smtClean="0"/>
              <a:t>lengkap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benar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2248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8.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memerlukan</a:t>
            </a:r>
            <a:r>
              <a:rPr lang="en-US" dirty="0" smtClean="0"/>
              <a:t> </a:t>
            </a:r>
            <a:r>
              <a:rPr lang="en-US" dirty="0" err="1" smtClean="0"/>
              <a:t>penjelasan</a:t>
            </a:r>
            <a:r>
              <a:rPr lang="en-US" dirty="0" smtClean="0"/>
              <a:t> </a:t>
            </a:r>
            <a:r>
              <a:rPr lang="en-US" dirty="0" err="1" smtClean="0"/>
              <a:t>cara</a:t>
            </a:r>
            <a:r>
              <a:rPr lang="en-US" dirty="0" smtClean="0"/>
              <a:t> </a:t>
            </a:r>
            <a:r>
              <a:rPr lang="en-US" dirty="0" err="1" smtClean="0"/>
              <a:t>pengisian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identitas</a:t>
            </a:r>
            <a:r>
              <a:rPr lang="en-US" dirty="0" smtClean="0"/>
              <a:t> </a:t>
            </a:r>
            <a:r>
              <a:rPr lang="en-US" dirty="0" err="1" smtClean="0"/>
              <a:t>dapat</a:t>
            </a:r>
            <a:r>
              <a:rPr lang="en-US" dirty="0" smtClean="0"/>
              <a:t> </a:t>
            </a:r>
            <a:r>
              <a:rPr lang="en-US" dirty="0" err="1" smtClean="0"/>
              <a:t>bertanya</a:t>
            </a:r>
            <a:r>
              <a:rPr lang="en-US" dirty="0" smtClean="0"/>
              <a:t> </a:t>
            </a:r>
            <a:r>
              <a:rPr lang="en-US" dirty="0" err="1" smtClean="0"/>
              <a:t>kepada</a:t>
            </a:r>
            <a:r>
              <a:rPr lang="en-US" dirty="0" smtClean="0"/>
              <a:t> </a:t>
            </a:r>
            <a:r>
              <a:rPr lang="en-US" dirty="0" err="1" smtClean="0"/>
              <a:t>pengawas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ruang</a:t>
            </a:r>
            <a:r>
              <a:rPr lang="en-US" dirty="0" smtClean="0"/>
              <a:t> </a:t>
            </a:r>
            <a:r>
              <a:rPr lang="en-US" dirty="0" err="1" smtClean="0"/>
              <a:t>dengan</a:t>
            </a:r>
            <a:r>
              <a:rPr lang="en-US" dirty="0" smtClean="0"/>
              <a:t> </a:t>
            </a:r>
            <a:r>
              <a:rPr lang="en-US" dirty="0" err="1" smtClean="0"/>
              <a:t>cara</a:t>
            </a:r>
            <a:r>
              <a:rPr lang="en-US" dirty="0" smtClean="0"/>
              <a:t> </a:t>
            </a:r>
            <a:r>
              <a:rPr lang="en-US" dirty="0" err="1" smtClean="0"/>
              <a:t>mengacungkan</a:t>
            </a:r>
            <a:r>
              <a:rPr lang="en-US" dirty="0" smtClean="0"/>
              <a:t> </a:t>
            </a:r>
            <a:r>
              <a:rPr lang="en-US" dirty="0" err="1" smtClean="0"/>
              <a:t>tangan</a:t>
            </a:r>
            <a:r>
              <a:rPr lang="en-US" dirty="0" smtClean="0"/>
              <a:t>  </a:t>
            </a:r>
          </a:p>
          <a:p>
            <a:pPr marL="0" indent="0">
              <a:buNone/>
            </a:pPr>
            <a:r>
              <a:rPr lang="en-US" dirty="0" smtClean="0"/>
              <a:t>    </a:t>
            </a:r>
            <a:r>
              <a:rPr lang="en-US" dirty="0" err="1" smtClean="0"/>
              <a:t>terlebih</a:t>
            </a:r>
            <a:r>
              <a:rPr lang="en-US" dirty="0" smtClean="0"/>
              <a:t> </a:t>
            </a:r>
            <a:r>
              <a:rPr lang="en-US" dirty="0" err="1" smtClean="0"/>
              <a:t>dahulu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9.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mulai</a:t>
            </a:r>
            <a:r>
              <a:rPr lang="en-US" dirty="0" smtClean="0"/>
              <a:t> </a:t>
            </a:r>
            <a:r>
              <a:rPr lang="en-US" dirty="0" err="1" smtClean="0"/>
              <a:t>mengerjakan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r>
              <a:rPr lang="en-US" dirty="0" err="1" smtClean="0"/>
              <a:t>setelah</a:t>
            </a:r>
            <a:r>
              <a:rPr lang="en-US" dirty="0" smtClean="0"/>
              <a:t> </a:t>
            </a:r>
            <a:r>
              <a:rPr lang="en-US" dirty="0" err="1" smtClean="0"/>
              <a:t>ada</a:t>
            </a:r>
            <a:r>
              <a:rPr lang="en-US" dirty="0" smtClean="0"/>
              <a:t> </a:t>
            </a:r>
            <a:r>
              <a:rPr lang="en-US" dirty="0" err="1" smtClean="0"/>
              <a:t>tanda</a:t>
            </a:r>
            <a:r>
              <a:rPr lang="en-US" dirty="0" smtClean="0"/>
              <a:t> </a:t>
            </a:r>
            <a:r>
              <a:rPr lang="en-US" dirty="0" err="1" smtClean="0"/>
              <a:t>waktu</a:t>
            </a:r>
            <a:r>
              <a:rPr lang="en-US" dirty="0" smtClean="0"/>
              <a:t> </a:t>
            </a:r>
            <a:r>
              <a:rPr lang="en-US" dirty="0" err="1" smtClean="0"/>
              <a:t>mulai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10. </a:t>
            </a:r>
            <a:r>
              <a:rPr lang="en-US" dirty="0" err="1" smtClean="0"/>
              <a:t>Selama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berlangsung</a:t>
            </a:r>
            <a:r>
              <a:rPr lang="en-US" dirty="0" smtClean="0"/>
              <a:t>,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hanya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</a:t>
            </a:r>
            <a:r>
              <a:rPr lang="en-US" dirty="0" err="1" smtClean="0"/>
              <a:t>dapat</a:t>
            </a:r>
            <a:r>
              <a:rPr lang="en-US" dirty="0" smtClean="0"/>
              <a:t> </a:t>
            </a:r>
            <a:r>
              <a:rPr lang="en-US" dirty="0" err="1" smtClean="0"/>
              <a:t>meninggalkan</a:t>
            </a:r>
            <a:r>
              <a:rPr lang="en-US" dirty="0" smtClean="0"/>
              <a:t> </a:t>
            </a:r>
            <a:r>
              <a:rPr lang="en-US" dirty="0" err="1" smtClean="0"/>
              <a:t>ruangan</a:t>
            </a:r>
            <a:r>
              <a:rPr lang="en-US" dirty="0" smtClean="0"/>
              <a:t> </a:t>
            </a:r>
            <a:r>
              <a:rPr lang="en-US" dirty="0" err="1" smtClean="0"/>
              <a:t>dengan</a:t>
            </a:r>
            <a:r>
              <a:rPr lang="en-US" dirty="0" smtClean="0"/>
              <a:t> </a:t>
            </a:r>
            <a:r>
              <a:rPr lang="en-US" dirty="0" err="1" smtClean="0"/>
              <a:t>izin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</a:t>
            </a:r>
            <a:r>
              <a:rPr lang="en-US" dirty="0" err="1" smtClean="0"/>
              <a:t>pengawasan</a:t>
            </a:r>
            <a:r>
              <a:rPr lang="en-US" dirty="0" smtClean="0"/>
              <a:t> </a:t>
            </a:r>
            <a:r>
              <a:rPr lang="en-US" dirty="0" err="1" smtClean="0"/>
              <a:t>dari</a:t>
            </a:r>
            <a:r>
              <a:rPr lang="en-US" dirty="0" smtClean="0"/>
              <a:t> </a:t>
            </a:r>
            <a:r>
              <a:rPr lang="en-US" dirty="0" err="1" smtClean="0"/>
              <a:t>pengawas</a:t>
            </a:r>
            <a:r>
              <a:rPr lang="en-US" dirty="0" smtClean="0"/>
              <a:t> </a:t>
            </a:r>
            <a:r>
              <a:rPr lang="en-US" dirty="0" err="1" smtClean="0"/>
              <a:t>ruang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9784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11. </a:t>
            </a:r>
            <a:r>
              <a:rPr lang="en-US" dirty="0" err="1" smtClean="0"/>
              <a:t>Peserta</a:t>
            </a:r>
            <a:r>
              <a:rPr lang="en-US" dirty="0" smtClean="0"/>
              <a:t> yang </a:t>
            </a:r>
            <a:r>
              <a:rPr lang="en-US" dirty="0" err="1" smtClean="0"/>
              <a:t>memperoleh</a:t>
            </a:r>
            <a:r>
              <a:rPr lang="en-US" dirty="0" smtClean="0"/>
              <a:t> </a:t>
            </a:r>
            <a:r>
              <a:rPr lang="en-US" dirty="0" err="1" smtClean="0"/>
              <a:t>naskah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 yang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cacat</a:t>
            </a:r>
            <a:r>
              <a:rPr lang="en-US" dirty="0" smtClean="0"/>
              <a:t> /</a:t>
            </a:r>
            <a:r>
              <a:rPr lang="en-US" dirty="0" err="1" smtClean="0"/>
              <a:t>rusak</a:t>
            </a:r>
            <a:r>
              <a:rPr lang="en-US" dirty="0" smtClean="0"/>
              <a:t>, </a:t>
            </a:r>
            <a:r>
              <a:rPr lang="en-US" dirty="0" err="1" smtClean="0"/>
              <a:t>pengerjaan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 </a:t>
            </a:r>
            <a:r>
              <a:rPr lang="en-US" dirty="0" err="1" smtClean="0"/>
              <a:t>tetap</a:t>
            </a:r>
            <a:r>
              <a:rPr lang="en-US" dirty="0" smtClean="0"/>
              <a:t> </a:t>
            </a:r>
            <a:r>
              <a:rPr lang="en-US" dirty="0" err="1" smtClean="0"/>
              <a:t>dilakukan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sambil</a:t>
            </a:r>
            <a:r>
              <a:rPr lang="en-US" dirty="0" smtClean="0"/>
              <a:t> </a:t>
            </a:r>
            <a:r>
              <a:rPr lang="en-US" dirty="0" err="1" smtClean="0"/>
              <a:t>menunggu</a:t>
            </a:r>
            <a:r>
              <a:rPr lang="en-US" dirty="0" smtClean="0"/>
              <a:t> </a:t>
            </a:r>
            <a:r>
              <a:rPr lang="en-US" dirty="0" err="1" smtClean="0"/>
              <a:t>penggantian</a:t>
            </a:r>
            <a:r>
              <a:rPr lang="en-US" dirty="0" smtClean="0"/>
              <a:t> </a:t>
            </a:r>
            <a:r>
              <a:rPr lang="en-US" dirty="0" err="1" smtClean="0"/>
              <a:t>naskah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. 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12. </a:t>
            </a:r>
            <a:r>
              <a:rPr lang="en-US" dirty="0" err="1" smtClean="0"/>
              <a:t>Peserta</a:t>
            </a:r>
            <a:r>
              <a:rPr lang="en-US" dirty="0" smtClean="0"/>
              <a:t> yang </a:t>
            </a:r>
            <a:r>
              <a:rPr lang="en-US" dirty="0" err="1" smtClean="0"/>
              <a:t>meninggalkan</a:t>
            </a:r>
            <a:r>
              <a:rPr lang="en-US" dirty="0" smtClean="0"/>
              <a:t> </a:t>
            </a:r>
            <a:r>
              <a:rPr lang="en-US" dirty="0" err="1" smtClean="0"/>
              <a:t>ruangan</a:t>
            </a:r>
            <a:r>
              <a:rPr lang="en-US" dirty="0" smtClean="0"/>
              <a:t> </a:t>
            </a:r>
            <a:r>
              <a:rPr lang="en-US" dirty="0" err="1" smtClean="0"/>
              <a:t>setelah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membaca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tidak</a:t>
            </a:r>
            <a:r>
              <a:rPr lang="en-US" dirty="0" smtClean="0"/>
              <a:t> </a:t>
            </a:r>
            <a:r>
              <a:rPr lang="en-US" dirty="0" err="1" smtClean="0"/>
              <a:t>kembali</a:t>
            </a:r>
            <a:r>
              <a:rPr lang="en-US" dirty="0" smtClean="0"/>
              <a:t> </a:t>
            </a:r>
            <a:r>
              <a:rPr lang="en-US" dirty="0" err="1" smtClean="0"/>
              <a:t>lagi</a:t>
            </a:r>
            <a:r>
              <a:rPr lang="en-US" dirty="0" smtClean="0"/>
              <a:t> </a:t>
            </a:r>
            <a:r>
              <a:rPr lang="en-US" dirty="0" err="1" smtClean="0"/>
              <a:t>sampai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tanda</a:t>
            </a:r>
            <a:r>
              <a:rPr lang="en-US" dirty="0" smtClean="0"/>
              <a:t> </a:t>
            </a:r>
            <a:r>
              <a:rPr lang="en-US" dirty="0" err="1" smtClean="0"/>
              <a:t>selesai</a:t>
            </a:r>
            <a:r>
              <a:rPr lang="en-US" dirty="0" smtClean="0"/>
              <a:t> </a:t>
            </a:r>
            <a:r>
              <a:rPr lang="en-US" dirty="0" err="1" smtClean="0"/>
              <a:t>dibunyikan</a:t>
            </a:r>
            <a:r>
              <a:rPr lang="en-US" dirty="0" smtClean="0"/>
              <a:t>, </a:t>
            </a:r>
            <a:r>
              <a:rPr lang="en-US" dirty="0" err="1" smtClean="0"/>
              <a:t>dinyatakan</a:t>
            </a:r>
            <a:r>
              <a:rPr lang="en-US" dirty="0" smtClean="0"/>
              <a:t> </a:t>
            </a:r>
            <a:r>
              <a:rPr lang="en-US" dirty="0" err="1" smtClean="0"/>
              <a:t>telah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selesai</a:t>
            </a:r>
            <a:r>
              <a:rPr lang="en-US" dirty="0" smtClean="0"/>
              <a:t> </a:t>
            </a:r>
            <a:r>
              <a:rPr lang="en-US" dirty="0" err="1" smtClean="0"/>
              <a:t>menenpuh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mata</a:t>
            </a:r>
            <a:r>
              <a:rPr lang="en-US" dirty="0" smtClean="0"/>
              <a:t> </a:t>
            </a:r>
            <a:r>
              <a:rPr lang="en-US" dirty="0" err="1" smtClean="0"/>
              <a:t>pelajaran</a:t>
            </a:r>
            <a:r>
              <a:rPr lang="en-US" dirty="0" smtClean="0"/>
              <a:t> yang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terkait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13. </a:t>
            </a:r>
            <a:r>
              <a:rPr lang="en-US" dirty="0" err="1" smtClean="0"/>
              <a:t>Peserta</a:t>
            </a:r>
            <a:r>
              <a:rPr lang="en-US" dirty="0" smtClean="0"/>
              <a:t> yang </a:t>
            </a:r>
            <a:r>
              <a:rPr lang="en-US" dirty="0" err="1" smtClean="0"/>
              <a:t>telah</a:t>
            </a:r>
            <a:r>
              <a:rPr lang="en-US" dirty="0" smtClean="0"/>
              <a:t> </a:t>
            </a:r>
            <a:r>
              <a:rPr lang="en-US" dirty="0" err="1" smtClean="0"/>
              <a:t>selesai</a:t>
            </a:r>
            <a:r>
              <a:rPr lang="en-US" dirty="0" smtClean="0"/>
              <a:t> </a:t>
            </a:r>
            <a:r>
              <a:rPr lang="en-US" dirty="0" err="1" smtClean="0"/>
              <a:t>mengerjakan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sebelum</a:t>
            </a:r>
            <a:r>
              <a:rPr lang="en-US" dirty="0" smtClean="0"/>
              <a:t> </a:t>
            </a:r>
            <a:r>
              <a:rPr lang="en-US" dirty="0" err="1" smtClean="0"/>
              <a:t>waktu</a:t>
            </a:r>
            <a:r>
              <a:rPr lang="en-US" dirty="0" smtClean="0"/>
              <a:t> </a:t>
            </a:r>
            <a:r>
              <a:rPr lang="en-US" dirty="0" err="1" smtClean="0"/>
              <a:t>berakhir</a:t>
            </a:r>
            <a:r>
              <a:rPr lang="en-US" dirty="0" smtClean="0"/>
              <a:t> </a:t>
            </a:r>
            <a:r>
              <a:rPr lang="en-US" dirty="0" err="1" smtClean="0"/>
              <a:t>tidak</a:t>
            </a:r>
            <a:r>
              <a:rPr lang="en-US" dirty="0" smtClean="0"/>
              <a:t> </a:t>
            </a:r>
            <a:r>
              <a:rPr lang="en-US" dirty="0" err="1" smtClean="0"/>
              <a:t>diperbolehkan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meninggalkan</a:t>
            </a:r>
            <a:r>
              <a:rPr lang="en-US" dirty="0" smtClean="0"/>
              <a:t> </a:t>
            </a:r>
            <a:r>
              <a:rPr lang="en-US" dirty="0" err="1" smtClean="0"/>
              <a:t>ruangan</a:t>
            </a:r>
            <a:r>
              <a:rPr lang="en-US" dirty="0" smtClean="0"/>
              <a:t> </a:t>
            </a:r>
            <a:r>
              <a:rPr lang="en-US" dirty="0" err="1" smtClean="0"/>
              <a:t>sebelum</a:t>
            </a:r>
            <a:r>
              <a:rPr lang="en-US" dirty="0" smtClean="0"/>
              <a:t> </a:t>
            </a:r>
            <a:r>
              <a:rPr lang="en-US" dirty="0" err="1" smtClean="0"/>
              <a:t>berakhirnya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waktu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48742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7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2" dur="5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/>
              <a:t>14.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berhenti</a:t>
            </a:r>
            <a:r>
              <a:rPr lang="en-US" dirty="0" smtClean="0"/>
              <a:t> </a:t>
            </a:r>
            <a:r>
              <a:rPr lang="en-US" dirty="0" err="1" smtClean="0"/>
              <a:t>mengerjakan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 </a:t>
            </a:r>
            <a:r>
              <a:rPr lang="en-US" dirty="0" err="1" smtClean="0"/>
              <a:t>setelah</a:t>
            </a:r>
            <a:r>
              <a:rPr lang="en-US" dirty="0" smtClean="0"/>
              <a:t> </a:t>
            </a:r>
            <a:r>
              <a:rPr lang="en-US" dirty="0" err="1" smtClean="0"/>
              <a:t>ada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tanda</a:t>
            </a:r>
            <a:r>
              <a:rPr lang="en-US" dirty="0" smtClean="0"/>
              <a:t> </a:t>
            </a:r>
            <a:r>
              <a:rPr lang="en-US" dirty="0" err="1" smtClean="0"/>
              <a:t>berakhirnya</a:t>
            </a:r>
            <a:r>
              <a:rPr lang="en-US" dirty="0" smtClean="0"/>
              <a:t> </a:t>
            </a:r>
            <a:r>
              <a:rPr lang="en-US" dirty="0" err="1" smtClean="0"/>
              <a:t>waktu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meletakkan</a:t>
            </a:r>
            <a:r>
              <a:rPr lang="en-US" dirty="0" smtClean="0"/>
              <a:t> </a:t>
            </a:r>
            <a:r>
              <a:rPr lang="en-US" dirty="0" err="1" smtClean="0"/>
              <a:t>lembar</a:t>
            </a:r>
            <a:r>
              <a:rPr lang="en-US" dirty="0" smtClean="0"/>
              <a:t> </a:t>
            </a:r>
            <a:r>
              <a:rPr lang="en-US" dirty="0" err="1" smtClean="0"/>
              <a:t>jawaban</a:t>
            </a:r>
            <a:r>
              <a:rPr lang="en-US" dirty="0" smtClean="0"/>
              <a:t> </a:t>
            </a:r>
            <a:r>
              <a:rPr lang="en-US" dirty="0" err="1" smtClean="0"/>
              <a:t>serta</a:t>
            </a:r>
            <a:r>
              <a:rPr lang="en-US" dirty="0" smtClean="0"/>
              <a:t> </a:t>
            </a:r>
            <a:r>
              <a:rPr lang="en-US" dirty="0" err="1" smtClean="0"/>
              <a:t>naskah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di </a:t>
            </a:r>
            <a:r>
              <a:rPr lang="en-US" dirty="0" err="1" smtClean="0"/>
              <a:t>atas</a:t>
            </a:r>
            <a:r>
              <a:rPr lang="en-US" dirty="0" smtClean="0"/>
              <a:t> </a:t>
            </a:r>
            <a:r>
              <a:rPr lang="en-US" dirty="0" err="1" smtClean="0"/>
              <a:t>meja</a:t>
            </a:r>
            <a:r>
              <a:rPr lang="en-US" dirty="0" smtClean="0"/>
              <a:t> </a:t>
            </a:r>
            <a:r>
              <a:rPr lang="en-US" dirty="0" err="1" smtClean="0"/>
              <a:t>masing-masing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15. </a:t>
            </a:r>
            <a:r>
              <a:rPr lang="en-US" dirty="0" err="1" smtClean="0"/>
              <a:t>Selama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berlangsung</a:t>
            </a:r>
            <a:r>
              <a:rPr lang="en-US" dirty="0" smtClean="0"/>
              <a:t>,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dilarang</a:t>
            </a:r>
            <a:r>
              <a:rPr lang="en-US" dirty="0" smtClean="0"/>
              <a:t> :</a:t>
            </a:r>
          </a:p>
          <a:p>
            <a:pPr marL="0" indent="0">
              <a:buNone/>
            </a:pPr>
            <a:r>
              <a:rPr lang="en-US" dirty="0" smtClean="0"/>
              <a:t>	a. </a:t>
            </a:r>
            <a:r>
              <a:rPr lang="en-US" dirty="0" err="1" smtClean="0"/>
              <a:t>Menanyakan</a:t>
            </a:r>
            <a:r>
              <a:rPr lang="en-US" dirty="0" smtClean="0"/>
              <a:t> </a:t>
            </a:r>
            <a:r>
              <a:rPr lang="en-US" dirty="0" err="1" smtClean="0"/>
              <a:t>jawaban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 </a:t>
            </a:r>
            <a:r>
              <a:rPr lang="en-US" dirty="0" err="1" smtClean="0"/>
              <a:t>kepada</a:t>
            </a:r>
            <a:r>
              <a:rPr lang="en-US" dirty="0" smtClean="0"/>
              <a:t>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          lain</a:t>
            </a:r>
          </a:p>
          <a:p>
            <a:pPr marL="0" indent="0">
              <a:buNone/>
            </a:pPr>
            <a:r>
              <a:rPr lang="en-US" dirty="0" smtClean="0"/>
              <a:t>	b. </a:t>
            </a:r>
            <a:r>
              <a:rPr lang="en-US" dirty="0" err="1" smtClean="0"/>
              <a:t>Bekerja</a:t>
            </a:r>
            <a:r>
              <a:rPr lang="en-US" dirty="0" smtClean="0"/>
              <a:t> </a:t>
            </a:r>
            <a:r>
              <a:rPr lang="en-US" dirty="0" err="1" smtClean="0"/>
              <a:t>sama</a:t>
            </a:r>
            <a:r>
              <a:rPr lang="en-US" dirty="0" smtClean="0"/>
              <a:t> </a:t>
            </a:r>
            <a:r>
              <a:rPr lang="en-US" dirty="0" err="1" smtClean="0"/>
              <a:t>dengan</a:t>
            </a:r>
            <a:r>
              <a:rPr lang="en-US" dirty="0" smtClean="0"/>
              <a:t> </a:t>
            </a:r>
            <a:r>
              <a:rPr lang="en-US" dirty="0" err="1" smtClean="0"/>
              <a:t>peserta</a:t>
            </a:r>
            <a:r>
              <a:rPr lang="en-US" dirty="0" smtClean="0"/>
              <a:t> lain</a:t>
            </a:r>
          </a:p>
          <a:p>
            <a:pPr marL="0" indent="0">
              <a:buNone/>
            </a:pPr>
            <a:r>
              <a:rPr lang="en-US" dirty="0" smtClean="0"/>
              <a:t>	c. </a:t>
            </a:r>
            <a:r>
              <a:rPr lang="en-US" dirty="0" err="1" smtClean="0"/>
              <a:t>Memberi</a:t>
            </a:r>
            <a:r>
              <a:rPr lang="en-US" dirty="0" smtClean="0"/>
              <a:t> </a:t>
            </a:r>
            <a:r>
              <a:rPr lang="en-US" dirty="0" err="1" smtClean="0"/>
              <a:t>atau</a:t>
            </a:r>
            <a:r>
              <a:rPr lang="en-US" dirty="0" smtClean="0"/>
              <a:t> </a:t>
            </a:r>
            <a:r>
              <a:rPr lang="en-US" dirty="0" err="1" smtClean="0"/>
              <a:t>menerima</a:t>
            </a:r>
            <a:r>
              <a:rPr lang="en-US" dirty="0" smtClean="0"/>
              <a:t> </a:t>
            </a:r>
            <a:r>
              <a:rPr lang="en-US" dirty="0" err="1" smtClean="0"/>
              <a:t>bantuan</a:t>
            </a:r>
            <a:r>
              <a:rPr lang="en-US" dirty="0" smtClean="0"/>
              <a:t> </a:t>
            </a:r>
            <a:r>
              <a:rPr lang="en-US" dirty="0" err="1" smtClean="0"/>
              <a:t>dalam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          </a:t>
            </a:r>
            <a:r>
              <a:rPr lang="en-US" dirty="0" err="1" smtClean="0"/>
              <a:t>menjawab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	d. </a:t>
            </a:r>
            <a:r>
              <a:rPr lang="en-US" dirty="0" err="1" smtClean="0"/>
              <a:t>Memperlihatkan</a:t>
            </a:r>
            <a:r>
              <a:rPr lang="en-US" dirty="0" smtClean="0"/>
              <a:t> </a:t>
            </a:r>
            <a:r>
              <a:rPr lang="en-US" dirty="0" err="1" smtClean="0"/>
              <a:t>pekerjaan</a:t>
            </a:r>
            <a:r>
              <a:rPr lang="en-US" dirty="0" smtClean="0"/>
              <a:t> </a:t>
            </a:r>
            <a:r>
              <a:rPr lang="en-US" dirty="0" err="1" smtClean="0"/>
              <a:t>kepada</a:t>
            </a:r>
            <a:r>
              <a:rPr lang="en-US" dirty="0" smtClean="0"/>
              <a:t>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          lain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43126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7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2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7" dur="5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16. </a:t>
            </a:r>
            <a:r>
              <a:rPr lang="en-US" dirty="0" err="1" smtClean="0"/>
              <a:t>Meninggalkan</a:t>
            </a:r>
            <a:r>
              <a:rPr lang="en-US" dirty="0" smtClean="0"/>
              <a:t> </a:t>
            </a:r>
            <a:r>
              <a:rPr lang="en-US" dirty="0" err="1" smtClean="0"/>
              <a:t>ruang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  <a:r>
              <a:rPr lang="en-US" dirty="0" err="1" smtClean="0"/>
              <a:t>dengan</a:t>
            </a:r>
            <a:r>
              <a:rPr lang="en-US" dirty="0" smtClean="0"/>
              <a:t> </a:t>
            </a:r>
            <a:r>
              <a:rPr lang="en-US" dirty="0" err="1" smtClean="0"/>
              <a:t>tertib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tenang</a:t>
            </a:r>
            <a:r>
              <a:rPr lang="en-US" dirty="0" smtClean="0"/>
              <a:t> </a:t>
            </a:r>
            <a:r>
              <a:rPr lang="en-US" dirty="0" err="1" smtClean="0"/>
              <a:t>setelah</a:t>
            </a:r>
            <a:r>
              <a:rPr lang="en-US" dirty="0" smtClean="0"/>
              <a:t> </a:t>
            </a:r>
            <a:r>
              <a:rPr lang="en-US" dirty="0" err="1" smtClean="0"/>
              <a:t>pengawas</a:t>
            </a:r>
            <a:r>
              <a:rPr lang="en-US" dirty="0" smtClean="0"/>
              <a:t> </a:t>
            </a:r>
            <a:r>
              <a:rPr lang="en-US" dirty="0" err="1" smtClean="0"/>
              <a:t>ruang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mengumpulkan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menghitung</a:t>
            </a:r>
            <a:r>
              <a:rPr lang="en-US" dirty="0" smtClean="0"/>
              <a:t> </a:t>
            </a:r>
            <a:r>
              <a:rPr lang="en-US" dirty="0" err="1" smtClean="0"/>
              <a:t>lembar</a:t>
            </a:r>
            <a:r>
              <a:rPr lang="en-US" dirty="0" smtClean="0"/>
              <a:t> </a:t>
            </a:r>
            <a:r>
              <a:rPr lang="en-US" dirty="0" err="1" smtClean="0"/>
              <a:t>jawab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naskah</a:t>
            </a:r>
            <a:r>
              <a:rPr lang="en-US" dirty="0" smtClean="0"/>
              <a:t> </a:t>
            </a:r>
            <a:r>
              <a:rPr lang="en-US" dirty="0" err="1" smtClean="0"/>
              <a:t>soal</a:t>
            </a:r>
            <a:r>
              <a:rPr lang="en-US" dirty="0" smtClean="0"/>
              <a:t> </a:t>
            </a:r>
            <a:r>
              <a:rPr lang="en-US" dirty="0" err="1" smtClean="0"/>
              <a:t>sesuai</a:t>
            </a:r>
            <a:r>
              <a:rPr lang="en-US" dirty="0" smtClean="0"/>
              <a:t> </a:t>
            </a:r>
            <a:r>
              <a:rPr lang="en-US" dirty="0" err="1" smtClean="0"/>
              <a:t>dengan</a:t>
            </a:r>
            <a:r>
              <a:rPr lang="en-US" dirty="0" smtClean="0"/>
              <a:t> </a:t>
            </a:r>
            <a:r>
              <a:rPr lang="en-US" dirty="0" err="1" smtClean="0"/>
              <a:t>jumlah</a:t>
            </a:r>
            <a:r>
              <a:rPr lang="en-US" dirty="0" smtClean="0"/>
              <a:t> </a:t>
            </a:r>
            <a:r>
              <a:rPr lang="en-US" dirty="0" err="1" smtClean="0"/>
              <a:t>peserta</a:t>
            </a:r>
            <a:r>
              <a:rPr lang="en-US" dirty="0" smtClean="0"/>
              <a:t> 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17. </a:t>
            </a:r>
            <a:r>
              <a:rPr lang="en-US" dirty="0" err="1" smtClean="0"/>
              <a:t>Peserta</a:t>
            </a:r>
            <a:r>
              <a:rPr lang="en-US" dirty="0" smtClean="0"/>
              <a:t> </a:t>
            </a:r>
            <a:r>
              <a:rPr lang="en-US" dirty="0" err="1" smtClean="0"/>
              <a:t>ujian</a:t>
            </a:r>
            <a:r>
              <a:rPr lang="en-US" dirty="0" smtClean="0"/>
              <a:t> yang </a:t>
            </a:r>
            <a:r>
              <a:rPr lang="en-US" dirty="0" err="1" smtClean="0"/>
              <a:t>melanggar</a:t>
            </a:r>
            <a:r>
              <a:rPr lang="en-US" dirty="0" smtClean="0"/>
              <a:t> </a:t>
            </a:r>
            <a:r>
              <a:rPr lang="en-US" dirty="0" err="1" smtClean="0"/>
              <a:t>tata</a:t>
            </a:r>
            <a:r>
              <a:rPr lang="en-US" dirty="0" smtClean="0"/>
              <a:t> </a:t>
            </a:r>
            <a:r>
              <a:rPr lang="en-US" dirty="0" err="1" smtClean="0"/>
              <a:t>tertib</a:t>
            </a:r>
            <a:r>
              <a:rPr lang="en-US" dirty="0" smtClean="0"/>
              <a:t> ,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diberi</a:t>
            </a:r>
            <a:r>
              <a:rPr lang="en-US" dirty="0" smtClean="0"/>
              <a:t> </a:t>
            </a:r>
            <a:r>
              <a:rPr lang="en-US" dirty="0" err="1" smtClean="0"/>
              <a:t>peringatan</a:t>
            </a:r>
            <a:r>
              <a:rPr lang="en-US" dirty="0" smtClean="0"/>
              <a:t> </a:t>
            </a:r>
            <a:r>
              <a:rPr lang="en-US" dirty="0" err="1" smtClean="0"/>
              <a:t>oleh</a:t>
            </a:r>
            <a:r>
              <a:rPr lang="en-US" dirty="0" smtClean="0"/>
              <a:t> </a:t>
            </a:r>
            <a:r>
              <a:rPr lang="en-US" dirty="0" err="1" smtClean="0"/>
              <a:t>pengawas</a:t>
            </a:r>
            <a:r>
              <a:rPr lang="en-US" dirty="0" smtClean="0"/>
              <a:t> </a:t>
            </a:r>
            <a:r>
              <a:rPr lang="en-US" dirty="0" err="1" smtClean="0"/>
              <a:t>ruang</a:t>
            </a:r>
            <a:r>
              <a:rPr lang="en-US" dirty="0" smtClean="0"/>
              <a:t>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dicatat</a:t>
            </a:r>
            <a:r>
              <a:rPr lang="en-US" dirty="0" smtClean="0"/>
              <a:t> </a:t>
            </a:r>
            <a:r>
              <a:rPr lang="en-US" dirty="0" err="1" smtClean="0"/>
              <a:t>dalam</a:t>
            </a:r>
            <a:r>
              <a:rPr lang="en-US" dirty="0" smtClean="0"/>
              <a:t> </a:t>
            </a:r>
            <a:r>
              <a:rPr lang="en-US" dirty="0" err="1" smtClean="0"/>
              <a:t>berita</a:t>
            </a:r>
            <a:r>
              <a:rPr lang="en-US" dirty="0" smtClean="0"/>
              <a:t> </a:t>
            </a:r>
            <a:r>
              <a:rPr lang="en-US" dirty="0" err="1" smtClean="0"/>
              <a:t>acara</a:t>
            </a:r>
            <a:r>
              <a:rPr lang="en-US" dirty="0" smtClean="0"/>
              <a:t> </a:t>
            </a:r>
            <a:r>
              <a:rPr lang="en-US" dirty="0" err="1" smtClean="0"/>
              <a:t>sebagai</a:t>
            </a:r>
            <a:r>
              <a:rPr lang="en-US" dirty="0" smtClean="0"/>
              <a:t> </a:t>
            </a:r>
            <a:r>
              <a:rPr lang="en-US" dirty="0" err="1" smtClean="0"/>
              <a:t>salah</a:t>
            </a:r>
            <a:r>
              <a:rPr lang="en-US" dirty="0" smtClean="0"/>
              <a:t> </a:t>
            </a:r>
            <a:r>
              <a:rPr lang="en-US" dirty="0" err="1" smtClean="0"/>
              <a:t>satu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 </a:t>
            </a:r>
            <a:r>
              <a:rPr lang="en-US" dirty="0" smtClean="0"/>
              <a:t>     </a:t>
            </a:r>
            <a:r>
              <a:rPr lang="en-US" dirty="0" err="1" smtClean="0"/>
              <a:t>bahan</a:t>
            </a:r>
            <a:r>
              <a:rPr lang="en-US" dirty="0" smtClean="0"/>
              <a:t> </a:t>
            </a:r>
            <a:r>
              <a:rPr lang="en-US" dirty="0" err="1" smtClean="0"/>
              <a:t>pertimbangan</a:t>
            </a:r>
            <a:r>
              <a:rPr lang="en-US" dirty="0" smtClean="0"/>
              <a:t> </a:t>
            </a:r>
            <a:r>
              <a:rPr lang="en-US" dirty="0" err="1" smtClean="0"/>
              <a:t>kelulusan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9870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dirty="0" smtClean="0"/>
              <a:t>TERIMA KASIH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579607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261</TotalTime>
  <Words>364</Words>
  <Application>Microsoft Office PowerPoint</Application>
  <PresentationFormat>On-screen Show (4:3)</PresentationFormat>
  <Paragraphs>74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Oriel</vt:lpstr>
      <vt:lpstr>Bukit Sion MidDLE School US / USBN, 13-21 April 2017 </vt:lpstr>
      <vt:lpstr>TATA TERTIB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Bukit Sion MidDLE School US / USBN, 13-21 April 2017</dc:title>
  <dc:creator>Enik Suhariatin</dc:creator>
  <cp:lastModifiedBy>Enik Suhariatin</cp:lastModifiedBy>
  <cp:revision>20</cp:revision>
  <cp:lastPrinted>2017-04-10T04:08:38Z</cp:lastPrinted>
  <dcterms:created xsi:type="dcterms:W3CDTF">2017-04-07T07:54:39Z</dcterms:created>
  <dcterms:modified xsi:type="dcterms:W3CDTF">2017-04-11T01:40:26Z</dcterms:modified>
</cp:coreProperties>
</file>

<file path=docProps/thumbnail.jpeg>
</file>