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3" r:id="rId9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267F17B5-A058-43E9-8013-55737F40D6BB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558951C5-3558-4683-8988-9CAF99414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256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846A840-A00E-4FBF-81EF-3ED53848A39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E67243F-36B1-4B82-B0B8-1F63450EA58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A840-A00E-4FBF-81EF-3ED53848A39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7243F-36B1-4B82-B0B8-1F63450EA5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A840-A00E-4FBF-81EF-3ED53848A39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7243F-36B1-4B82-B0B8-1F63450EA5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46A840-A00E-4FBF-81EF-3ED53848A39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67243F-36B1-4B82-B0B8-1F63450EA58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846A840-A00E-4FBF-81EF-3ED53848A39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E67243F-36B1-4B82-B0B8-1F63450EA58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A840-A00E-4FBF-81EF-3ED53848A39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7243F-36B1-4B82-B0B8-1F63450EA58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A840-A00E-4FBF-81EF-3ED53848A39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7243F-36B1-4B82-B0B8-1F63450EA58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46A840-A00E-4FBF-81EF-3ED53848A39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67243F-36B1-4B82-B0B8-1F63450EA58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6A840-A00E-4FBF-81EF-3ED53848A39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7243F-36B1-4B82-B0B8-1F63450EA5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46A840-A00E-4FBF-81EF-3ED53848A39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67243F-36B1-4B82-B0B8-1F63450EA58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46A840-A00E-4FBF-81EF-3ED53848A39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67243F-36B1-4B82-B0B8-1F63450EA58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846A840-A00E-4FBF-81EF-3ED53848A39E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E67243F-36B1-4B82-B0B8-1F63450EA5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100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</a:rPr>
              <a:t>Bukit </a:t>
            </a:r>
            <a:r>
              <a:rPr lang="en-US" sz="3100" cap="all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</a:rPr>
              <a:t>Sion</a:t>
            </a:r>
            <a:r>
              <a:rPr lang="en-US" sz="3100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</a:rPr>
              <a:t> </a:t>
            </a:r>
            <a:r>
              <a:rPr lang="en-US" sz="3100" cap="all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</a:rPr>
              <a:t>MidDLE</a:t>
            </a:r>
            <a:r>
              <a:rPr lang="en-US" sz="3100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</a:rPr>
              <a:t> School</a:t>
            </a:r>
            <a:r>
              <a:rPr lang="en-US" sz="3600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</a:rPr>
              <a:t/>
            </a:r>
            <a:br>
              <a:rPr lang="en-US" sz="3600" cap="all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</a:rPr>
            </a:br>
            <a:r>
              <a:rPr lang="en-US" sz="3600" cap="all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/>
              </a:rPr>
              <a:t>US / USBN, 13-21 April 2017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58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TATA TERTIB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1.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memasuki</a:t>
            </a:r>
            <a:r>
              <a:rPr lang="en-US" dirty="0" smtClean="0"/>
              <a:t>  </a:t>
            </a:r>
            <a:r>
              <a:rPr lang="en-US" dirty="0" err="1" smtClean="0"/>
              <a:t>ruangan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tanda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dibunyikan</a:t>
            </a:r>
            <a:r>
              <a:rPr lang="en-US" dirty="0" smtClean="0"/>
              <a:t>, </a:t>
            </a:r>
            <a:r>
              <a:rPr lang="en-US" dirty="0" err="1" smtClean="0"/>
              <a:t>yakni</a:t>
            </a:r>
            <a:r>
              <a:rPr lang="en-US" dirty="0" smtClean="0"/>
              <a:t> 15 </a:t>
            </a:r>
            <a:r>
              <a:rPr lang="en-US" dirty="0" err="1" smtClean="0"/>
              <a:t>menit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ujian</a:t>
            </a:r>
            <a:r>
              <a:rPr lang="en-US" dirty="0" smtClean="0"/>
              <a:t>  </a:t>
            </a:r>
            <a:r>
              <a:rPr lang="en-US" dirty="0" err="1" smtClean="0"/>
              <a:t>dimulai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yang </a:t>
            </a:r>
            <a:r>
              <a:rPr lang="en-US" dirty="0" err="1" smtClean="0"/>
              <a:t>terlambat</a:t>
            </a:r>
            <a:r>
              <a:rPr lang="en-US" dirty="0" smtClean="0"/>
              <a:t> </a:t>
            </a:r>
            <a:r>
              <a:rPr lang="en-US" dirty="0" err="1" smtClean="0"/>
              <a:t>hadir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diperkenankan</a:t>
            </a:r>
            <a:r>
              <a:rPr lang="en-US" dirty="0" smtClean="0"/>
              <a:t> mengikuti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izin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ketua</a:t>
            </a:r>
            <a:r>
              <a:rPr lang="en-US" dirty="0" smtClean="0"/>
              <a:t> </a:t>
            </a:r>
            <a:r>
              <a:rPr lang="en-US" dirty="0" err="1" smtClean="0"/>
              <a:t>panitia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diberi</a:t>
            </a:r>
            <a:r>
              <a:rPr lang="en-US" dirty="0" smtClean="0"/>
              <a:t> </a:t>
            </a:r>
            <a:r>
              <a:rPr lang="en-US" dirty="0" err="1" smtClean="0"/>
              <a:t>perpanjangan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dilarang</a:t>
            </a:r>
            <a:r>
              <a:rPr lang="en-US" dirty="0" smtClean="0"/>
              <a:t> </a:t>
            </a: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komunikasi</a:t>
            </a:r>
            <a:r>
              <a:rPr lang="en-US" dirty="0" smtClean="0"/>
              <a:t> </a:t>
            </a:r>
            <a:r>
              <a:rPr lang="en-US" dirty="0" err="1" smtClean="0"/>
              <a:t>elektronik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kalkulator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01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4. </a:t>
            </a:r>
            <a:r>
              <a:rPr lang="en-US" dirty="0" err="1" smtClean="0"/>
              <a:t>Tas</a:t>
            </a:r>
            <a:r>
              <a:rPr lang="en-US" dirty="0" smtClean="0"/>
              <a:t>, </a:t>
            </a:r>
            <a:r>
              <a:rPr lang="en-US" dirty="0" err="1" smtClean="0"/>
              <a:t>buku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catatan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apapun</a:t>
            </a:r>
            <a:r>
              <a:rPr lang="en-US" dirty="0" smtClean="0"/>
              <a:t> di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letakkan</a:t>
            </a:r>
            <a:r>
              <a:rPr lang="en-US" dirty="0" smtClean="0"/>
              <a:t> di </a:t>
            </a:r>
            <a:r>
              <a:rPr lang="en-US" dirty="0" err="1" smtClean="0"/>
              <a:t>loker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5.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pensil</a:t>
            </a:r>
            <a:r>
              <a:rPr lang="en-US" dirty="0" smtClean="0"/>
              <a:t> 2B,   </a:t>
            </a:r>
            <a:r>
              <a:rPr lang="en-US" dirty="0" err="1" smtClean="0"/>
              <a:t>penghapus</a:t>
            </a:r>
            <a:r>
              <a:rPr lang="en-US" dirty="0" smtClean="0"/>
              <a:t>,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penggaris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kartu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6.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mengisi</a:t>
            </a:r>
            <a:r>
              <a:rPr lang="en-US" dirty="0" smtClean="0"/>
              <a:t> </a:t>
            </a:r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hadir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pulpen</a:t>
            </a:r>
            <a:r>
              <a:rPr lang="en-US" dirty="0" smtClean="0"/>
              <a:t> yang </a:t>
            </a:r>
            <a:r>
              <a:rPr lang="en-US" dirty="0" err="1" smtClean="0"/>
              <a:t>disediakan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pengawas</a:t>
            </a:r>
            <a:r>
              <a:rPr lang="en-US" dirty="0" smtClean="0"/>
              <a:t> </a:t>
            </a:r>
            <a:r>
              <a:rPr lang="en-US" dirty="0" err="1" smtClean="0"/>
              <a:t>ruang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7.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mengisi</a:t>
            </a:r>
            <a:r>
              <a:rPr lang="en-US" dirty="0" smtClean="0"/>
              <a:t> </a:t>
            </a:r>
            <a:r>
              <a:rPr lang="en-US" dirty="0" err="1" smtClean="0"/>
              <a:t>identitas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lengkap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benar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2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8.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memerlukan</a:t>
            </a:r>
            <a:r>
              <a:rPr lang="en-US" dirty="0" smtClean="0"/>
              <a:t> </a:t>
            </a:r>
            <a:r>
              <a:rPr lang="en-US" dirty="0" err="1" smtClean="0"/>
              <a:t>penjelasan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pengisian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identitas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bertanya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pengawas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mengacungkan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terlebih</a:t>
            </a:r>
            <a:r>
              <a:rPr lang="en-US" dirty="0" smtClean="0"/>
              <a:t> </a:t>
            </a:r>
            <a:r>
              <a:rPr lang="en-US" dirty="0" err="1" smtClean="0"/>
              <a:t>dahulu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9.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mulai</a:t>
            </a:r>
            <a:r>
              <a:rPr lang="en-US" dirty="0" smtClean="0"/>
              <a:t> </a:t>
            </a:r>
            <a:r>
              <a:rPr lang="en-US" dirty="0" err="1" smtClean="0"/>
              <a:t>mengerjakan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tanda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mulai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10. </a:t>
            </a: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berlangsung</a:t>
            </a:r>
            <a:r>
              <a:rPr lang="en-US" dirty="0" smtClean="0"/>
              <a:t>,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meninggalkan</a:t>
            </a:r>
            <a:r>
              <a:rPr lang="en-US" dirty="0" smtClean="0"/>
              <a:t> </a:t>
            </a:r>
            <a:r>
              <a:rPr lang="en-US" dirty="0" err="1" smtClean="0"/>
              <a:t>ruangan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izin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pengawasan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pengawas</a:t>
            </a:r>
            <a:r>
              <a:rPr lang="en-US" dirty="0" smtClean="0"/>
              <a:t> </a:t>
            </a:r>
            <a:r>
              <a:rPr lang="en-US" dirty="0" err="1" smtClean="0"/>
              <a:t>ruang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7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11. </a:t>
            </a:r>
            <a:r>
              <a:rPr lang="en-US" dirty="0" err="1" smtClean="0"/>
              <a:t>Peserta</a:t>
            </a:r>
            <a:r>
              <a:rPr lang="en-US" dirty="0" smtClean="0"/>
              <a:t> yang </a:t>
            </a:r>
            <a:r>
              <a:rPr lang="en-US" dirty="0" err="1" smtClean="0"/>
              <a:t>memperoleh</a:t>
            </a:r>
            <a:r>
              <a:rPr lang="en-US" dirty="0" smtClean="0"/>
              <a:t> </a:t>
            </a:r>
            <a:r>
              <a:rPr lang="en-US" dirty="0" err="1" smtClean="0"/>
              <a:t>naskah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yang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cacat</a:t>
            </a:r>
            <a:r>
              <a:rPr lang="en-US" dirty="0" smtClean="0"/>
              <a:t> /</a:t>
            </a:r>
            <a:r>
              <a:rPr lang="en-US" dirty="0" err="1" smtClean="0"/>
              <a:t>rusak</a:t>
            </a:r>
            <a:r>
              <a:rPr lang="en-US" dirty="0" smtClean="0"/>
              <a:t>, </a:t>
            </a:r>
            <a:r>
              <a:rPr lang="en-US" dirty="0" err="1" smtClean="0"/>
              <a:t>pengerjaan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</a:t>
            </a:r>
            <a:r>
              <a:rPr lang="en-US" dirty="0" err="1" smtClean="0"/>
              <a:t>tetap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sambil</a:t>
            </a:r>
            <a:r>
              <a:rPr lang="en-US" dirty="0" smtClean="0"/>
              <a:t> </a:t>
            </a:r>
            <a:r>
              <a:rPr lang="en-US" dirty="0" err="1" smtClean="0"/>
              <a:t>menunggu</a:t>
            </a:r>
            <a:r>
              <a:rPr lang="en-US" dirty="0" smtClean="0"/>
              <a:t> </a:t>
            </a:r>
            <a:r>
              <a:rPr lang="en-US" dirty="0" err="1" smtClean="0"/>
              <a:t>penggantian</a:t>
            </a:r>
            <a:r>
              <a:rPr lang="en-US" dirty="0" smtClean="0"/>
              <a:t> </a:t>
            </a:r>
            <a:r>
              <a:rPr lang="en-US" dirty="0" err="1" smtClean="0"/>
              <a:t>naskah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12. </a:t>
            </a:r>
            <a:r>
              <a:rPr lang="en-US" dirty="0" err="1" smtClean="0"/>
              <a:t>Peserta</a:t>
            </a:r>
            <a:r>
              <a:rPr lang="en-US" dirty="0" smtClean="0"/>
              <a:t> yang </a:t>
            </a:r>
            <a:r>
              <a:rPr lang="en-US" dirty="0" err="1" smtClean="0"/>
              <a:t>meninggalkan</a:t>
            </a:r>
            <a:r>
              <a:rPr lang="en-US" dirty="0" smtClean="0"/>
              <a:t> </a:t>
            </a:r>
            <a:r>
              <a:rPr lang="en-US" dirty="0" err="1" smtClean="0"/>
              <a:t>ruangan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membaca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lagi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tanda</a:t>
            </a:r>
            <a:r>
              <a:rPr lang="en-US" dirty="0" smtClean="0"/>
              <a:t> </a:t>
            </a:r>
            <a:r>
              <a:rPr lang="en-US" dirty="0" err="1" smtClean="0"/>
              <a:t>selesai</a:t>
            </a:r>
            <a:r>
              <a:rPr lang="en-US" dirty="0" smtClean="0"/>
              <a:t> </a:t>
            </a:r>
            <a:r>
              <a:rPr lang="en-US" dirty="0" err="1" smtClean="0"/>
              <a:t>dibunyikan</a:t>
            </a:r>
            <a:r>
              <a:rPr lang="en-US" dirty="0" smtClean="0"/>
              <a:t>, </a:t>
            </a:r>
            <a:r>
              <a:rPr lang="en-US" dirty="0" err="1" smtClean="0"/>
              <a:t>dinyatakan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selesai</a:t>
            </a:r>
            <a:r>
              <a:rPr lang="en-US" dirty="0" smtClean="0"/>
              <a:t> </a:t>
            </a:r>
            <a:r>
              <a:rPr lang="en-US" dirty="0" err="1" smtClean="0"/>
              <a:t>menenpuh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mata</a:t>
            </a:r>
            <a:r>
              <a:rPr lang="en-US" dirty="0" smtClean="0"/>
              <a:t> </a:t>
            </a:r>
            <a:r>
              <a:rPr lang="en-US" dirty="0" err="1" smtClean="0"/>
              <a:t>pelajaran</a:t>
            </a:r>
            <a:r>
              <a:rPr lang="en-US" dirty="0" smtClean="0"/>
              <a:t> yang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terkait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13. </a:t>
            </a:r>
            <a:r>
              <a:rPr lang="en-US" dirty="0" err="1" smtClean="0"/>
              <a:t>Peserta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selesai</a:t>
            </a:r>
            <a:r>
              <a:rPr lang="en-US" dirty="0" smtClean="0"/>
              <a:t> </a:t>
            </a:r>
            <a:r>
              <a:rPr lang="en-US" dirty="0" err="1" smtClean="0"/>
              <a:t>mengerjakan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berakhir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diperbolehkan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meninggalkan</a:t>
            </a:r>
            <a:r>
              <a:rPr lang="en-US" dirty="0" smtClean="0"/>
              <a:t> </a:t>
            </a:r>
            <a:r>
              <a:rPr lang="en-US" dirty="0" err="1" smtClean="0"/>
              <a:t>ruangan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berakhirnya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87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14.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berhenti</a:t>
            </a:r>
            <a:r>
              <a:rPr lang="en-US" dirty="0" smtClean="0"/>
              <a:t> </a:t>
            </a:r>
            <a:r>
              <a:rPr lang="en-US" dirty="0" err="1" smtClean="0"/>
              <a:t>mengerjakan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tanda</a:t>
            </a:r>
            <a:r>
              <a:rPr lang="en-US" dirty="0" smtClean="0"/>
              <a:t> </a:t>
            </a:r>
            <a:r>
              <a:rPr lang="en-US" dirty="0" err="1" smtClean="0"/>
              <a:t>berakhirnya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meletakkan</a:t>
            </a:r>
            <a:r>
              <a:rPr lang="en-US" dirty="0" smtClean="0"/>
              <a:t> </a:t>
            </a:r>
            <a:r>
              <a:rPr lang="en-US" dirty="0" err="1" smtClean="0"/>
              <a:t>lembar</a:t>
            </a:r>
            <a:r>
              <a:rPr lang="en-US" dirty="0" smtClean="0"/>
              <a:t> </a:t>
            </a:r>
            <a:r>
              <a:rPr lang="en-US" dirty="0" err="1" smtClean="0"/>
              <a:t>jawaban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naskah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di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meja</a:t>
            </a:r>
            <a:r>
              <a:rPr lang="en-US" dirty="0" smtClean="0"/>
              <a:t> </a:t>
            </a:r>
            <a:r>
              <a:rPr lang="en-US" dirty="0" err="1" smtClean="0"/>
              <a:t>masing-masing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15. </a:t>
            </a: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berlangsung</a:t>
            </a:r>
            <a:r>
              <a:rPr lang="en-US" dirty="0" smtClean="0"/>
              <a:t>,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dilarang</a:t>
            </a:r>
            <a:r>
              <a:rPr lang="en-US" dirty="0" smtClean="0"/>
              <a:t> :</a:t>
            </a:r>
          </a:p>
          <a:p>
            <a:pPr marL="0" indent="0">
              <a:buNone/>
            </a:pPr>
            <a:r>
              <a:rPr lang="en-US" dirty="0" smtClean="0"/>
              <a:t>	a. </a:t>
            </a:r>
            <a:r>
              <a:rPr lang="en-US" dirty="0" err="1" smtClean="0"/>
              <a:t>Menanyakan</a:t>
            </a:r>
            <a:r>
              <a:rPr lang="en-US" dirty="0" smtClean="0"/>
              <a:t> </a:t>
            </a:r>
            <a:r>
              <a:rPr lang="en-US" dirty="0" err="1" smtClean="0"/>
              <a:t>jawaban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lain</a:t>
            </a:r>
          </a:p>
          <a:p>
            <a:pPr marL="0" indent="0">
              <a:buNone/>
            </a:pPr>
            <a:r>
              <a:rPr lang="en-US" dirty="0" smtClean="0"/>
              <a:t>	b. </a:t>
            </a:r>
            <a:r>
              <a:rPr lang="en-US" dirty="0" err="1" smtClean="0"/>
              <a:t>Bekerja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lain</a:t>
            </a:r>
          </a:p>
          <a:p>
            <a:pPr marL="0" indent="0">
              <a:buNone/>
            </a:pPr>
            <a:r>
              <a:rPr lang="en-US" dirty="0" smtClean="0"/>
              <a:t>	c.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menerima</a:t>
            </a:r>
            <a:r>
              <a:rPr lang="en-US" dirty="0" smtClean="0"/>
              <a:t> </a:t>
            </a:r>
            <a:r>
              <a:rPr lang="en-US" dirty="0" err="1" smtClean="0"/>
              <a:t>bantuan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</a:t>
            </a:r>
            <a:r>
              <a:rPr lang="en-US" dirty="0" err="1" smtClean="0"/>
              <a:t>menjawab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d. </a:t>
            </a:r>
            <a:r>
              <a:rPr lang="en-US" dirty="0" err="1" smtClean="0"/>
              <a:t>Memperlihatkan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lain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31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16. </a:t>
            </a:r>
            <a:r>
              <a:rPr lang="en-US" dirty="0" err="1" smtClean="0"/>
              <a:t>Meninggalkan</a:t>
            </a:r>
            <a:r>
              <a:rPr lang="en-US" dirty="0" smtClean="0"/>
              <a:t> </a:t>
            </a:r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tertib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tenang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pengawas</a:t>
            </a:r>
            <a:r>
              <a:rPr lang="en-US" dirty="0" smtClean="0"/>
              <a:t> </a:t>
            </a:r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mengumpulkan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menghitung</a:t>
            </a:r>
            <a:r>
              <a:rPr lang="en-US" dirty="0" smtClean="0"/>
              <a:t> </a:t>
            </a:r>
            <a:r>
              <a:rPr lang="en-US" dirty="0" err="1" smtClean="0"/>
              <a:t>lembar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naskah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17.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ujian</a:t>
            </a:r>
            <a:r>
              <a:rPr lang="en-US" dirty="0" smtClean="0"/>
              <a:t> yang </a:t>
            </a:r>
            <a:r>
              <a:rPr lang="en-US" dirty="0" err="1" smtClean="0"/>
              <a:t>melanggar</a:t>
            </a:r>
            <a:r>
              <a:rPr lang="en-US" dirty="0" smtClean="0"/>
              <a:t> </a:t>
            </a:r>
            <a:r>
              <a:rPr lang="en-US" dirty="0" err="1" smtClean="0"/>
              <a:t>tata</a:t>
            </a:r>
            <a:r>
              <a:rPr lang="en-US" dirty="0" smtClean="0"/>
              <a:t> </a:t>
            </a:r>
            <a:r>
              <a:rPr lang="en-US" dirty="0" err="1" smtClean="0"/>
              <a:t>tertib</a:t>
            </a:r>
            <a:r>
              <a:rPr lang="en-US" dirty="0" smtClean="0"/>
              <a:t> ,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diberi</a:t>
            </a:r>
            <a:r>
              <a:rPr lang="en-US" dirty="0" smtClean="0"/>
              <a:t> </a:t>
            </a:r>
            <a:r>
              <a:rPr lang="en-US" dirty="0" err="1" smtClean="0"/>
              <a:t>peringatan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pengawas</a:t>
            </a:r>
            <a:r>
              <a:rPr lang="en-US" dirty="0" smtClean="0"/>
              <a:t> </a:t>
            </a:r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dicatat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berita</a:t>
            </a:r>
            <a:r>
              <a:rPr lang="en-US" dirty="0" smtClean="0"/>
              <a:t> </a:t>
            </a:r>
            <a:r>
              <a:rPr lang="en-US" dirty="0" err="1" smtClean="0"/>
              <a:t>acara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pertimbangan</a:t>
            </a:r>
            <a:r>
              <a:rPr lang="en-US" dirty="0" smtClean="0"/>
              <a:t> </a:t>
            </a:r>
            <a:r>
              <a:rPr lang="en-US" dirty="0" err="1" smtClean="0"/>
              <a:t>kelulusan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8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TERIMA KASIH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79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261</TotalTime>
  <Words>364</Words>
  <Application>Microsoft Office PowerPoint</Application>
  <PresentationFormat>On-screen Show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Bukit Sion MidDLE School US / USBN, 13-21 April 2017 </vt:lpstr>
      <vt:lpstr>TATA TERTIB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Bukit Sion MidDLE School US / USBN, 13-21 April 2017</dc:title>
  <dc:creator>Enik Suhariatin</dc:creator>
  <cp:lastModifiedBy>Enik Suhariatin</cp:lastModifiedBy>
  <cp:revision>20</cp:revision>
  <cp:lastPrinted>2017-04-10T04:08:38Z</cp:lastPrinted>
  <dcterms:created xsi:type="dcterms:W3CDTF">2017-04-07T07:54:39Z</dcterms:created>
  <dcterms:modified xsi:type="dcterms:W3CDTF">2017-04-11T01:40:26Z</dcterms:modified>
</cp:coreProperties>
</file>