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media/image1.jpeg" ContentType="image/jpe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theme/theme2.xml" ContentType="application/vnd.openxmlformats-officedocument.theme+xml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  <Override PartName="/ppt/media/image17.jpeg" ContentType="image/jpeg"/>
  <Override PartName="/ppt/media/image18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</p:sldIdLst>
  <p:sldSz cx="13004800" cy="9753600"/>
  <p:notesSz cx="6858000" cy="9144000"/>
  <p:defaultTextStyle>
    <a:lvl1pPr algn="ctr" defTabSz="584200">
      <a:defRPr sz="3600">
        <a:solidFill>
          <a:srgbClr val="004F75"/>
        </a:solidFill>
        <a:latin typeface="+mj-lt"/>
        <a:ea typeface="+mj-ea"/>
        <a:cs typeface="+mj-cs"/>
        <a:sym typeface="Georgia"/>
      </a:defRPr>
    </a:lvl1pPr>
    <a:lvl2pPr indent="342900" algn="ctr" defTabSz="584200">
      <a:defRPr sz="3600">
        <a:solidFill>
          <a:srgbClr val="004F75"/>
        </a:solidFill>
        <a:latin typeface="+mj-lt"/>
        <a:ea typeface="+mj-ea"/>
        <a:cs typeface="+mj-cs"/>
        <a:sym typeface="Georgia"/>
      </a:defRPr>
    </a:lvl2pPr>
    <a:lvl3pPr indent="685800" algn="ctr" defTabSz="584200">
      <a:defRPr sz="3600">
        <a:solidFill>
          <a:srgbClr val="004F75"/>
        </a:solidFill>
        <a:latin typeface="+mj-lt"/>
        <a:ea typeface="+mj-ea"/>
        <a:cs typeface="+mj-cs"/>
        <a:sym typeface="Georgia"/>
      </a:defRPr>
    </a:lvl3pPr>
    <a:lvl4pPr indent="1028700" algn="ctr" defTabSz="584200">
      <a:defRPr sz="3600">
        <a:solidFill>
          <a:srgbClr val="004F75"/>
        </a:solidFill>
        <a:latin typeface="+mj-lt"/>
        <a:ea typeface="+mj-ea"/>
        <a:cs typeface="+mj-cs"/>
        <a:sym typeface="Georgia"/>
      </a:defRPr>
    </a:lvl4pPr>
    <a:lvl5pPr indent="1371600" algn="ctr" defTabSz="584200">
      <a:defRPr sz="3600">
        <a:solidFill>
          <a:srgbClr val="004F75"/>
        </a:solidFill>
        <a:latin typeface="+mj-lt"/>
        <a:ea typeface="+mj-ea"/>
        <a:cs typeface="+mj-cs"/>
        <a:sym typeface="Georgia"/>
      </a:defRPr>
    </a:lvl5pPr>
    <a:lvl6pPr indent="1714500" algn="ctr" defTabSz="584200">
      <a:defRPr sz="3600">
        <a:solidFill>
          <a:srgbClr val="004F75"/>
        </a:solidFill>
        <a:latin typeface="+mj-lt"/>
        <a:ea typeface="+mj-ea"/>
        <a:cs typeface="+mj-cs"/>
        <a:sym typeface="Georgia"/>
      </a:defRPr>
    </a:lvl6pPr>
    <a:lvl7pPr indent="2057400" algn="ctr" defTabSz="584200">
      <a:defRPr sz="3600">
        <a:solidFill>
          <a:srgbClr val="004F75"/>
        </a:solidFill>
        <a:latin typeface="+mj-lt"/>
        <a:ea typeface="+mj-ea"/>
        <a:cs typeface="+mj-cs"/>
        <a:sym typeface="Georgia"/>
      </a:defRPr>
    </a:lvl7pPr>
    <a:lvl8pPr indent="2400300" algn="ctr" defTabSz="584200">
      <a:defRPr sz="3600">
        <a:solidFill>
          <a:srgbClr val="004F75"/>
        </a:solidFill>
        <a:latin typeface="+mj-lt"/>
        <a:ea typeface="+mj-ea"/>
        <a:cs typeface="+mj-cs"/>
        <a:sym typeface="Georgia"/>
      </a:defRPr>
    </a:lvl8pPr>
    <a:lvl9pPr indent="2743200" algn="ctr" defTabSz="584200">
      <a:defRPr sz="3600">
        <a:solidFill>
          <a:srgbClr val="004F75"/>
        </a:solidFill>
        <a:latin typeface="+mj-lt"/>
        <a:ea typeface="+mj-ea"/>
        <a:cs typeface="+mj-cs"/>
        <a:sym typeface="Georgia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1F1F1F">
            <a:alpha val="93000"/>
          </a:srgbClr>
        </a:fontRef>
        <a:srgbClr val="1F1F1F">
          <a:alpha val="93000"/>
        </a:srgbClr>
      </a:tcTxStyle>
      <a:tcStyle>
        <a:tcBdr>
          <a:left>
            <a:ln w="12700" cap="flat">
              <a:solidFill>
                <a:srgbClr val="AEDCFE"/>
              </a:solidFill>
              <a:prstDash val="solid"/>
              <a:miter lim="400000"/>
            </a:ln>
          </a:left>
          <a:right>
            <a:ln w="12700" cap="flat">
              <a:solidFill>
                <a:srgbClr val="AEDCFE"/>
              </a:solidFill>
              <a:prstDash val="solid"/>
              <a:miter lim="400000"/>
            </a:ln>
          </a:right>
          <a:top>
            <a:ln w="12700" cap="flat">
              <a:solidFill>
                <a:srgbClr val="AEDCFE"/>
              </a:solidFill>
              <a:prstDash val="solid"/>
              <a:miter lim="400000"/>
            </a:ln>
          </a:top>
          <a:bottom>
            <a:ln w="12700" cap="flat">
              <a:solidFill>
                <a:srgbClr val="AEDCFE"/>
              </a:solidFill>
              <a:prstDash val="solid"/>
              <a:miter lim="400000"/>
            </a:ln>
          </a:bottom>
          <a:insideH>
            <a:ln w="12700" cap="flat">
              <a:solidFill>
                <a:srgbClr val="AEDCFE"/>
              </a:solidFill>
              <a:prstDash val="solid"/>
              <a:miter lim="400000"/>
            </a:ln>
          </a:insideH>
          <a:insideV>
            <a:ln w="12700" cap="flat">
              <a:solidFill>
                <a:srgbClr val="AEDCFE"/>
              </a:solidFill>
              <a:prstDash val="solid"/>
              <a:miter lim="400000"/>
            </a:ln>
          </a:insideV>
        </a:tcBdr>
        <a:fill>
          <a:solidFill>
            <a:srgbClr val="F2F9FF">
              <a:alpha val="9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3D7CA"/>
              </a:solidFill>
              <a:prstDash val="solid"/>
              <a:miter lim="400000"/>
            </a:ln>
          </a:left>
          <a:right>
            <a:ln w="12700" cap="flat">
              <a:solidFill>
                <a:srgbClr val="AEDCFE"/>
              </a:solidFill>
              <a:prstDash val="solid"/>
              <a:miter lim="400000"/>
            </a:ln>
          </a:right>
          <a:top>
            <a:ln w="12700" cap="flat">
              <a:solidFill>
                <a:srgbClr val="AEDCFE"/>
              </a:solidFill>
              <a:prstDash val="solid"/>
              <a:miter lim="400000"/>
            </a:ln>
          </a:top>
          <a:bottom>
            <a:ln w="12700" cap="flat">
              <a:solidFill>
                <a:srgbClr val="AEDCFE"/>
              </a:solidFill>
              <a:prstDash val="solid"/>
              <a:miter lim="400000"/>
            </a:ln>
          </a:bottom>
          <a:insideH>
            <a:ln w="12700" cap="flat">
              <a:solidFill>
                <a:srgbClr val="AEDCFE"/>
              </a:solidFill>
              <a:prstDash val="solid"/>
              <a:miter lim="400000"/>
            </a:ln>
          </a:insideH>
          <a:insideV>
            <a:ln w="12700" cap="flat">
              <a:solidFill>
                <a:srgbClr val="AEDCFE"/>
              </a:solidFill>
              <a:prstDash val="solid"/>
              <a:miter lim="400000"/>
            </a:ln>
          </a:insideV>
        </a:tcBdr>
        <a:fill>
          <a:solidFill>
            <a:srgbClr val="6AAC48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EDCFE"/>
              </a:solidFill>
              <a:prstDash val="solid"/>
              <a:miter lim="400000"/>
            </a:ln>
          </a:left>
          <a:right>
            <a:ln w="12700" cap="flat">
              <a:solidFill>
                <a:srgbClr val="AEDCFE"/>
              </a:solidFill>
              <a:prstDash val="solid"/>
              <a:miter lim="400000"/>
            </a:ln>
          </a:right>
          <a:top>
            <a:ln w="12700" cap="flat">
              <a:solidFill>
                <a:srgbClr val="AEDCFE"/>
              </a:solidFill>
              <a:prstDash val="solid"/>
              <a:miter lim="400000"/>
            </a:ln>
          </a:top>
          <a:bottom>
            <a:ln w="12700" cap="flat">
              <a:solidFill>
                <a:srgbClr val="D3D7CA"/>
              </a:solidFill>
              <a:prstDash val="solid"/>
              <a:miter lim="400000"/>
            </a:ln>
          </a:bottom>
          <a:insideH>
            <a:ln w="12700" cap="flat">
              <a:solidFill>
                <a:srgbClr val="D3D7CA"/>
              </a:solidFill>
              <a:prstDash val="solid"/>
              <a:miter lim="400000"/>
            </a:ln>
          </a:insideH>
          <a:insideV>
            <a:ln w="12700" cap="flat">
              <a:solidFill>
                <a:srgbClr val="AEDCFE"/>
              </a:solidFill>
              <a:prstDash val="solid"/>
              <a:miter lim="400000"/>
            </a:ln>
          </a:insideV>
        </a:tcBdr>
        <a:fill>
          <a:solidFill>
            <a:srgbClr val="5EABD4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EDCFE"/>
              </a:solidFill>
              <a:prstDash val="solid"/>
              <a:miter lim="400000"/>
            </a:ln>
          </a:left>
          <a:right>
            <a:ln w="12700" cap="flat">
              <a:solidFill>
                <a:srgbClr val="AEDCFE"/>
              </a:solidFill>
              <a:prstDash val="solid"/>
              <a:miter lim="400000"/>
            </a:ln>
          </a:right>
          <a:top>
            <a:ln w="12700" cap="flat">
              <a:solidFill>
                <a:srgbClr val="D3D7CA"/>
              </a:solidFill>
              <a:prstDash val="solid"/>
              <a:miter lim="400000"/>
            </a:ln>
          </a:top>
          <a:bottom>
            <a:ln w="12700" cap="flat">
              <a:solidFill>
                <a:srgbClr val="AEDCFE"/>
              </a:solidFill>
              <a:prstDash val="solid"/>
              <a:miter lim="400000"/>
            </a:ln>
          </a:bottom>
          <a:insideH>
            <a:ln w="12700" cap="flat">
              <a:solidFill>
                <a:srgbClr val="AEDCFE"/>
              </a:solidFill>
              <a:prstDash val="solid"/>
              <a:miter lim="400000"/>
            </a:ln>
          </a:insideH>
          <a:insideV>
            <a:ln w="12700" cap="flat">
              <a:solidFill>
                <a:srgbClr val="AEDCFE"/>
              </a:solidFill>
              <a:prstDash val="solid"/>
              <a:miter lim="400000"/>
            </a:ln>
          </a:insideV>
        </a:tcBdr>
        <a:fill>
          <a:solidFill>
            <a:srgbClr val="5EABD4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5BC6CD"/>
              </a:solidFill>
              <a:prstDash val="solid"/>
              <a:miter lim="400000"/>
            </a:ln>
          </a:top>
          <a:bottom>
            <a:ln w="12700" cap="flat">
              <a:solidFill>
                <a:srgbClr val="5BC6CD"/>
              </a:solidFill>
              <a:prstDash val="solid"/>
              <a:miter lim="400000"/>
            </a:ln>
          </a:bottom>
          <a:insideH>
            <a:ln w="12700" cap="flat">
              <a:solidFill>
                <a:srgbClr val="5BC6CD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B96CA">
              <a:alpha val="66000"/>
            </a:srgbClr>
          </a:solidFill>
        </a:fill>
      </a:tcStyle>
    </a:wholeTbl>
    <a:band2H>
      <a:tcTxStyle b="def" i="def"/>
      <a:tcStyle>
        <a:tcBdr/>
        <a:fill>
          <a:solidFill>
            <a:srgbClr val="3B96CA">
              <a:alpha val="39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BC6CD"/>
              </a:solidFill>
              <a:prstDash val="solid"/>
              <a:miter lim="400000"/>
            </a:ln>
          </a:left>
          <a:right>
            <a:ln w="12700" cap="flat">
              <a:solidFill>
                <a:srgbClr val="5BC6CD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5BC6CD"/>
              </a:solidFill>
              <a:prstDash val="solid"/>
              <a:miter lim="400000"/>
            </a:ln>
          </a:insideV>
        </a:tcBdr>
        <a:fill>
          <a:solidFill>
            <a:srgbClr val="628FBC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BC6CD"/>
              </a:solidFill>
              <a:prstDash val="solid"/>
              <a:miter lim="400000"/>
            </a:ln>
          </a:left>
          <a:right>
            <a:ln w="12700" cap="flat">
              <a:solidFill>
                <a:srgbClr val="5BC6CD"/>
              </a:solidFill>
              <a:prstDash val="solid"/>
              <a:miter lim="400000"/>
            </a:ln>
          </a:right>
          <a:top>
            <a:ln w="12700" cap="flat">
              <a:solidFill>
                <a:srgbClr val="5BC6CD"/>
              </a:solidFill>
              <a:prstDash val="solid"/>
              <a:miter lim="400000"/>
            </a:ln>
          </a:top>
          <a:bottom>
            <a:ln w="12700" cap="flat">
              <a:solidFill>
                <a:srgbClr val="5BC6CD"/>
              </a:solidFill>
              <a:prstDash val="solid"/>
              <a:miter lim="400000"/>
            </a:ln>
          </a:bottom>
          <a:insideH>
            <a:ln w="12700" cap="flat">
              <a:solidFill>
                <a:srgbClr val="5BC6CD"/>
              </a:solidFill>
              <a:prstDash val="solid"/>
              <a:miter lim="400000"/>
            </a:ln>
          </a:insideH>
          <a:insideV>
            <a:ln w="12700" cap="flat">
              <a:solidFill>
                <a:srgbClr val="5BC6CD"/>
              </a:solidFill>
              <a:prstDash val="solid"/>
              <a:miter lim="400000"/>
            </a:ln>
          </a:insideV>
        </a:tcBdr>
        <a:fill>
          <a:solidFill>
            <a:srgbClr val="184AB5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BC6CD"/>
              </a:solidFill>
              <a:prstDash val="solid"/>
              <a:miter lim="400000"/>
            </a:ln>
          </a:left>
          <a:right>
            <a:ln w="12700" cap="flat">
              <a:solidFill>
                <a:srgbClr val="5BC6CD"/>
              </a:solidFill>
              <a:prstDash val="solid"/>
              <a:miter lim="400000"/>
            </a:ln>
          </a:right>
          <a:top>
            <a:ln w="12700" cap="flat">
              <a:solidFill>
                <a:srgbClr val="5BC6CD"/>
              </a:solidFill>
              <a:prstDash val="solid"/>
              <a:miter lim="400000"/>
            </a:ln>
          </a:top>
          <a:bottom>
            <a:ln w="12700" cap="flat">
              <a:solidFill>
                <a:srgbClr val="5BC6CD"/>
              </a:solidFill>
              <a:prstDash val="solid"/>
              <a:miter lim="400000"/>
            </a:ln>
          </a:bottom>
          <a:insideH>
            <a:ln w="12700" cap="flat">
              <a:solidFill>
                <a:srgbClr val="5BC6CD"/>
              </a:solidFill>
              <a:prstDash val="solid"/>
              <a:miter lim="400000"/>
            </a:ln>
          </a:insideH>
          <a:insideV>
            <a:ln w="12700" cap="flat">
              <a:solidFill>
                <a:srgbClr val="5BC6CD"/>
              </a:solidFill>
              <a:prstDash val="solid"/>
              <a:miter lim="400000"/>
            </a:ln>
          </a:insideV>
        </a:tcBdr>
        <a:fill>
          <a:solidFill>
            <a:srgbClr val="184AB5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4A4A4A"/>
        </a:fontRef>
        <a:srgbClr val="4A4A4A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D3D7CA"/>
              </a:solidFill>
              <a:prstDash val="solid"/>
              <a:miter lim="400000"/>
            </a:ln>
          </a:top>
          <a:bottom>
            <a:ln w="12700" cap="flat">
              <a:solidFill>
                <a:srgbClr val="D3D7CA"/>
              </a:solidFill>
              <a:prstDash val="solid"/>
              <a:miter lim="400000"/>
            </a:ln>
          </a:bottom>
          <a:insideH>
            <a:ln w="12700" cap="flat">
              <a:solidFill>
                <a:srgbClr val="D3D7C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A2DFE2">
              <a:alpha val="50000"/>
            </a:srgbClr>
          </a:solidFill>
        </a:fill>
      </a:tcStyle>
    </a:band2H>
    <a:firstCol>
      <a:tcTxStyle b="off" i="off">
        <a:fontRef idx="minor">
          <a:srgbClr val="542F20"/>
        </a:fontRef>
        <a:srgbClr val="542F2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E7D47D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BD7433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BD743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top>
          <a:bottom>
            <a:ln w="254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bottom>
          <a:insideH>
            <a:ln w="254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A2DFE2">
              <a:alpha val="5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3373A2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EA857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EA857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404040"/>
        </a:fontRef>
        <a:srgbClr val="40404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D3D8CA"/>
              </a:solidFill>
              <a:prstDash val="solid"/>
              <a:miter lim="400000"/>
            </a:ln>
          </a:top>
          <a:bottom>
            <a:ln w="12700" cap="flat">
              <a:solidFill>
                <a:srgbClr val="D3D8CA"/>
              </a:solidFill>
              <a:prstDash val="solid"/>
              <a:miter lim="400000"/>
            </a:ln>
          </a:bottom>
          <a:insideH>
            <a:ln w="12700" cap="flat">
              <a:solidFill>
                <a:srgbClr val="D3D8C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5F5F5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ff" i="off">
        <a:fontRef idx="minor">
          <a:srgbClr val="343434"/>
        </a:fontRef>
        <a:srgbClr val="343434"/>
      </a:tcTxStyle>
      <a:tcStyle>
        <a:tcBdr>
          <a:left>
            <a:ln w="12700" cap="flat">
              <a:solidFill>
                <a:srgbClr val="D3D8CA"/>
              </a:solidFill>
              <a:prstDash val="solid"/>
              <a:miter lim="400000"/>
            </a:ln>
          </a:left>
          <a:right>
            <a:ln w="12700" cap="flat">
              <a:solidFill>
                <a:srgbClr val="D3D8CA"/>
              </a:solidFill>
              <a:prstDash val="solid"/>
              <a:miter lim="400000"/>
            </a:ln>
          </a:right>
          <a:top>
            <a:ln w="12700" cap="flat">
              <a:solidFill>
                <a:srgbClr val="D3D8CA"/>
              </a:solidFill>
              <a:prstDash val="solid"/>
              <a:miter lim="400000"/>
            </a:ln>
          </a:top>
          <a:bottom>
            <a:ln w="12700" cap="flat">
              <a:solidFill>
                <a:srgbClr val="D3D8CA"/>
              </a:solidFill>
              <a:prstDash val="solid"/>
              <a:miter lim="400000"/>
            </a:ln>
          </a:bottom>
          <a:insideH>
            <a:ln w="12700" cap="flat">
              <a:solidFill>
                <a:srgbClr val="D3D8CA"/>
              </a:solidFill>
              <a:prstDash val="solid"/>
              <a:miter lim="400000"/>
            </a:ln>
          </a:insideH>
          <a:insideV>
            <a:ln w="12700" cap="flat">
              <a:solidFill>
                <a:srgbClr val="D3D8CA"/>
              </a:solidFill>
              <a:prstDash val="solid"/>
              <a:miter lim="400000"/>
            </a:ln>
          </a:insideV>
        </a:tcBdr>
        <a:fill>
          <a:solidFill>
            <a:srgbClr val="E3E3E3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D3D8CA"/>
              </a:solidFill>
              <a:prstDash val="solid"/>
              <a:miter lim="400000"/>
            </a:ln>
          </a:top>
          <a:bottom>
            <a:ln w="12700" cap="flat">
              <a:solidFill>
                <a:srgbClr val="D3D8CA"/>
              </a:solidFill>
              <a:prstDash val="solid"/>
              <a:miter lim="400000"/>
            </a:ln>
          </a:bottom>
          <a:insideH>
            <a:ln w="12700" cap="flat">
              <a:solidFill>
                <a:srgbClr val="D3D8C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46564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D3D8CA"/>
              </a:solidFill>
              <a:prstDash val="solid"/>
              <a:miter lim="400000"/>
            </a:ln>
          </a:top>
          <a:bottom>
            <a:ln w="12700" cap="flat">
              <a:solidFill>
                <a:srgbClr val="D3D8CA"/>
              </a:solidFill>
              <a:prstDash val="solid"/>
              <a:miter lim="400000"/>
            </a:ln>
          </a:bottom>
          <a:insideH>
            <a:ln w="12700" cap="flat">
              <a:solidFill>
                <a:srgbClr val="D3D8C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2F2F2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left>
          <a:right>
            <a:ln w="254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right>
          <a:top>
            <a:ln w="254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top>
          <a:bottom>
            <a:ln w="254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bottom>
          <a:insideH>
            <a:ln w="254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H>
          <a:insideV>
            <a:ln w="254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D3D8CA">
              <a:alpha val="31000"/>
            </a:srgbClr>
          </a:solidFill>
        </a:fill>
      </a:tcStyle>
    </a:band2H>
    <a:firstCol>
      <a:tcTxStyle b="off" i="off">
        <a:fontRef idx="minor">
          <a:srgbClr val="005790"/>
        </a:fontRef>
        <a:srgbClr val="005790"/>
      </a:tcTxStyle>
      <a:tcStyle>
        <a:tcBdr>
          <a:left>
            <a:ln w="12700" cap="flat">
              <a:noFill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254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top>
          <a:bottom>
            <a:ln w="254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bottom>
          <a:insideH>
            <a:ln w="254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H>
          <a:insideV>
            <a:ln w="254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5790"/>
        </a:fontRef>
        <a:srgbClr val="005790"/>
      </a:tcTxStyle>
      <a:tcStyle>
        <a:tcBdr>
          <a:left>
            <a:ln w="254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left>
          <a:right>
            <a:ln w="254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H>
          <a:insideV>
            <a:ln w="254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005790"/>
        </a:fontRef>
        <a:srgbClr val="005790"/>
      </a:tcTxStyle>
      <a:tcStyle>
        <a:tcBdr>
          <a:left>
            <a:ln w="254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left>
          <a:right>
            <a:ln w="254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254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H>
          <a:insideV>
            <a:ln w="254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</a:p>
        </p:txBody>
      </p:sp>
      <p:sp>
        <p:nvSpPr>
          <p:cNvPr id="23" name="Shape 23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1pPr>
    <a:lvl2pPr indent="2286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2pPr>
    <a:lvl3pPr indent="4572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3pPr>
    <a:lvl4pPr indent="6858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4pPr>
    <a:lvl5pPr indent="9144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5pPr>
    <a:lvl6pPr indent="11430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6pPr>
    <a:lvl7pPr indent="13716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7pPr>
    <a:lvl8pPr indent="16002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8pPr>
    <a:lvl9pPr indent="18288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Relationship Id="rId3" Type="http://schemas.openxmlformats.org/officeDocument/2006/relationships/image" Target="../media/image1.png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1.png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Horizontal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/>
          <p:nvPr>
            <p:ph type="title"/>
          </p:nvPr>
        </p:nvSpPr>
        <p:spPr>
          <a:xfrm>
            <a:off x="1270000" y="6223000"/>
            <a:ext cx="10464800" cy="1485900"/>
          </a:xfrm>
          <a:prstGeom prst="rect">
            <a:avLst/>
          </a:prstGeom>
        </p:spPr>
        <p:txBody>
          <a:bodyPr anchor="b"/>
          <a:lstStyle>
            <a:lvl1pPr>
              <a:defRPr i="1">
                <a:solidFill>
                  <a:srgbClr val="1F1F1F">
                    <a:alpha val="93000"/>
                  </a:srgbClr>
                </a:solidFill>
                <a:latin typeface="+mj-lt"/>
                <a:ea typeface="+mj-ea"/>
                <a:cs typeface="+mj-cs"/>
                <a:sym typeface="Georgia"/>
              </a:defRPr>
            </a:lvl1pPr>
          </a:lstStyle>
          <a:p>
            <a:pPr lvl="0">
              <a:defRPr i="0" sz="1800">
                <a:solidFill>
                  <a:srgbClr val="000000"/>
                </a:solidFill>
              </a:defRPr>
            </a:pPr>
            <a:r>
              <a:rPr i="1" sz="7200">
                <a:solidFill>
                  <a:srgbClr val="1F1F1F">
                    <a:alpha val="93000"/>
                  </a:srgbClr>
                </a:solidFill>
              </a:rPr>
              <a:t>Title Text</a:t>
            </a:r>
          </a:p>
        </p:txBody>
      </p:sp>
      <p:sp>
        <p:nvSpPr>
          <p:cNvPr id="6" name="Shape 6"/>
          <p:cNvSpPr/>
          <p:nvPr>
            <p:ph type="body" idx="1"/>
          </p:nvPr>
        </p:nvSpPr>
        <p:spPr>
          <a:xfrm>
            <a:off x="1270000" y="7696200"/>
            <a:ext cx="10464800" cy="12192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i="1" sz="3800">
                <a:solidFill>
                  <a:srgbClr val="B3312D"/>
                </a:solidFill>
              </a:defRPr>
            </a:lvl1pPr>
            <a:lvl2pPr marL="0" indent="342900" algn="ctr">
              <a:spcBef>
                <a:spcPts val="0"/>
              </a:spcBef>
              <a:buSzTx/>
              <a:buNone/>
              <a:defRPr i="1" sz="3800">
                <a:solidFill>
                  <a:srgbClr val="B3312D"/>
                </a:solidFill>
              </a:defRPr>
            </a:lvl2pPr>
            <a:lvl3pPr marL="0" indent="685800" algn="ctr">
              <a:spcBef>
                <a:spcPts val="0"/>
              </a:spcBef>
              <a:buSzTx/>
              <a:buNone/>
              <a:defRPr i="1" sz="3800">
                <a:solidFill>
                  <a:srgbClr val="B3312D"/>
                </a:solidFill>
              </a:defRPr>
            </a:lvl3pPr>
            <a:lvl4pPr marL="0" indent="1028700" algn="ctr">
              <a:spcBef>
                <a:spcPts val="0"/>
              </a:spcBef>
              <a:buSzTx/>
              <a:buNone/>
              <a:defRPr i="1" sz="3800">
                <a:solidFill>
                  <a:srgbClr val="B3312D"/>
                </a:solidFill>
              </a:defRPr>
            </a:lvl4pPr>
            <a:lvl5pPr marL="0" indent="1371600" algn="ctr">
              <a:spcBef>
                <a:spcPts val="0"/>
              </a:spcBef>
              <a:buSzTx/>
              <a:buNone/>
              <a:defRPr i="1" sz="3800">
                <a:solidFill>
                  <a:srgbClr val="B3312D"/>
                </a:solidFill>
              </a:defRPr>
            </a:lvl5pPr>
          </a:lstStyle>
          <a:p>
            <a:pPr lvl="0">
              <a:defRPr i="0" sz="1800">
                <a:solidFill>
                  <a:srgbClr val="000000"/>
                </a:solidFill>
              </a:defRPr>
            </a:pPr>
            <a:r>
              <a:rPr i="1" sz="3800">
                <a:solidFill>
                  <a:srgbClr val="B3312D"/>
                </a:solidFill>
              </a:rPr>
              <a:t>Body Level One</a:t>
            </a:r>
            <a:endParaRPr i="1" sz="3800">
              <a:solidFill>
                <a:srgbClr val="B3312D"/>
              </a:solidFill>
            </a:endParaRPr>
          </a:p>
          <a:p>
            <a:pPr lvl="1">
              <a:defRPr i="0" sz="1800">
                <a:solidFill>
                  <a:srgbClr val="000000"/>
                </a:solidFill>
              </a:defRPr>
            </a:pPr>
            <a:r>
              <a:rPr i="1" sz="3800">
                <a:solidFill>
                  <a:srgbClr val="B3312D"/>
                </a:solidFill>
              </a:rPr>
              <a:t>Body Level Two</a:t>
            </a:r>
            <a:endParaRPr i="1" sz="3800">
              <a:solidFill>
                <a:srgbClr val="B3312D"/>
              </a:solidFill>
            </a:endParaRPr>
          </a:p>
          <a:p>
            <a:pPr lvl="2">
              <a:defRPr i="0" sz="1800">
                <a:solidFill>
                  <a:srgbClr val="000000"/>
                </a:solidFill>
              </a:defRPr>
            </a:pPr>
            <a:r>
              <a:rPr i="1" sz="3800">
                <a:solidFill>
                  <a:srgbClr val="B3312D"/>
                </a:solidFill>
              </a:rPr>
              <a:t>Body Level Three</a:t>
            </a:r>
            <a:endParaRPr i="1" sz="3800">
              <a:solidFill>
                <a:srgbClr val="B3312D"/>
              </a:solidFill>
            </a:endParaRPr>
          </a:p>
          <a:p>
            <a:pPr lvl="3">
              <a:defRPr i="0" sz="1800">
                <a:solidFill>
                  <a:srgbClr val="000000"/>
                </a:solidFill>
              </a:defRPr>
            </a:pPr>
            <a:r>
              <a:rPr i="1" sz="3800">
                <a:solidFill>
                  <a:srgbClr val="B3312D"/>
                </a:solidFill>
              </a:rPr>
              <a:t>Body Level Four</a:t>
            </a:r>
            <a:endParaRPr i="1" sz="3800">
              <a:solidFill>
                <a:srgbClr val="B3312D"/>
              </a:solidFill>
            </a:endParaRPr>
          </a:p>
          <a:p>
            <a:pPr lvl="4">
              <a:defRPr i="0" sz="1800">
                <a:solidFill>
                  <a:srgbClr val="000000"/>
                </a:solidFill>
              </a:defRPr>
            </a:pPr>
            <a:r>
              <a:rPr i="1" sz="3800">
                <a:solidFill>
                  <a:srgbClr val="B3312D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Subtitle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/>
          <p:nvPr>
            <p:ph type="title"/>
          </p:nvPr>
        </p:nvSpPr>
        <p:spPr>
          <a:xfrm>
            <a:off x="1270000" y="3086100"/>
            <a:ext cx="10464800" cy="2222500"/>
          </a:xfrm>
          <a:prstGeom prst="rect">
            <a:avLst/>
          </a:prstGeom>
        </p:spPr>
        <p:txBody>
          <a:bodyPr anchor="b"/>
          <a:lstStyle>
            <a:lvl1pPr>
              <a:defRPr i="1">
                <a:solidFill>
                  <a:srgbClr val="1F1F1F">
                    <a:alpha val="93000"/>
                  </a:srgbClr>
                </a:solidFill>
                <a:latin typeface="+mj-lt"/>
                <a:ea typeface="+mj-ea"/>
                <a:cs typeface="+mj-cs"/>
                <a:sym typeface="Georgia"/>
              </a:defRPr>
            </a:lvl1pPr>
          </a:lstStyle>
          <a:p>
            <a:pPr lvl="0">
              <a:defRPr i="0" sz="1800">
                <a:solidFill>
                  <a:srgbClr val="000000"/>
                </a:solidFill>
              </a:defRPr>
            </a:pPr>
            <a:r>
              <a:rPr i="1" sz="7200">
                <a:solidFill>
                  <a:srgbClr val="1F1F1F">
                    <a:alpha val="93000"/>
                  </a:srgbClr>
                </a:solidFill>
              </a:rPr>
              <a:t>Title Text</a:t>
            </a:r>
          </a:p>
        </p:txBody>
      </p:sp>
      <p:sp>
        <p:nvSpPr>
          <p:cNvPr id="9" name="Shape 9"/>
          <p:cNvSpPr/>
          <p:nvPr>
            <p:ph type="body" idx="1"/>
          </p:nvPr>
        </p:nvSpPr>
        <p:spPr>
          <a:xfrm>
            <a:off x="1270000" y="5346700"/>
            <a:ext cx="10464800" cy="12700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i="1" sz="3800">
                <a:solidFill>
                  <a:srgbClr val="B3312D"/>
                </a:solidFill>
              </a:defRPr>
            </a:lvl1pPr>
            <a:lvl2pPr marL="0" indent="342900" algn="ctr">
              <a:spcBef>
                <a:spcPts val="0"/>
              </a:spcBef>
              <a:buSzTx/>
              <a:buNone/>
              <a:defRPr i="1" sz="3800">
                <a:solidFill>
                  <a:srgbClr val="B3312D"/>
                </a:solidFill>
              </a:defRPr>
            </a:lvl2pPr>
            <a:lvl3pPr marL="0" indent="685800" algn="ctr">
              <a:spcBef>
                <a:spcPts val="0"/>
              </a:spcBef>
              <a:buSzTx/>
              <a:buNone/>
              <a:defRPr i="1" sz="3800">
                <a:solidFill>
                  <a:srgbClr val="B3312D"/>
                </a:solidFill>
              </a:defRPr>
            </a:lvl3pPr>
            <a:lvl4pPr marL="0" indent="1028700" algn="ctr">
              <a:spcBef>
                <a:spcPts val="0"/>
              </a:spcBef>
              <a:buSzTx/>
              <a:buNone/>
              <a:defRPr i="1" sz="3800">
                <a:solidFill>
                  <a:srgbClr val="B3312D"/>
                </a:solidFill>
              </a:defRPr>
            </a:lvl4pPr>
            <a:lvl5pPr marL="0" indent="1371600" algn="ctr">
              <a:spcBef>
                <a:spcPts val="0"/>
              </a:spcBef>
              <a:buSzTx/>
              <a:buNone/>
              <a:defRPr i="1" sz="3800">
                <a:solidFill>
                  <a:srgbClr val="B3312D"/>
                </a:solidFill>
              </a:defRPr>
            </a:lvl5pPr>
          </a:lstStyle>
          <a:p>
            <a:pPr lvl="0">
              <a:defRPr i="0" sz="1800">
                <a:solidFill>
                  <a:srgbClr val="000000"/>
                </a:solidFill>
              </a:defRPr>
            </a:pPr>
            <a:r>
              <a:rPr i="1" sz="3800">
                <a:solidFill>
                  <a:srgbClr val="B3312D"/>
                </a:solidFill>
              </a:rPr>
              <a:t>Body Level One</a:t>
            </a:r>
            <a:endParaRPr i="1" sz="3800">
              <a:solidFill>
                <a:srgbClr val="B3312D"/>
              </a:solidFill>
            </a:endParaRPr>
          </a:p>
          <a:p>
            <a:pPr lvl="1">
              <a:defRPr i="0" sz="1800">
                <a:solidFill>
                  <a:srgbClr val="000000"/>
                </a:solidFill>
              </a:defRPr>
            </a:pPr>
            <a:r>
              <a:rPr i="1" sz="3800">
                <a:solidFill>
                  <a:srgbClr val="B3312D"/>
                </a:solidFill>
              </a:rPr>
              <a:t>Body Level Two</a:t>
            </a:r>
            <a:endParaRPr i="1" sz="3800">
              <a:solidFill>
                <a:srgbClr val="B3312D"/>
              </a:solidFill>
            </a:endParaRPr>
          </a:p>
          <a:p>
            <a:pPr lvl="2">
              <a:defRPr i="0" sz="1800">
                <a:solidFill>
                  <a:srgbClr val="000000"/>
                </a:solidFill>
              </a:defRPr>
            </a:pPr>
            <a:r>
              <a:rPr i="1" sz="3800">
                <a:solidFill>
                  <a:srgbClr val="B3312D"/>
                </a:solidFill>
              </a:rPr>
              <a:t>Body Level Three</a:t>
            </a:r>
            <a:endParaRPr i="1" sz="3800">
              <a:solidFill>
                <a:srgbClr val="B3312D"/>
              </a:solidFill>
            </a:endParaRPr>
          </a:p>
          <a:p>
            <a:pPr lvl="3">
              <a:defRPr i="0" sz="1800">
                <a:solidFill>
                  <a:srgbClr val="000000"/>
                </a:solidFill>
              </a:defRPr>
            </a:pPr>
            <a:r>
              <a:rPr i="1" sz="3800">
                <a:solidFill>
                  <a:srgbClr val="B3312D"/>
                </a:solidFill>
              </a:rPr>
              <a:t>Body Level Four</a:t>
            </a:r>
            <a:endParaRPr i="1" sz="3800">
              <a:solidFill>
                <a:srgbClr val="B3312D"/>
              </a:solidFill>
            </a:endParaRPr>
          </a:p>
          <a:p>
            <a:pPr lvl="4">
              <a:defRPr i="0" sz="1800">
                <a:solidFill>
                  <a:srgbClr val="000000"/>
                </a:solidFill>
              </a:defRPr>
            </a:pPr>
            <a:r>
              <a:rPr i="1" sz="3800">
                <a:solidFill>
                  <a:srgbClr val="B3312D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7200">
                <a:solidFill>
                  <a:srgbClr val="437D3C"/>
                </a:solidFill>
              </a:rPr>
              <a:t>Title Text</a:t>
            </a:r>
          </a:p>
        </p:txBody>
      </p:sp>
      <p:sp>
        <p:nvSpPr>
          <p:cNvPr id="12" name="Shape 1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004F75"/>
                </a:solidFill>
              </a:rPr>
              <a:t>Body Level One</a:t>
            </a:r>
            <a:endParaRPr sz="3600">
              <a:solidFill>
                <a:srgbClr val="004F75"/>
              </a:solidFill>
            </a:endParaRP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004F75"/>
                </a:solidFill>
              </a:rPr>
              <a:t>Body Level Two</a:t>
            </a:r>
            <a:endParaRPr sz="3600">
              <a:solidFill>
                <a:srgbClr val="004F75"/>
              </a:solidFill>
            </a:endParaRP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004F75"/>
                </a:solidFill>
              </a:rPr>
              <a:t>Body Level Three</a:t>
            </a:r>
            <a:endParaRPr sz="3600">
              <a:solidFill>
                <a:srgbClr val="004F75"/>
              </a:solidFill>
            </a:endParaRP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004F75"/>
                </a:solidFill>
              </a:rPr>
              <a:t>Body Level Four</a:t>
            </a:r>
            <a:endParaRPr sz="3600">
              <a:solidFill>
                <a:srgbClr val="004F75"/>
              </a:solidFill>
            </a:endParaRP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004F75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, Bullets &amp; Photo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7200">
                <a:solidFill>
                  <a:srgbClr val="437D3C"/>
                </a:solidFill>
              </a:rPr>
              <a:t>Title Text</a:t>
            </a:r>
          </a:p>
        </p:txBody>
      </p:sp>
      <p:sp>
        <p:nvSpPr>
          <p:cNvPr id="15" name="Shape 15"/>
          <p:cNvSpPr/>
          <p:nvPr>
            <p:ph type="body" idx="1"/>
          </p:nvPr>
        </p:nvSpPr>
        <p:spPr>
          <a:xfrm>
            <a:off x="1270000" y="2971800"/>
            <a:ext cx="4953000" cy="5715000"/>
          </a:xfrm>
          <a:prstGeom prst="rect">
            <a:avLst/>
          </a:prstGeom>
        </p:spPr>
        <p:txBody>
          <a:bodyPr/>
          <a:lstStyle>
            <a:lvl1pPr marL="296333" indent="-296333">
              <a:spcBef>
                <a:spcPts val="3000"/>
              </a:spcBef>
              <a:buBlip>
                <a:blip r:embed="rId3"/>
              </a:buBlip>
              <a:defRPr sz="2800"/>
            </a:lvl1pPr>
            <a:lvl2pPr marL="677333" indent="-296333">
              <a:spcBef>
                <a:spcPts val="3000"/>
              </a:spcBef>
              <a:buBlip>
                <a:blip r:embed="rId3"/>
              </a:buBlip>
              <a:defRPr sz="2800"/>
            </a:lvl2pPr>
            <a:lvl3pPr marL="1058333" indent="-296333">
              <a:spcBef>
                <a:spcPts val="3000"/>
              </a:spcBef>
              <a:buBlip>
                <a:blip r:embed="rId3"/>
              </a:buBlip>
              <a:defRPr sz="2800"/>
            </a:lvl3pPr>
            <a:lvl4pPr marL="1439333" indent="-296333">
              <a:spcBef>
                <a:spcPts val="3000"/>
              </a:spcBef>
              <a:buBlip>
                <a:blip r:embed="rId3"/>
              </a:buBlip>
              <a:defRPr sz="2800"/>
            </a:lvl4pPr>
            <a:lvl5pPr marL="1820333" indent="-296333">
              <a:spcBef>
                <a:spcPts val="3000"/>
              </a:spcBef>
              <a:buBlip>
                <a:blip r:embed="rId3"/>
              </a:buBlip>
              <a:defRPr sz="28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004F75"/>
                </a:solidFill>
              </a:rPr>
              <a:t>Body Level One</a:t>
            </a:r>
            <a:endParaRPr sz="2800">
              <a:solidFill>
                <a:srgbClr val="004F75"/>
              </a:solidFill>
            </a:endParaRP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004F75"/>
                </a:solidFill>
              </a:rPr>
              <a:t>Body Level Two</a:t>
            </a:r>
            <a:endParaRPr sz="2800">
              <a:solidFill>
                <a:srgbClr val="004F75"/>
              </a:solidFill>
            </a:endParaRP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004F75"/>
                </a:solidFill>
              </a:rPr>
              <a:t>Body Level Three</a:t>
            </a:r>
            <a:endParaRPr sz="2800">
              <a:solidFill>
                <a:srgbClr val="004F75"/>
              </a:solidFill>
            </a:endParaRP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004F75"/>
                </a:solidFill>
              </a:rPr>
              <a:t>Body Level Four</a:t>
            </a:r>
            <a:endParaRPr sz="2800">
              <a:solidFill>
                <a:srgbClr val="004F75"/>
              </a:solidFill>
            </a:endParaRP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004F75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7200">
                <a:solidFill>
                  <a:srgbClr val="437D3C"/>
                </a:solidFill>
              </a:rPr>
              <a:t>Title Text</a:t>
            </a:r>
          </a:p>
        </p:txBody>
      </p:sp>
    </p:spTree>
  </p:cSld>
  <p:clrMapOvr>
    <a:masterClrMapping/>
  </p:clrMapOvr>
  <p:transition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3 Up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ullets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body" idx="1"/>
          </p:nvPr>
        </p:nvSpPr>
        <p:spPr>
          <a:xfrm>
            <a:off x="1270000" y="1511300"/>
            <a:ext cx="10464800" cy="6731000"/>
          </a:xfrm>
          <a:prstGeom prst="rect">
            <a:avLst/>
          </a:prstGeom>
        </p:spPr>
        <p:txBody>
          <a:bodyPr/>
          <a:lstStyle>
            <a:lvl1pPr>
              <a:buBlip>
                <a:blip r:embed="rId3"/>
              </a:buBlip>
            </a:lvl1pPr>
            <a:lvl2pPr>
              <a:buBlip>
                <a:blip r:embed="rId3"/>
              </a:buBlip>
            </a:lvl2pPr>
            <a:lvl3pPr>
              <a:buBlip>
                <a:blip r:embed="rId3"/>
              </a:buBlip>
            </a:lvl3pPr>
            <a:lvl4pPr>
              <a:buBlip>
                <a:blip r:embed="rId3"/>
              </a:buBlip>
            </a:lvl4pPr>
            <a:lvl5pPr>
              <a:buBlip>
                <a:blip r:embed="rId3"/>
              </a:buBlip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004F75"/>
                </a:solidFill>
              </a:rPr>
              <a:t>Body Level One</a:t>
            </a:r>
            <a:endParaRPr sz="3600">
              <a:solidFill>
                <a:srgbClr val="004F75"/>
              </a:solidFill>
            </a:endParaRP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004F75"/>
                </a:solidFill>
              </a:rPr>
              <a:t>Body Level Two</a:t>
            </a:r>
            <a:endParaRPr sz="3600">
              <a:solidFill>
                <a:srgbClr val="004F75"/>
              </a:solidFill>
            </a:endParaRP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004F75"/>
                </a:solidFill>
              </a:rPr>
              <a:t>Body Level Three</a:t>
            </a:r>
            <a:endParaRPr sz="3600">
              <a:solidFill>
                <a:srgbClr val="004F75"/>
              </a:solidFill>
            </a:endParaRP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004F75"/>
                </a:solidFill>
              </a:rPr>
              <a:t>Body Level Four</a:t>
            </a:r>
            <a:endParaRPr sz="3600">
              <a:solidFill>
                <a:srgbClr val="004F75"/>
              </a:solidFill>
            </a:endParaRP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004F75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lank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1.xml"/><Relationship Id="rId5" Type="http://schemas.openxmlformats.org/officeDocument/2006/relationships/slideLayout" Target="../slideLayouts/slideLayout2.xml"/><Relationship Id="rId6" Type="http://schemas.openxmlformats.org/officeDocument/2006/relationships/slideLayout" Target="../slideLayouts/slideLayout3.xml"/><Relationship Id="rId7" Type="http://schemas.openxmlformats.org/officeDocument/2006/relationships/slideLayout" Target="../slideLayouts/slideLayout4.xml"/><Relationship Id="rId8" Type="http://schemas.openxmlformats.org/officeDocument/2006/relationships/slideLayout" Target="../slideLayouts/slideLayout5.xml"/><Relationship Id="rId9" Type="http://schemas.openxmlformats.org/officeDocument/2006/relationships/slideLayout" Target="../slideLayouts/slideLayout6.xml"/><Relationship Id="rId10" Type="http://schemas.openxmlformats.org/officeDocument/2006/relationships/slideLayout" Target="../slideLayouts/slideLayout7.xml"/><Relationship Id="rId11" Type="http://schemas.openxmlformats.org/officeDocument/2006/relationships/slideLayout" Target="../slideLayouts/slideLayout8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1270000" y="254000"/>
            <a:ext cx="10464800" cy="2349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 fontScale="100000" lnSpcReduction="0"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7200">
                <a:solidFill>
                  <a:srgbClr val="437D3C"/>
                </a:solidFill>
              </a:rPr>
              <a:t>Title Text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1270000" y="2971800"/>
            <a:ext cx="10464800" cy="5715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 fontScale="100000" lnSpcReduction="0"/>
          </a:bodyPr>
          <a:lstStyle>
            <a:lvl1pPr>
              <a:buBlip>
                <a:blip r:embed="rId3"/>
              </a:buBlip>
            </a:lvl1pPr>
            <a:lvl2pPr>
              <a:buBlip>
                <a:blip r:embed="rId3"/>
              </a:buBlip>
            </a:lvl2pPr>
            <a:lvl3pPr>
              <a:buBlip>
                <a:blip r:embed="rId3"/>
              </a:buBlip>
            </a:lvl3pPr>
            <a:lvl4pPr>
              <a:buBlip>
                <a:blip r:embed="rId3"/>
              </a:buBlip>
            </a:lvl4pPr>
            <a:lvl5pPr>
              <a:buBlip>
                <a:blip r:embed="rId3"/>
              </a:buBlip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004F75"/>
                </a:solidFill>
              </a:rPr>
              <a:t>Body Level One</a:t>
            </a:r>
            <a:endParaRPr sz="3600">
              <a:solidFill>
                <a:srgbClr val="004F75"/>
              </a:solidFill>
            </a:endParaRP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004F75"/>
                </a:solidFill>
              </a:rPr>
              <a:t>Body Level Two</a:t>
            </a:r>
            <a:endParaRPr sz="3600">
              <a:solidFill>
                <a:srgbClr val="004F75"/>
              </a:solidFill>
            </a:endParaRP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004F75"/>
                </a:solidFill>
              </a:rPr>
              <a:t>Body Level Three</a:t>
            </a:r>
            <a:endParaRPr sz="3600">
              <a:solidFill>
                <a:srgbClr val="004F75"/>
              </a:solidFill>
            </a:endParaRP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004F75"/>
                </a:solidFill>
              </a:rPr>
              <a:t>Body Level Four</a:t>
            </a:r>
            <a:endParaRPr sz="3600">
              <a:solidFill>
                <a:srgbClr val="004F75"/>
              </a:solidFill>
            </a:endParaRP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004F75"/>
                </a:solidFill>
              </a:rPr>
              <a:t>Body Level Five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</p:sldLayoutIdLst>
  <p:transition spd="med" advClick="1"/>
  <p:txStyles>
    <p:titleStyle>
      <a:lvl1pPr algn="ctr" defTabSz="584200">
        <a:defRPr sz="7200">
          <a:solidFill>
            <a:srgbClr val="437D3C"/>
          </a:solidFill>
          <a:latin typeface="+mn-lt"/>
          <a:ea typeface="+mn-ea"/>
          <a:cs typeface="+mn-cs"/>
          <a:sym typeface="Marker Felt"/>
        </a:defRPr>
      </a:lvl1pPr>
      <a:lvl2pPr indent="342900" algn="ctr" defTabSz="584200">
        <a:defRPr sz="7200">
          <a:solidFill>
            <a:srgbClr val="437D3C"/>
          </a:solidFill>
          <a:latin typeface="+mn-lt"/>
          <a:ea typeface="+mn-ea"/>
          <a:cs typeface="+mn-cs"/>
          <a:sym typeface="Marker Felt"/>
        </a:defRPr>
      </a:lvl2pPr>
      <a:lvl3pPr indent="685800" algn="ctr" defTabSz="584200">
        <a:defRPr sz="7200">
          <a:solidFill>
            <a:srgbClr val="437D3C"/>
          </a:solidFill>
          <a:latin typeface="+mn-lt"/>
          <a:ea typeface="+mn-ea"/>
          <a:cs typeface="+mn-cs"/>
          <a:sym typeface="Marker Felt"/>
        </a:defRPr>
      </a:lvl3pPr>
      <a:lvl4pPr indent="1028700" algn="ctr" defTabSz="584200">
        <a:defRPr sz="7200">
          <a:solidFill>
            <a:srgbClr val="437D3C"/>
          </a:solidFill>
          <a:latin typeface="+mn-lt"/>
          <a:ea typeface="+mn-ea"/>
          <a:cs typeface="+mn-cs"/>
          <a:sym typeface="Marker Felt"/>
        </a:defRPr>
      </a:lvl4pPr>
      <a:lvl5pPr indent="1371600" algn="ctr" defTabSz="584200">
        <a:defRPr sz="7200">
          <a:solidFill>
            <a:srgbClr val="437D3C"/>
          </a:solidFill>
          <a:latin typeface="+mn-lt"/>
          <a:ea typeface="+mn-ea"/>
          <a:cs typeface="+mn-cs"/>
          <a:sym typeface="Marker Felt"/>
        </a:defRPr>
      </a:lvl5pPr>
      <a:lvl6pPr indent="1714500" algn="ctr" defTabSz="584200">
        <a:defRPr sz="7200">
          <a:solidFill>
            <a:srgbClr val="437D3C"/>
          </a:solidFill>
          <a:latin typeface="+mn-lt"/>
          <a:ea typeface="+mn-ea"/>
          <a:cs typeface="+mn-cs"/>
          <a:sym typeface="Marker Felt"/>
        </a:defRPr>
      </a:lvl6pPr>
      <a:lvl7pPr indent="2057400" algn="ctr" defTabSz="584200">
        <a:defRPr sz="7200">
          <a:solidFill>
            <a:srgbClr val="437D3C"/>
          </a:solidFill>
          <a:latin typeface="+mn-lt"/>
          <a:ea typeface="+mn-ea"/>
          <a:cs typeface="+mn-cs"/>
          <a:sym typeface="Marker Felt"/>
        </a:defRPr>
      </a:lvl7pPr>
      <a:lvl8pPr indent="2400300" algn="ctr" defTabSz="584200">
        <a:defRPr sz="7200">
          <a:solidFill>
            <a:srgbClr val="437D3C"/>
          </a:solidFill>
          <a:latin typeface="+mn-lt"/>
          <a:ea typeface="+mn-ea"/>
          <a:cs typeface="+mn-cs"/>
          <a:sym typeface="Marker Felt"/>
        </a:defRPr>
      </a:lvl8pPr>
      <a:lvl9pPr indent="2743200" algn="ctr" defTabSz="584200">
        <a:defRPr sz="7200">
          <a:solidFill>
            <a:srgbClr val="437D3C"/>
          </a:solidFill>
          <a:latin typeface="+mn-lt"/>
          <a:ea typeface="+mn-ea"/>
          <a:cs typeface="+mn-cs"/>
          <a:sym typeface="Marker Felt"/>
        </a:defRPr>
      </a:lvl9pPr>
    </p:titleStyle>
    <p:bodyStyle>
      <a:lvl1pPr marL="381000" indent="-381000" defTabSz="584200">
        <a:spcBef>
          <a:spcPts val="4000"/>
        </a:spcBef>
        <a:buSzPct val="50000"/>
        <a:buBlip>
          <a:blip r:embed="rId3"/>
        </a:buBlip>
        <a:defRPr sz="3600">
          <a:solidFill>
            <a:srgbClr val="004F75"/>
          </a:solidFill>
          <a:latin typeface="+mj-lt"/>
          <a:ea typeface="+mj-ea"/>
          <a:cs typeface="+mj-cs"/>
          <a:sym typeface="Georgia"/>
        </a:defRPr>
      </a:lvl1pPr>
      <a:lvl2pPr marL="762000" indent="-381000" defTabSz="584200">
        <a:spcBef>
          <a:spcPts val="4000"/>
        </a:spcBef>
        <a:buSzPct val="50000"/>
        <a:buBlip>
          <a:blip r:embed="rId3"/>
        </a:buBlip>
        <a:defRPr sz="3600">
          <a:solidFill>
            <a:srgbClr val="004F75"/>
          </a:solidFill>
          <a:latin typeface="+mj-lt"/>
          <a:ea typeface="+mj-ea"/>
          <a:cs typeface="+mj-cs"/>
          <a:sym typeface="Georgia"/>
        </a:defRPr>
      </a:lvl2pPr>
      <a:lvl3pPr marL="1143000" indent="-381000" defTabSz="584200">
        <a:spcBef>
          <a:spcPts val="4000"/>
        </a:spcBef>
        <a:buSzPct val="50000"/>
        <a:buBlip>
          <a:blip r:embed="rId3"/>
        </a:buBlip>
        <a:defRPr sz="3600">
          <a:solidFill>
            <a:srgbClr val="004F75"/>
          </a:solidFill>
          <a:latin typeface="+mj-lt"/>
          <a:ea typeface="+mj-ea"/>
          <a:cs typeface="+mj-cs"/>
          <a:sym typeface="Georgia"/>
        </a:defRPr>
      </a:lvl3pPr>
      <a:lvl4pPr marL="1524000" indent="-381000" defTabSz="584200">
        <a:spcBef>
          <a:spcPts val="4000"/>
        </a:spcBef>
        <a:buSzPct val="50000"/>
        <a:buBlip>
          <a:blip r:embed="rId3"/>
        </a:buBlip>
        <a:defRPr sz="3600">
          <a:solidFill>
            <a:srgbClr val="004F75"/>
          </a:solidFill>
          <a:latin typeface="+mj-lt"/>
          <a:ea typeface="+mj-ea"/>
          <a:cs typeface="+mj-cs"/>
          <a:sym typeface="Georgia"/>
        </a:defRPr>
      </a:lvl4pPr>
      <a:lvl5pPr marL="1905000" indent="-381000" defTabSz="584200">
        <a:spcBef>
          <a:spcPts val="4000"/>
        </a:spcBef>
        <a:buSzPct val="50000"/>
        <a:buBlip>
          <a:blip r:embed="rId3"/>
        </a:buBlip>
        <a:defRPr sz="3600">
          <a:solidFill>
            <a:srgbClr val="004F75"/>
          </a:solidFill>
          <a:latin typeface="+mj-lt"/>
          <a:ea typeface="+mj-ea"/>
          <a:cs typeface="+mj-cs"/>
          <a:sym typeface="Georgia"/>
        </a:defRPr>
      </a:lvl5pPr>
      <a:lvl6pPr marL="2286000" indent="-381000" defTabSz="584200">
        <a:spcBef>
          <a:spcPts val="4000"/>
        </a:spcBef>
        <a:buSzPct val="50000"/>
        <a:buBlip>
          <a:blip r:embed="rId3"/>
        </a:buBlip>
        <a:defRPr sz="3600">
          <a:solidFill>
            <a:srgbClr val="004F75"/>
          </a:solidFill>
          <a:latin typeface="+mj-lt"/>
          <a:ea typeface="+mj-ea"/>
          <a:cs typeface="+mj-cs"/>
          <a:sym typeface="Georgia"/>
        </a:defRPr>
      </a:lvl6pPr>
      <a:lvl7pPr marL="2667000" indent="-381000" defTabSz="584200">
        <a:spcBef>
          <a:spcPts val="4000"/>
        </a:spcBef>
        <a:buSzPct val="50000"/>
        <a:buBlip>
          <a:blip r:embed="rId3"/>
        </a:buBlip>
        <a:defRPr sz="3600">
          <a:solidFill>
            <a:srgbClr val="004F75"/>
          </a:solidFill>
          <a:latin typeface="+mj-lt"/>
          <a:ea typeface="+mj-ea"/>
          <a:cs typeface="+mj-cs"/>
          <a:sym typeface="Georgia"/>
        </a:defRPr>
      </a:lvl7pPr>
      <a:lvl8pPr marL="3048000" indent="-381000" defTabSz="584200">
        <a:spcBef>
          <a:spcPts val="4000"/>
        </a:spcBef>
        <a:buSzPct val="50000"/>
        <a:buBlip>
          <a:blip r:embed="rId3"/>
        </a:buBlip>
        <a:defRPr sz="3600">
          <a:solidFill>
            <a:srgbClr val="004F75"/>
          </a:solidFill>
          <a:latin typeface="+mj-lt"/>
          <a:ea typeface="+mj-ea"/>
          <a:cs typeface="+mj-cs"/>
          <a:sym typeface="Georgia"/>
        </a:defRPr>
      </a:lvl8pPr>
      <a:lvl9pPr marL="3429000" indent="-381000" defTabSz="584200">
        <a:spcBef>
          <a:spcPts val="4000"/>
        </a:spcBef>
        <a:buSzPct val="50000"/>
        <a:buBlip>
          <a:blip r:embed="rId3"/>
        </a:buBlip>
        <a:defRPr sz="3600">
          <a:solidFill>
            <a:srgbClr val="004F75"/>
          </a:solidFill>
          <a:latin typeface="+mj-lt"/>
          <a:ea typeface="+mj-ea"/>
          <a:cs typeface="+mj-cs"/>
          <a:sym typeface="Georgia"/>
        </a:defRPr>
      </a:lvl9pPr>
    </p:bodyStyle>
    <p:otherStyle>
      <a:lvl1pPr algn="ctr" defTabSz="584200">
        <a:defRPr sz="2200">
          <a:solidFill>
            <a:schemeClr val="tx1"/>
          </a:solidFill>
          <a:latin typeface="+mn-lt"/>
          <a:ea typeface="+mn-ea"/>
          <a:cs typeface="+mn-cs"/>
          <a:sym typeface="Marker Felt"/>
        </a:defRPr>
      </a:lvl1pPr>
      <a:lvl2pPr indent="342900" algn="ctr" defTabSz="584200">
        <a:defRPr sz="2200">
          <a:solidFill>
            <a:schemeClr val="tx1"/>
          </a:solidFill>
          <a:latin typeface="+mn-lt"/>
          <a:ea typeface="+mn-ea"/>
          <a:cs typeface="+mn-cs"/>
          <a:sym typeface="Marker Felt"/>
        </a:defRPr>
      </a:lvl2pPr>
      <a:lvl3pPr indent="685800" algn="ctr" defTabSz="584200">
        <a:defRPr sz="2200">
          <a:solidFill>
            <a:schemeClr val="tx1"/>
          </a:solidFill>
          <a:latin typeface="+mn-lt"/>
          <a:ea typeface="+mn-ea"/>
          <a:cs typeface="+mn-cs"/>
          <a:sym typeface="Marker Felt"/>
        </a:defRPr>
      </a:lvl3pPr>
      <a:lvl4pPr indent="1028700" algn="ctr" defTabSz="584200">
        <a:defRPr sz="2200">
          <a:solidFill>
            <a:schemeClr val="tx1"/>
          </a:solidFill>
          <a:latin typeface="+mn-lt"/>
          <a:ea typeface="+mn-ea"/>
          <a:cs typeface="+mn-cs"/>
          <a:sym typeface="Marker Felt"/>
        </a:defRPr>
      </a:lvl4pPr>
      <a:lvl5pPr indent="1371600" algn="ctr" defTabSz="584200">
        <a:defRPr sz="2200">
          <a:solidFill>
            <a:schemeClr val="tx1"/>
          </a:solidFill>
          <a:latin typeface="+mn-lt"/>
          <a:ea typeface="+mn-ea"/>
          <a:cs typeface="+mn-cs"/>
          <a:sym typeface="Marker Felt"/>
        </a:defRPr>
      </a:lvl5pPr>
      <a:lvl6pPr indent="1714500" algn="ctr" defTabSz="584200">
        <a:defRPr sz="2200">
          <a:solidFill>
            <a:schemeClr val="tx1"/>
          </a:solidFill>
          <a:latin typeface="+mn-lt"/>
          <a:ea typeface="+mn-ea"/>
          <a:cs typeface="+mn-cs"/>
          <a:sym typeface="Marker Felt"/>
        </a:defRPr>
      </a:lvl6pPr>
      <a:lvl7pPr indent="2057400" algn="ctr" defTabSz="584200">
        <a:defRPr sz="2200">
          <a:solidFill>
            <a:schemeClr val="tx1"/>
          </a:solidFill>
          <a:latin typeface="+mn-lt"/>
          <a:ea typeface="+mn-ea"/>
          <a:cs typeface="+mn-cs"/>
          <a:sym typeface="Marker Felt"/>
        </a:defRPr>
      </a:lvl7pPr>
      <a:lvl8pPr indent="2400300" algn="ctr" defTabSz="584200">
        <a:defRPr sz="2200">
          <a:solidFill>
            <a:schemeClr val="tx1"/>
          </a:solidFill>
          <a:latin typeface="+mn-lt"/>
          <a:ea typeface="+mn-ea"/>
          <a:cs typeface="+mn-cs"/>
          <a:sym typeface="Marker Felt"/>
        </a:defRPr>
      </a:lvl8pPr>
      <a:lvl9pPr indent="2743200" algn="ctr" defTabSz="584200">
        <a:defRPr sz="2200">
          <a:solidFill>
            <a:schemeClr val="tx1"/>
          </a:solidFill>
          <a:latin typeface="+mn-lt"/>
          <a:ea typeface="+mn-ea"/>
          <a:cs typeface="+mn-cs"/>
          <a:sym typeface="Marker Fel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eg"/></Relationships>
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eg"/></Relationships>
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png"/><Relationship Id="rId3" Type="http://schemas.openxmlformats.org/officeDocument/2006/relationships/image" Target="../media/image14.jpeg"/><Relationship Id="rId4" Type="http://schemas.openxmlformats.org/officeDocument/2006/relationships/image" Target="../media/image5.png"/><Relationship Id="rId5" Type="http://schemas.openxmlformats.org/officeDocument/2006/relationships/image" Target="../media/image13.jpeg"/><Relationship Id="rId6" Type="http://schemas.openxmlformats.org/officeDocument/2006/relationships/image" Target="../media/image6.png"/></Relationships>
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jpeg"/></Relationships>
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.jpeg"/><Relationship Id="rId3" Type="http://schemas.openxmlformats.org/officeDocument/2006/relationships/image" Target="../media/image7.png"/><Relationship Id="rId4" Type="http://schemas.openxmlformats.org/officeDocument/2006/relationships/image" Target="../media/image16.jpeg"/><Relationship Id="rId5" Type="http://schemas.openxmlformats.org/officeDocument/2006/relationships/image" Target="../media/image8.png"/></Relationships>
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png"/></Relationships>
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jpeg"/></Relationships>
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jpeg"/></Relationships>
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.png"/></Relationships>
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.png"/></Relationships>

</file>

<file path=ppt/slides/_rels/slide1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.pn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
</file>

<file path=ppt/slides/_rels/slide2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e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eg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eg"/></Relationships>
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jpeg"/><Relationship Id="rId3" Type="http://schemas.openxmlformats.org/officeDocument/2006/relationships/image" Target="../media/image2.png"/><Relationship Id="rId4" Type="http://schemas.openxmlformats.org/officeDocument/2006/relationships/image" Target="../media/image12.jpeg"/><Relationship Id="rId5" Type="http://schemas.openxmlformats.org/officeDocument/2006/relationships/image" Target="../media/image3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asted-image.jpg"/>
          <p:cNvPicPr/>
          <p:nvPr/>
        </p:nvPicPr>
        <p:blipFill>
          <a:blip r:embed="rId2">
            <a:extLst/>
          </a:blip>
          <a:srcRect l="0" t="22735" r="0" b="22735"/>
          <a:stretch>
            <a:fillRect/>
          </a:stretch>
        </p:blipFill>
        <p:spPr>
          <a:xfrm>
            <a:off x="-3354288" y="-162719"/>
            <a:ext cx="20814678" cy="10078953"/>
          </a:xfrm>
          <a:prstGeom prst="rect">
            <a:avLst/>
          </a:prstGeom>
          <a:ln w="101600">
            <a:solidFill>
              <a:srgbClr val="FFFFFF"/>
            </a:solidFill>
            <a:miter lim="400000"/>
          </a:ln>
          <a:effectLst>
            <a:outerShdw sx="100000" sy="100000" kx="0" ky="0" algn="b" rotWithShape="0" blurRad="38100" dist="50800" dir="5400000">
              <a:srgbClr val="1F1F1F">
                <a:alpha val="69750"/>
              </a:srgbClr>
            </a:outerShdw>
          </a:effectLst>
        </p:spPr>
      </p:pic>
      <p:sp>
        <p:nvSpPr>
          <p:cNvPr id="26" name="Shape 26"/>
          <p:cNvSpPr/>
          <p:nvPr>
            <p:ph type="title"/>
          </p:nvPr>
        </p:nvSpPr>
        <p:spPr>
          <a:xfrm>
            <a:off x="483159" y="3233675"/>
            <a:ext cx="11600972" cy="4966777"/>
          </a:xfrm>
          <a:prstGeom prst="rect">
            <a:avLst/>
          </a:prstGeom>
        </p:spPr>
        <p:txBody>
          <a:bodyPr/>
          <a:lstStyle/>
          <a:p>
            <a:pPr lvl="0" defTabSz="443991">
              <a:defRPr i="0" sz="1800">
                <a:solidFill>
                  <a:srgbClr val="000000"/>
                </a:solidFill>
              </a:defRPr>
            </a:pPr>
            <a:r>
              <a:rPr i="1" sz="7676">
                <a:solidFill>
                  <a:srgbClr val="1F1F1F">
                    <a:alpha val="93000"/>
                  </a:srgbClr>
                </a:solidFill>
              </a:rPr>
              <a:t>Tugas &amp; Tanggung jawab </a:t>
            </a:r>
            <a:endParaRPr i="1" sz="7676">
              <a:solidFill>
                <a:srgbClr val="1F1F1F">
                  <a:alpha val="93000"/>
                </a:srgbClr>
              </a:solidFill>
            </a:endParaRPr>
          </a:p>
          <a:p>
            <a:pPr lvl="0" defTabSz="443991">
              <a:defRPr i="0" sz="1800">
                <a:solidFill>
                  <a:srgbClr val="000000"/>
                </a:solidFill>
              </a:defRPr>
            </a:pPr>
            <a:r>
              <a:rPr i="1" sz="7676">
                <a:solidFill>
                  <a:srgbClr val="1F1F1F">
                    <a:alpha val="93000"/>
                  </a:srgbClr>
                </a:solidFill>
              </a:rPr>
              <a:t>wali kelas </a:t>
            </a:r>
            <a:endParaRPr i="1" sz="7676">
              <a:solidFill>
                <a:srgbClr val="1F1F1F">
                  <a:alpha val="93000"/>
                </a:srgbClr>
              </a:solidFill>
            </a:endParaRPr>
          </a:p>
          <a:p>
            <a:pPr lvl="0" defTabSz="443991">
              <a:defRPr i="0" sz="1800">
                <a:solidFill>
                  <a:srgbClr val="000000"/>
                </a:solidFill>
              </a:defRPr>
            </a:pPr>
            <a:endParaRPr i="1" sz="7676">
              <a:solidFill>
                <a:srgbClr val="1F1F1F">
                  <a:alpha val="93000"/>
                </a:srgbClr>
              </a:solidFill>
            </a:endParaRPr>
          </a:p>
        </p:txBody>
      </p:sp>
    </p:spTree>
  </p:cSld>
  <p:clrMapOvr>
    <a:masterClrMapping/>
  </p:clrMapOvr>
  <p:transition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afterEffect" presetClass="entr" presetSubtype="0" presetID="9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7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6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asted-image.jpg"/>
          <p:cNvPicPr/>
          <p:nvPr/>
        </p:nvPicPr>
        <p:blipFill>
          <a:blip r:embed="rId2">
            <a:extLst/>
          </a:blip>
          <a:srcRect l="0" t="15635" r="0" b="15635"/>
          <a:stretch>
            <a:fillRect/>
          </a:stretch>
        </p:blipFill>
        <p:spPr>
          <a:xfrm>
            <a:off x="1272293" y="946150"/>
            <a:ext cx="10464801" cy="5067300"/>
          </a:xfrm>
          <a:prstGeom prst="rect">
            <a:avLst/>
          </a:prstGeom>
          <a:ln w="101600">
            <a:solidFill>
              <a:srgbClr val="FFFFFF"/>
            </a:solidFill>
            <a:miter lim="400000"/>
          </a:ln>
          <a:effectLst>
            <a:outerShdw sx="100000" sy="100000" kx="0" ky="0" algn="b" rotWithShape="0" blurRad="38100" dist="50800" dir="5400000">
              <a:srgbClr val="1F1F1F">
                <a:alpha val="69750"/>
              </a:srgbClr>
            </a:outerShdw>
          </a:effectLst>
        </p:spPr>
      </p:pic>
      <p:sp>
        <p:nvSpPr>
          <p:cNvPr id="63" name="Shape 6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i="0" sz="1800">
                <a:solidFill>
                  <a:srgbClr val="000000"/>
                </a:solidFill>
              </a:defRPr>
            </a:pPr>
            <a:r>
              <a:rPr i="1" sz="7200">
                <a:solidFill>
                  <a:srgbClr val="1F1F1F">
                    <a:alpha val="93000"/>
                  </a:srgbClr>
                </a:solidFill>
              </a:rPr>
              <a:t>g. Agenda Kelas</a:t>
            </a:r>
          </a:p>
        </p:txBody>
      </p:sp>
      <p:sp>
        <p:nvSpPr>
          <p:cNvPr id="64" name="Shape 6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</a:p>
        </p:txBody>
      </p:sp>
    </p:spTree>
  </p:cSld>
  <p:clrMapOvr>
    <a:masterClrMapping/>
  </p:clrMapOvr>
  <p:transition spd="slow" advClick="1"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asted-image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 rot="1">
            <a:off x="893424" y="946150"/>
            <a:ext cx="6502401" cy="7861300"/>
          </a:xfrm>
          <a:prstGeom prst="rect">
            <a:avLst/>
          </a:prstGeom>
          <a:ln w="25400">
            <a:miter lim="400000"/>
          </a:ln>
          <a:effectLst>
            <a:outerShdw sx="100000" sy="100000" kx="0" ky="0" algn="b" rotWithShape="0" blurRad="63500" dist="50800" dir="5400000">
              <a:srgbClr val="1F1F1F">
                <a:alpha val="46500"/>
              </a:srgbClr>
            </a:outerShdw>
          </a:effectLst>
        </p:spPr>
      </p:pic>
      <p:grpSp>
        <p:nvGrpSpPr>
          <p:cNvPr id="69" name="Group 69"/>
          <p:cNvGrpSpPr/>
          <p:nvPr/>
        </p:nvGrpSpPr>
        <p:grpSpPr>
          <a:xfrm rot="180000">
            <a:off x="6911441" y="4307848"/>
            <a:ext cx="5187769" cy="4470400"/>
            <a:chOff x="-114298" y="-152400"/>
            <a:chExt cx="5187768" cy="4470400"/>
          </a:xfrm>
        </p:grpSpPr>
        <p:pic>
          <p:nvPicPr>
            <p:cNvPr id="68" name="pasted-image.jpg"/>
            <p:cNvPicPr/>
            <p:nvPr/>
          </p:nvPicPr>
          <p:blipFill>
            <a:blip r:embed="rId3">
              <a:extLst/>
            </a:blip>
            <a:srcRect l="3171" t="0" r="3171" b="0"/>
            <a:stretch>
              <a:fillRect/>
            </a:stretch>
          </p:blipFill>
          <p:spPr>
            <a:xfrm>
              <a:off x="0" y="0"/>
              <a:ext cx="4959170" cy="401320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67" name=""/>
            <p:cNvPicPr/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-114299" y="-152401"/>
              <a:ext cx="5187769" cy="4470401"/>
            </a:xfrm>
            <a:prstGeom prst="rect">
              <a:avLst/>
            </a:prstGeom>
            <a:effectLst/>
          </p:spPr>
        </p:pic>
      </p:grpSp>
      <p:grpSp>
        <p:nvGrpSpPr>
          <p:cNvPr id="72" name="Group 72"/>
          <p:cNvGrpSpPr/>
          <p:nvPr/>
        </p:nvGrpSpPr>
        <p:grpSpPr>
          <a:xfrm>
            <a:off x="6718300" y="838200"/>
            <a:ext cx="5105400" cy="4013200"/>
            <a:chOff x="-101600" y="-101600"/>
            <a:chExt cx="5105400" cy="4013200"/>
          </a:xfrm>
        </p:grpSpPr>
        <p:pic>
          <p:nvPicPr>
            <p:cNvPr id="71" name="pasted-image.jpg"/>
            <p:cNvPicPr/>
            <p:nvPr/>
          </p:nvPicPr>
          <p:blipFill>
            <a:blip r:embed="rId5">
              <a:extLst/>
            </a:blip>
            <a:srcRect l="3070" t="0" r="3070" b="0"/>
            <a:stretch>
              <a:fillRect/>
            </a:stretch>
          </p:blipFill>
          <p:spPr>
            <a:xfrm>
              <a:off x="0" y="0"/>
              <a:ext cx="4889500" cy="367030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70" name=""/>
            <p:cNvPicPr/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-101600" y="-101600"/>
              <a:ext cx="5105400" cy="4013200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spd="slow" advClick="1">
    <p:dissolve/>
  </p:transition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afterEffect" presetClass="entr" presetSubtype="0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1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nodeType="afterEffect" presetClass="entr" presetSubtype="0" presetID="10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1" dur="1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nodeType="afterEffect" presetClass="entr" presetSubtype="0" presetID="10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5" dur="1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72" grpId="2"/>
      <p:bldP build="whole" bldLvl="1" animBg="1" rev="0" advAuto="0" spid="69" grpId="3"/>
      <p:bldP build="whole" bldLvl="1" animBg="1" rev="0" advAuto="0" spid="66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/>
          <p:nvPr>
            <p:ph type="title"/>
          </p:nvPr>
        </p:nvSpPr>
        <p:spPr>
          <a:xfrm>
            <a:off x="5669620" y="3986013"/>
            <a:ext cx="6300875" cy="1485900"/>
          </a:xfrm>
          <a:prstGeom prst="rect">
            <a:avLst/>
          </a:prstGeom>
        </p:spPr>
        <p:txBody>
          <a:bodyPr/>
          <a:lstStyle/>
          <a:p>
            <a:pPr lvl="0">
              <a:defRPr i="0" sz="1800">
                <a:solidFill>
                  <a:srgbClr val="000000"/>
                </a:solidFill>
              </a:defRPr>
            </a:pPr>
            <a:r>
              <a:rPr i="1" sz="7200">
                <a:solidFill>
                  <a:srgbClr val="1F1F1F">
                    <a:alpha val="93000"/>
                  </a:srgbClr>
                </a:solidFill>
              </a:rPr>
              <a:t>h. Absensi</a:t>
            </a:r>
          </a:p>
        </p:txBody>
      </p:sp>
      <p:sp>
        <p:nvSpPr>
          <p:cNvPr id="75" name="Shape 75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</a:p>
        </p:txBody>
      </p:sp>
      <p:pic>
        <p:nvPicPr>
          <p:cNvPr id="76" name="IMG_0150.jpeg"/>
          <p:cNvPicPr/>
          <p:nvPr/>
        </p:nvPicPr>
        <p:blipFill>
          <a:blip r:embed="rId2">
            <a:extLst/>
          </a:blip>
          <a:srcRect l="33508" t="0" r="27386" b="0"/>
          <a:stretch>
            <a:fillRect/>
          </a:stretch>
        </p:blipFill>
        <p:spPr>
          <a:xfrm>
            <a:off x="1938408" y="1052711"/>
            <a:ext cx="3987773" cy="7648263"/>
          </a:xfrm>
          <a:prstGeom prst="rect">
            <a:avLst/>
          </a:prstGeom>
          <a:ln w="101600">
            <a:solidFill>
              <a:srgbClr val="FFFFFF"/>
            </a:solidFill>
            <a:miter lim="400000"/>
          </a:ln>
          <a:effectLst>
            <a:outerShdw sx="100000" sy="100000" kx="0" ky="0" algn="b" rotWithShape="0" blurRad="38100" dist="50800" dir="5400000">
              <a:srgbClr val="1F1F1F">
                <a:alpha val="69750"/>
              </a:srgbClr>
            </a:outerShdw>
          </a:effectLst>
        </p:spPr>
      </p:pic>
    </p:spTree>
  </p:cSld>
  <p:clrMapOvr>
    <a:masterClrMapping/>
  </p:clrMapOvr>
  <p:transition spd="slow" advClick="1">
    <p:dissolv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IMG_0150.JPG"/>
          <p:cNvPicPr/>
          <p:nvPr/>
        </p:nvPicPr>
        <p:blipFill>
          <a:blip r:embed="rId2">
            <a:extLst/>
          </a:blip>
          <a:srcRect l="32138" t="0" r="27646" b="0"/>
          <a:stretch>
            <a:fillRect/>
          </a:stretch>
        </p:blipFill>
        <p:spPr>
          <a:xfrm rot="364990">
            <a:off x="7824372" y="602287"/>
            <a:ext cx="3361754" cy="6269643"/>
          </a:xfrm>
          <a:prstGeom prst="rect">
            <a:avLst/>
          </a:prstGeom>
          <a:ln w="101600">
            <a:solidFill>
              <a:srgbClr val="FFFFFF"/>
            </a:solidFill>
            <a:miter lim="400000"/>
          </a:ln>
          <a:effectLst>
            <a:outerShdw sx="100000" sy="100000" kx="0" ky="0" algn="b" rotWithShape="0" blurRad="38100" dist="50800" dir="5400000">
              <a:srgbClr val="1F1F1F">
                <a:alpha val="69750"/>
              </a:srgbClr>
            </a:outerShdw>
          </a:effectLst>
        </p:spPr>
      </p:pic>
      <p:pic>
        <p:nvPicPr>
          <p:cNvPr id="79" name="pasted-image.jp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 rot="1">
            <a:off x="889000" y="622299"/>
            <a:ext cx="6502401" cy="7861301"/>
          </a:xfrm>
          <a:prstGeom prst="rect">
            <a:avLst/>
          </a:prstGeom>
          <a:ln w="25400">
            <a:miter lim="400000"/>
          </a:ln>
          <a:effectLst>
            <a:outerShdw sx="100000" sy="100000" kx="0" ky="0" algn="b" rotWithShape="0" blurRad="63500" dist="50800" dir="5400000">
              <a:srgbClr val="1F1F1F">
                <a:alpha val="46500"/>
              </a:srgbClr>
            </a:outerShdw>
          </a:effectLst>
        </p:spPr>
      </p:pic>
      <p:grpSp>
        <p:nvGrpSpPr>
          <p:cNvPr id="82" name="Group 82"/>
          <p:cNvGrpSpPr/>
          <p:nvPr/>
        </p:nvGrpSpPr>
        <p:grpSpPr>
          <a:xfrm rot="180000">
            <a:off x="6911441" y="4307849"/>
            <a:ext cx="5187769" cy="4470401"/>
            <a:chOff x="-114299" y="-152400"/>
            <a:chExt cx="5187768" cy="4470400"/>
          </a:xfrm>
        </p:grpSpPr>
        <p:pic>
          <p:nvPicPr>
            <p:cNvPr id="81" name="pasted-image.jpg"/>
            <p:cNvPicPr/>
            <p:nvPr/>
          </p:nvPicPr>
          <p:blipFill>
            <a:blip r:embed="rId4">
              <a:extLst/>
            </a:blip>
            <a:srcRect l="0" t="810" r="0" b="810"/>
            <a:stretch>
              <a:fillRect/>
            </a:stretch>
          </p:blipFill>
          <p:spPr>
            <a:xfrm>
              <a:off x="-1" y="0"/>
              <a:ext cx="4959170" cy="401320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80" name=""/>
            <p:cNvPicPr/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-114300" y="-152401"/>
              <a:ext cx="5187770" cy="4470401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spd="slow" advClick="1">
    <p:dissolve/>
  </p:transition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afterEffect" presetClass="entr" presetSubtype="8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7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nodeType="afterEffect" presetClass="entr" presetSubtype="8" presetID="2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11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nodeType="afterEffect" presetClass="entr" presetSubtype="8" presetID="22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15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78" grpId="3"/>
      <p:bldP build="whole" bldLvl="1" animBg="1" rev="0" advAuto="0" spid="79" grpId="1"/>
      <p:bldP build="whole" bldLvl="1" animBg="1" rev="0" advAuto="0" spid="82" grpId="2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pasted-image.png"/>
          <p:cNvPicPr/>
          <p:nvPr/>
        </p:nvPicPr>
        <p:blipFill>
          <a:blip r:embed="rId2">
            <a:extLst/>
          </a:blip>
          <a:srcRect l="0" t="17718" r="0" b="17718"/>
          <a:stretch>
            <a:fillRect/>
          </a:stretch>
        </p:blipFill>
        <p:spPr>
          <a:xfrm>
            <a:off x="1272293" y="946150"/>
            <a:ext cx="10464801" cy="5067300"/>
          </a:xfrm>
          <a:prstGeom prst="rect">
            <a:avLst/>
          </a:prstGeom>
          <a:ln w="101600">
            <a:solidFill>
              <a:srgbClr val="FFFFFF"/>
            </a:solidFill>
            <a:miter lim="400000"/>
          </a:ln>
          <a:effectLst>
            <a:outerShdw sx="100000" sy="100000" kx="0" ky="0" algn="b" rotWithShape="0" blurRad="38100" dist="50800" dir="5400000">
              <a:srgbClr val="1F1F1F">
                <a:alpha val="69750"/>
              </a:srgbClr>
            </a:outerShdw>
          </a:effectLst>
        </p:spPr>
      </p:pic>
      <p:sp>
        <p:nvSpPr>
          <p:cNvPr id="85" name="Shape 8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566674">
              <a:defRPr sz="6984"/>
            </a:lvl1pPr>
          </a:lstStyle>
          <a:p>
            <a:pPr lvl="0">
              <a:defRPr i="0" sz="1800">
                <a:solidFill>
                  <a:srgbClr val="000000"/>
                </a:solidFill>
              </a:defRPr>
            </a:pPr>
            <a:r>
              <a:rPr i="1" sz="6984">
                <a:solidFill>
                  <a:srgbClr val="1F1F1F">
                    <a:alpha val="93000"/>
                  </a:srgbClr>
                </a:solidFill>
              </a:rPr>
              <a:t>i. Grafik kebersihan Kelas</a:t>
            </a:r>
          </a:p>
        </p:txBody>
      </p:sp>
      <p:sp>
        <p:nvSpPr>
          <p:cNvPr id="86" name="Shape 8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</a:p>
        </p:txBody>
      </p:sp>
    </p:spTree>
  </p:cSld>
  <p:clrMapOvr>
    <a:masterClrMapping/>
  </p:clrMapOvr>
  <p:transition spd="slow" advClick="1">
    <p:dissolv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pasted-image.jpg"/>
          <p:cNvPicPr/>
          <p:nvPr/>
        </p:nvPicPr>
        <p:blipFill>
          <a:blip r:embed="rId2">
            <a:extLst/>
          </a:blip>
          <a:srcRect l="0" t="16868" r="0" b="16868"/>
          <a:stretch>
            <a:fillRect/>
          </a:stretch>
        </p:blipFill>
        <p:spPr>
          <a:xfrm>
            <a:off x="1272293" y="946150"/>
            <a:ext cx="10464801" cy="5067300"/>
          </a:xfrm>
          <a:prstGeom prst="rect">
            <a:avLst/>
          </a:prstGeom>
          <a:ln w="101600">
            <a:solidFill>
              <a:srgbClr val="FFFFFF"/>
            </a:solidFill>
            <a:miter lim="400000"/>
          </a:ln>
          <a:effectLst>
            <a:outerShdw sx="100000" sy="100000" kx="0" ky="0" algn="b" rotWithShape="0" blurRad="38100" dist="50800" dir="5400000">
              <a:srgbClr val="1F1F1F">
                <a:alpha val="69750"/>
              </a:srgbClr>
            </a:outerShdw>
          </a:effectLst>
        </p:spPr>
      </p:pic>
      <p:sp>
        <p:nvSpPr>
          <p:cNvPr id="89" name="Shape 8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554990">
              <a:defRPr sz="6840"/>
            </a:lvl1pPr>
          </a:lstStyle>
          <a:p>
            <a:pPr lvl="0">
              <a:defRPr i="0" sz="1800">
                <a:solidFill>
                  <a:srgbClr val="000000"/>
                </a:solidFill>
              </a:defRPr>
            </a:pPr>
            <a:r>
              <a:rPr i="1" sz="6840">
                <a:solidFill>
                  <a:srgbClr val="1F1F1F">
                    <a:alpha val="93000"/>
                  </a:srgbClr>
                </a:solidFill>
              </a:rPr>
              <a:t>j. Grafik  Disiplin Berbaris</a:t>
            </a:r>
          </a:p>
        </p:txBody>
      </p:sp>
      <p:sp>
        <p:nvSpPr>
          <p:cNvPr id="90" name="Shape 9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</a:p>
        </p:txBody>
      </p:sp>
    </p:spTree>
  </p:cSld>
  <p:clrMapOvr>
    <a:masterClrMapping/>
  </p:clrMapOvr>
  <p:transition spd="slow" advClick="1">
    <p:dissolv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pasted-image.jpg"/>
          <p:cNvPicPr/>
          <p:nvPr/>
        </p:nvPicPr>
        <p:blipFill>
          <a:blip r:embed="rId2">
            <a:extLst/>
          </a:blip>
          <a:srcRect l="0" t="6097" r="0" b="6097"/>
          <a:stretch>
            <a:fillRect/>
          </a:stretch>
        </p:blipFill>
        <p:spPr>
          <a:xfrm>
            <a:off x="910073" y="946150"/>
            <a:ext cx="11184821" cy="5415952"/>
          </a:xfrm>
          <a:prstGeom prst="rect">
            <a:avLst/>
          </a:prstGeom>
          <a:ln w="101600">
            <a:solidFill>
              <a:srgbClr val="FFFFFF"/>
            </a:solidFill>
            <a:miter lim="400000"/>
          </a:ln>
          <a:effectLst>
            <a:outerShdw sx="100000" sy="100000" kx="0" ky="0" algn="b" rotWithShape="0" blurRad="38100" dist="50800" dir="5400000">
              <a:srgbClr val="1F1F1F">
                <a:alpha val="69750"/>
              </a:srgbClr>
            </a:outerShdw>
          </a:effectLst>
        </p:spPr>
      </p:pic>
      <p:sp>
        <p:nvSpPr>
          <p:cNvPr id="93" name="Shape 9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i="0" sz="1800">
                <a:solidFill>
                  <a:srgbClr val="000000"/>
                </a:solidFill>
              </a:defRPr>
            </a:pPr>
            <a:r>
              <a:rPr i="1" sz="7200">
                <a:solidFill>
                  <a:srgbClr val="1F1F1F">
                    <a:alpha val="93000"/>
                  </a:srgbClr>
                </a:solidFill>
              </a:rPr>
              <a:t>k. Grafik Absensi</a:t>
            </a:r>
          </a:p>
        </p:txBody>
      </p:sp>
      <p:sp>
        <p:nvSpPr>
          <p:cNvPr id="94" name="Shape 9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</a:p>
        </p:txBody>
      </p:sp>
    </p:spTree>
  </p:cSld>
  <p:clrMapOvr>
    <a:masterClrMapping/>
  </p:clrMapOvr>
  <p:transition spd="slow" advClick="1">
    <p:dissolv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algn="l" defTabSz="554990">
              <a:defRPr sz="7600">
                <a:solidFill>
                  <a:srgbClr val="000000"/>
                </a:solidFill>
              </a:defRPr>
            </a:lvl1pPr>
          </a:lstStyle>
          <a:p>
            <a:pPr lvl="0">
              <a:defRPr sz="1800"/>
            </a:pPr>
            <a:r>
              <a:rPr sz="7600"/>
              <a:t>1. ADMINISTRASI KELAS</a:t>
            </a:r>
          </a:p>
        </p:txBody>
      </p:sp>
      <p:sp>
        <p:nvSpPr>
          <p:cNvPr id="97" name="Shape 97"/>
          <p:cNvSpPr/>
          <p:nvPr/>
        </p:nvSpPr>
        <p:spPr>
          <a:xfrm>
            <a:off x="1108357" y="2700828"/>
            <a:ext cx="5324797" cy="6091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 fontScale="100000" lnSpcReduction="0"/>
          </a:bodyPr>
          <a:lstStyle/>
          <a:p>
            <a:pPr lvl="0" marL="404495" indent="-404495" algn="just" defTabSz="531622">
              <a:spcBef>
                <a:spcPts val="4300"/>
              </a:spcBef>
              <a:buSzPct val="50000"/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3822">
                <a:solidFill>
                  <a:srgbClr val="4D4206"/>
                </a:solidFill>
                <a:latin typeface="+mn-lt"/>
                <a:ea typeface="+mn-ea"/>
                <a:cs typeface="+mn-cs"/>
                <a:sym typeface="Marker Felt"/>
              </a:rPr>
              <a:t>Struktur Organisasi Kelas</a:t>
            </a:r>
            <a:endParaRPr sz="3822">
              <a:solidFill>
                <a:srgbClr val="4D4206"/>
              </a:solidFill>
              <a:latin typeface="+mn-lt"/>
              <a:ea typeface="+mn-ea"/>
              <a:cs typeface="+mn-cs"/>
              <a:sym typeface="Marker Felt"/>
            </a:endParaRPr>
          </a:p>
          <a:p>
            <a:pPr lvl="0" marL="404495" indent="-404495" algn="just" defTabSz="531622">
              <a:spcBef>
                <a:spcPts val="4300"/>
              </a:spcBef>
              <a:buSzPct val="50000"/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3822">
                <a:solidFill>
                  <a:srgbClr val="4D4206"/>
                </a:solidFill>
                <a:latin typeface="+mn-lt"/>
                <a:ea typeface="+mn-ea"/>
                <a:cs typeface="+mn-cs"/>
                <a:sym typeface="Marker Felt"/>
              </a:rPr>
              <a:t>Denah kelas</a:t>
            </a:r>
            <a:endParaRPr sz="3822">
              <a:solidFill>
                <a:srgbClr val="4D4206"/>
              </a:solidFill>
              <a:latin typeface="+mn-lt"/>
              <a:ea typeface="+mn-ea"/>
              <a:cs typeface="+mn-cs"/>
              <a:sym typeface="Marker Felt"/>
            </a:endParaRPr>
          </a:p>
          <a:p>
            <a:pPr lvl="0" marL="404495" indent="-404495" algn="just" defTabSz="531622">
              <a:spcBef>
                <a:spcPts val="4300"/>
              </a:spcBef>
              <a:buSzPct val="50000"/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3822">
                <a:solidFill>
                  <a:srgbClr val="4D4206"/>
                </a:solidFill>
                <a:latin typeface="+mn-lt"/>
                <a:ea typeface="+mn-ea"/>
                <a:cs typeface="+mn-cs"/>
                <a:sym typeface="Marker Felt"/>
              </a:rPr>
              <a:t>Jadwal piket</a:t>
            </a:r>
            <a:endParaRPr sz="3822">
              <a:solidFill>
                <a:srgbClr val="4D4206"/>
              </a:solidFill>
              <a:latin typeface="+mn-lt"/>
              <a:ea typeface="+mn-ea"/>
              <a:cs typeface="+mn-cs"/>
              <a:sym typeface="Marker Felt"/>
            </a:endParaRPr>
          </a:p>
          <a:p>
            <a:pPr lvl="0" marL="404495" indent="-404495" algn="just" defTabSz="531622">
              <a:spcBef>
                <a:spcPts val="4300"/>
              </a:spcBef>
              <a:buSzPct val="50000"/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3822">
                <a:solidFill>
                  <a:srgbClr val="4D4206"/>
                </a:solidFill>
                <a:latin typeface="+mn-lt"/>
                <a:ea typeface="+mn-ea"/>
                <a:cs typeface="+mn-cs"/>
                <a:sym typeface="Marker Felt"/>
              </a:rPr>
              <a:t>Jadwal Doa</a:t>
            </a:r>
            <a:endParaRPr sz="3822">
              <a:solidFill>
                <a:srgbClr val="4D4206"/>
              </a:solidFill>
              <a:latin typeface="+mn-lt"/>
              <a:ea typeface="+mn-ea"/>
              <a:cs typeface="+mn-cs"/>
              <a:sym typeface="Marker Felt"/>
            </a:endParaRPr>
          </a:p>
          <a:p>
            <a:pPr lvl="0" marL="404495" indent="-404495" algn="just" defTabSz="531622">
              <a:spcBef>
                <a:spcPts val="4300"/>
              </a:spcBef>
              <a:buSzPct val="50000"/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3822">
                <a:solidFill>
                  <a:srgbClr val="4D4206"/>
                </a:solidFill>
                <a:latin typeface="+mn-lt"/>
                <a:ea typeface="+mn-ea"/>
                <a:cs typeface="+mn-cs"/>
                <a:sym typeface="Marker Felt"/>
              </a:rPr>
              <a:t>Jadwal pelajaran</a:t>
            </a:r>
          </a:p>
        </p:txBody>
      </p:sp>
      <p:sp>
        <p:nvSpPr>
          <p:cNvPr id="98" name="Shape 98"/>
          <p:cNvSpPr/>
          <p:nvPr>
            <p:ph type="body" idx="1"/>
          </p:nvPr>
        </p:nvSpPr>
        <p:spPr>
          <a:xfrm>
            <a:off x="6808807" y="2657636"/>
            <a:ext cx="5924170" cy="6177712"/>
          </a:xfrm>
          <a:prstGeom prst="rect">
            <a:avLst/>
          </a:prstGeom>
        </p:spPr>
        <p:txBody>
          <a:bodyPr/>
          <a:lstStyle/>
          <a:p>
            <a:pPr lvl="0" marL="409680" indent="-409680" algn="just" defTabSz="461518">
              <a:spcBef>
                <a:spcPts val="3700"/>
              </a:spcBef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3871">
                <a:solidFill>
                  <a:srgbClr val="4D4206"/>
                </a:solidFill>
                <a:latin typeface="+mn-lt"/>
                <a:ea typeface="+mn-ea"/>
                <a:cs typeface="+mn-cs"/>
                <a:sym typeface="Marker Felt"/>
              </a:rPr>
              <a:t>Jurnal kelas</a:t>
            </a:r>
            <a:endParaRPr sz="3871">
              <a:solidFill>
                <a:srgbClr val="4D4206"/>
              </a:solidFill>
              <a:latin typeface="+mn-lt"/>
              <a:ea typeface="+mn-ea"/>
              <a:cs typeface="+mn-cs"/>
              <a:sym typeface="Marker Felt"/>
            </a:endParaRPr>
          </a:p>
          <a:p>
            <a:pPr lvl="0" marL="409680" indent="-409680" algn="just" defTabSz="461518">
              <a:spcBef>
                <a:spcPts val="3700"/>
              </a:spcBef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3871">
                <a:solidFill>
                  <a:srgbClr val="4D4206"/>
                </a:solidFill>
                <a:latin typeface="+mn-lt"/>
                <a:ea typeface="+mn-ea"/>
                <a:cs typeface="+mn-cs"/>
                <a:sym typeface="Marker Felt"/>
              </a:rPr>
              <a:t>Agenda</a:t>
            </a:r>
            <a:endParaRPr sz="3871">
              <a:solidFill>
                <a:srgbClr val="4D4206"/>
              </a:solidFill>
              <a:latin typeface="+mn-lt"/>
              <a:ea typeface="+mn-ea"/>
              <a:cs typeface="+mn-cs"/>
              <a:sym typeface="Marker Felt"/>
            </a:endParaRPr>
          </a:p>
          <a:p>
            <a:pPr lvl="0" marL="409680" indent="-409680" algn="just" defTabSz="461518">
              <a:spcBef>
                <a:spcPts val="3700"/>
              </a:spcBef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3871">
                <a:solidFill>
                  <a:srgbClr val="4D4206"/>
                </a:solidFill>
                <a:latin typeface="+mn-lt"/>
                <a:ea typeface="+mn-ea"/>
                <a:cs typeface="+mn-cs"/>
                <a:sym typeface="Marker Felt"/>
              </a:rPr>
              <a:t>Absensi</a:t>
            </a:r>
            <a:endParaRPr sz="3871">
              <a:solidFill>
                <a:srgbClr val="4D4206"/>
              </a:solidFill>
              <a:latin typeface="+mn-lt"/>
              <a:ea typeface="+mn-ea"/>
              <a:cs typeface="+mn-cs"/>
              <a:sym typeface="Marker Felt"/>
            </a:endParaRPr>
          </a:p>
          <a:p>
            <a:pPr lvl="0" marL="409680" indent="-409680" defTabSz="461518">
              <a:spcBef>
                <a:spcPts val="3100"/>
              </a:spcBef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3871">
                <a:solidFill>
                  <a:srgbClr val="4D4206"/>
                </a:solidFill>
                <a:latin typeface="+mn-lt"/>
                <a:ea typeface="+mn-ea"/>
                <a:cs typeface="+mn-cs"/>
                <a:sym typeface="Marker Felt"/>
              </a:rPr>
              <a:t>Grafik Kebersihan Kelas</a:t>
            </a:r>
            <a:endParaRPr sz="3871">
              <a:solidFill>
                <a:srgbClr val="4D4206"/>
              </a:solidFill>
              <a:latin typeface="+mn-lt"/>
              <a:ea typeface="+mn-ea"/>
              <a:cs typeface="+mn-cs"/>
              <a:sym typeface="Marker Felt"/>
            </a:endParaRPr>
          </a:p>
          <a:p>
            <a:pPr lvl="0" marL="409680" indent="-409680" defTabSz="461518">
              <a:spcBef>
                <a:spcPts val="3100"/>
              </a:spcBef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3871">
                <a:solidFill>
                  <a:srgbClr val="4D4206"/>
                </a:solidFill>
                <a:latin typeface="+mn-lt"/>
                <a:ea typeface="+mn-ea"/>
                <a:cs typeface="+mn-cs"/>
                <a:sym typeface="Marker Felt"/>
              </a:rPr>
              <a:t>Grafik Disiplin Berbaris</a:t>
            </a:r>
            <a:endParaRPr sz="3871">
              <a:solidFill>
                <a:srgbClr val="4D4206"/>
              </a:solidFill>
              <a:latin typeface="+mn-lt"/>
              <a:ea typeface="+mn-ea"/>
              <a:cs typeface="+mn-cs"/>
              <a:sym typeface="Marker Felt"/>
            </a:endParaRPr>
          </a:p>
          <a:p>
            <a:pPr lvl="0" marL="409680" indent="-409680" defTabSz="461518">
              <a:spcBef>
                <a:spcPts val="3100"/>
              </a:spcBef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3871">
                <a:solidFill>
                  <a:srgbClr val="4D4206"/>
                </a:solidFill>
                <a:latin typeface="+mn-lt"/>
                <a:ea typeface="+mn-ea"/>
                <a:cs typeface="+mn-cs"/>
                <a:sym typeface="Marker Felt"/>
              </a:rPr>
              <a:t>Grafik Absensi</a:t>
            </a:r>
          </a:p>
        </p:txBody>
      </p:sp>
    </p:spTree>
  </p:cSld>
  <p:clrMapOvr>
    <a:masterClrMapping/>
  </p:clrMapOvr>
  <p:transition spd="slow" advClick="1">
    <p:dissolve/>
  </p:transition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afterEffect" presetClass="entr" presetSubtype="8" presetID="2" grpId="1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9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Class="entr" presetSubtype="8" presetID="2" grpId="1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nodeType="afterEffect" presetClass="entr" presetSubtype="8" presetID="2" grpId="1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nodeType="afterEffect" presetClass="entr" presetSubtype="8" presetID="2" grpId="1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nodeType="afterEffect" presetClass="entr" presetSubtype="8" presetID="2" grpId="1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nodeType="afterEffect" presetClass="entr" presetSubtype="8" presetID="2" grpId="1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nodeType="afterEffect" presetClass="entr" presetSubtype="8" presetID="2" grpId="2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35" fill="hold"/>
                                        <p:tgtEl>
                                          <p:spTgt spid="9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Class="entr" presetSubtype="8" presetID="2" grpId="2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39" fill="hold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nodeType="afterEffect" presetClass="entr" presetSubtype="8" presetID="2" grpId="2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44" fill="hold"/>
                                        <p:tgtEl>
                                          <p:spTgt spid="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000"/>
                            </p:stCondLst>
                            <p:childTnLst>
                              <p:par>
                                <p:cTn id="48" nodeType="afterEffect" presetClass="entr" presetSubtype="8" presetID="2" grpId="2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49" fill="hold"/>
                                        <p:tgtEl>
                                          <p:spTgt spid="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nodeType="afterEffect" presetClass="entr" presetSubtype="8" presetID="2" grpId="2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54" fill="hold"/>
                                        <p:tgtEl>
                                          <p:spTgt spid="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9000"/>
                            </p:stCondLst>
                            <p:childTnLst>
                              <p:par>
                                <p:cTn id="58" nodeType="afterEffect" presetClass="entr" presetSubtype="8" presetID="2" grpId="2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59" fill="hold"/>
                                        <p:tgtEl>
                                          <p:spTgt spid="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0"/>
                            </p:stCondLst>
                            <p:childTnLst>
                              <p:par>
                                <p:cTn id="63" nodeType="afterEffect" presetClass="entr" presetSubtype="8" presetID="2" grpId="2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4" fill="hold"/>
                                        <p:tgtEl>
                                          <p:spTgt spid="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1" animBg="1" rev="0" advAuto="0" spid="98" grpId="2"/>
      <p:bldP build="p" bldLvl="1" animBg="1" rev="0" advAuto="0" spid="97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algn="l">
              <a:defRPr b="1" sz="6300">
                <a:solidFill>
                  <a:srgbClr val="000000"/>
                </a:solidFill>
                <a:latin typeface="Gurmukhi MN"/>
                <a:ea typeface="Gurmukhi MN"/>
                <a:cs typeface="Gurmukhi MN"/>
                <a:sym typeface="Gurmukhi MN"/>
              </a:defRPr>
            </a:lvl1pPr>
          </a:lstStyle>
          <a:p>
            <a:pPr lvl="0">
              <a:defRPr b="0" sz="1800"/>
            </a:pPr>
            <a:r>
              <a:rPr b="1" sz="6300"/>
              <a:t>2.TANGGUNG JAWAB</a:t>
            </a:r>
          </a:p>
        </p:txBody>
      </p:sp>
      <p:sp>
        <p:nvSpPr>
          <p:cNvPr id="101" name="Shape 101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 marL="571500" indent="-571500"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5400">
                <a:solidFill>
                  <a:srgbClr val="4D4206"/>
                </a:solidFill>
                <a:latin typeface="+mn-lt"/>
                <a:ea typeface="+mn-ea"/>
                <a:cs typeface="+mn-cs"/>
                <a:sym typeface="Marker Felt"/>
              </a:rPr>
              <a:t>Gembala</a:t>
            </a:r>
            <a:endParaRPr sz="5400">
              <a:solidFill>
                <a:srgbClr val="4D4206"/>
              </a:solidFill>
              <a:latin typeface="+mn-lt"/>
              <a:ea typeface="+mn-ea"/>
              <a:cs typeface="+mn-cs"/>
              <a:sym typeface="Marker Felt"/>
            </a:endParaRPr>
          </a:p>
          <a:p>
            <a:pPr lvl="0" marL="571500" indent="-571500"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5400">
                <a:solidFill>
                  <a:srgbClr val="4D4206"/>
                </a:solidFill>
                <a:latin typeface="+mn-lt"/>
                <a:ea typeface="+mn-ea"/>
                <a:cs typeface="+mn-cs"/>
                <a:sym typeface="Marker Felt"/>
              </a:rPr>
              <a:t>Menjalin komunikasi</a:t>
            </a:r>
            <a:endParaRPr sz="5400">
              <a:solidFill>
                <a:srgbClr val="4D4206"/>
              </a:solidFill>
              <a:latin typeface="+mn-lt"/>
              <a:ea typeface="+mn-ea"/>
              <a:cs typeface="+mn-cs"/>
              <a:sym typeface="Marker Felt"/>
            </a:endParaRPr>
          </a:p>
          <a:p>
            <a:pPr lvl="0" marL="571500" indent="-571500"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5400">
                <a:solidFill>
                  <a:srgbClr val="4D4206"/>
                </a:solidFill>
                <a:latin typeface="+mn-lt"/>
                <a:ea typeface="+mn-ea"/>
                <a:cs typeface="+mn-cs"/>
                <a:sym typeface="Marker Felt"/>
              </a:rPr>
              <a:t>Menjaga sarana dan prasarana kelas</a:t>
            </a:r>
          </a:p>
        </p:txBody>
      </p:sp>
    </p:spTree>
  </p:cSld>
  <p:clrMapOvr>
    <a:masterClrMapping/>
  </p:clrMapOvr>
  <p:transition spd="med" advClick="1">
    <p:dissolve/>
  </p:transition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afterEffect" presetClass="entr" presetSubtype="6" presetID="15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0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1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1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Class="entr" presetSubtype="6" presetID="15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nodeType="afterEffect" presetClass="entr" presetSubtype="6" presetID="15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nodeType="afterEffect" presetClass="entr" presetSubtype="6" presetID="15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1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1" animBg="1" rev="0" advAuto="0" spid="101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algn="l">
              <a:defRPr b="1" sz="6600">
                <a:solidFill>
                  <a:srgbClr val="000000"/>
                </a:solidFill>
                <a:latin typeface="Gurmukhi MN"/>
                <a:ea typeface="Gurmukhi MN"/>
                <a:cs typeface="Gurmukhi MN"/>
                <a:sym typeface="Gurmukhi MN"/>
              </a:defRPr>
            </a:lvl1pPr>
          </a:lstStyle>
          <a:p>
            <a:pPr lvl="0">
              <a:defRPr b="0" sz="1800"/>
            </a:pPr>
            <a:r>
              <a:rPr b="1" sz="6600"/>
              <a:t>3. PEMBIASAAN</a:t>
            </a:r>
          </a:p>
        </p:txBody>
      </p:sp>
      <p:sp>
        <p:nvSpPr>
          <p:cNvPr id="104" name="Shape 104"/>
          <p:cNvSpPr/>
          <p:nvPr>
            <p:ph type="body" idx="1"/>
          </p:nvPr>
        </p:nvSpPr>
        <p:spPr>
          <a:xfrm>
            <a:off x="1269999" y="2618260"/>
            <a:ext cx="10464801" cy="6147106"/>
          </a:xfrm>
          <a:prstGeom prst="rect">
            <a:avLst/>
          </a:prstGeom>
        </p:spPr>
        <p:txBody>
          <a:bodyPr/>
          <a:lstStyle/>
          <a:p>
            <a:pPr lvl="0" marL="554355" indent="-554355" defTabSz="566674">
              <a:spcBef>
                <a:spcPts val="4600"/>
              </a:spcBef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5238">
                <a:solidFill>
                  <a:srgbClr val="4D4206"/>
                </a:solidFill>
                <a:latin typeface="+mn-lt"/>
                <a:ea typeface="+mn-ea"/>
                <a:cs typeface="+mn-cs"/>
                <a:sym typeface="Marker Felt"/>
              </a:rPr>
              <a:t>Baris berbaris</a:t>
            </a:r>
            <a:endParaRPr sz="5238">
              <a:solidFill>
                <a:srgbClr val="4D4206"/>
              </a:solidFill>
              <a:latin typeface="+mn-lt"/>
              <a:ea typeface="+mn-ea"/>
              <a:cs typeface="+mn-cs"/>
              <a:sym typeface="Marker Felt"/>
            </a:endParaRPr>
          </a:p>
          <a:p>
            <a:pPr lvl="0" marL="554355" indent="-554355" defTabSz="566674">
              <a:spcBef>
                <a:spcPts val="4600"/>
              </a:spcBef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5238">
                <a:solidFill>
                  <a:srgbClr val="4D4206"/>
                </a:solidFill>
                <a:latin typeface="+mn-lt"/>
                <a:ea typeface="+mn-ea"/>
                <a:cs typeface="+mn-cs"/>
                <a:sym typeface="Marker Felt"/>
              </a:rPr>
              <a:t>Renungan Pagi</a:t>
            </a:r>
            <a:endParaRPr sz="5238">
              <a:solidFill>
                <a:srgbClr val="4D4206"/>
              </a:solidFill>
              <a:latin typeface="+mn-lt"/>
              <a:ea typeface="+mn-ea"/>
              <a:cs typeface="+mn-cs"/>
              <a:sym typeface="Marker Felt"/>
            </a:endParaRPr>
          </a:p>
          <a:p>
            <a:pPr lvl="0" marL="554355" indent="-554355" defTabSz="566674">
              <a:spcBef>
                <a:spcPts val="4600"/>
              </a:spcBef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5238">
                <a:solidFill>
                  <a:srgbClr val="4D4206"/>
                </a:solidFill>
                <a:latin typeface="+mn-lt"/>
                <a:ea typeface="+mn-ea"/>
                <a:cs typeface="+mn-cs"/>
                <a:sym typeface="Marker Felt"/>
              </a:rPr>
              <a:t>Ayat Hafalan</a:t>
            </a:r>
            <a:endParaRPr sz="5238">
              <a:solidFill>
                <a:srgbClr val="4D4206"/>
              </a:solidFill>
              <a:latin typeface="+mn-lt"/>
              <a:ea typeface="+mn-ea"/>
              <a:cs typeface="+mn-cs"/>
              <a:sym typeface="Marker Felt"/>
            </a:endParaRPr>
          </a:p>
          <a:p>
            <a:pPr lvl="0" marL="554355" indent="-554355" defTabSz="566674">
              <a:spcBef>
                <a:spcPts val="4600"/>
              </a:spcBef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5238">
                <a:solidFill>
                  <a:srgbClr val="4D4206"/>
                </a:solidFill>
                <a:latin typeface="+mn-lt"/>
                <a:ea typeface="+mn-ea"/>
                <a:cs typeface="+mn-cs"/>
                <a:sym typeface="Marker Felt"/>
              </a:rPr>
              <a:t>Kerapihan dan Kebersihan Kelas (pagi dan sore)</a:t>
            </a:r>
          </a:p>
        </p:txBody>
      </p:sp>
    </p:spTree>
  </p:cSld>
  <p:clrMapOvr>
    <a:masterClrMapping/>
  </p:clrMapOvr>
  <p:transition spd="med" advClick="1">
    <p:dissolve/>
  </p:transition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afterEffect" presetClass="entr" presetSubtype="8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0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7" dur="1000"/>
                                        <p:tgtEl>
                                          <p:spTgt spid="10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Class="entr" presetSubtype="8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10" dur="1000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nodeType="afterEffect" presetClass="entr" presetSubtype="8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1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14" dur="1000"/>
                                        <p:tgtEl>
                                          <p:spTgt spid="1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nodeType="afterEffect" presetClass="entr" presetSubtype="8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1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18" dur="1000"/>
                                        <p:tgtEl>
                                          <p:spTgt spid="1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nodeType="afterEffect" presetClass="entr" presetSubtype="8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1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22" dur="1000"/>
                                        <p:tgtEl>
                                          <p:spTgt spid="1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1" animBg="1" rev="0" advAuto="0" spid="10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i="0" sz="1800">
                <a:solidFill>
                  <a:srgbClr val="000000"/>
                </a:solidFill>
              </a:defRPr>
            </a:pPr>
            <a:r>
              <a:rPr i="1" sz="7200">
                <a:solidFill>
                  <a:srgbClr val="1F1F1F">
                    <a:alpha val="93000"/>
                  </a:srgbClr>
                </a:solidFill>
              </a:rPr>
              <a:t>1. Administrasi Kelas</a:t>
            </a:r>
          </a:p>
        </p:txBody>
      </p:sp>
      <p:sp>
        <p:nvSpPr>
          <p:cNvPr id="29" name="Shape 29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</a:p>
        </p:txBody>
      </p:sp>
    </p:spTree>
  </p:cSld>
  <p:clrMapOvr>
    <a:masterClrMapping/>
  </p:clrMapOvr>
  <p:transition spd="med" advClick="1">
    <p:dissolv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/>
          <p:nvPr>
            <p:ph type="title"/>
          </p:nvPr>
        </p:nvSpPr>
        <p:spPr>
          <a:xfrm>
            <a:off x="1270000" y="254000"/>
            <a:ext cx="10464800" cy="2212012"/>
          </a:xfrm>
          <a:prstGeom prst="rect">
            <a:avLst/>
          </a:prstGeom>
        </p:spPr>
        <p:txBody>
          <a:bodyPr/>
          <a:lstStyle>
            <a:lvl1pPr algn="l">
              <a:defRPr b="1" sz="4400">
                <a:solidFill>
                  <a:srgbClr val="000000"/>
                </a:solidFill>
                <a:latin typeface="Gurmukhi MN"/>
                <a:ea typeface="Gurmukhi MN"/>
                <a:cs typeface="Gurmukhi MN"/>
                <a:sym typeface="Gurmukhi MN"/>
              </a:defRPr>
            </a:lvl1pPr>
          </a:lstStyle>
          <a:p>
            <a:pPr lvl="0">
              <a:defRPr b="0" sz="1800"/>
            </a:pPr>
            <a:r>
              <a:rPr b="1" sz="4400"/>
              <a:t>KERAPIHAN &amp; KEBERSIHAN (SORE)</a:t>
            </a:r>
          </a:p>
        </p:txBody>
      </p:sp>
      <p:grpSp>
        <p:nvGrpSpPr>
          <p:cNvPr id="109" name="Group 109"/>
          <p:cNvGrpSpPr/>
          <p:nvPr/>
        </p:nvGrpSpPr>
        <p:grpSpPr>
          <a:xfrm>
            <a:off x="1967583" y="2788950"/>
            <a:ext cx="9595511" cy="6080700"/>
            <a:chOff x="-114299" y="-152400"/>
            <a:chExt cx="9595510" cy="6080699"/>
          </a:xfrm>
        </p:grpSpPr>
        <p:pic>
          <p:nvPicPr>
            <p:cNvPr id="108" name="IMG_0167.png"/>
            <p:cNvPicPr/>
            <p:nvPr/>
          </p:nvPicPr>
          <p:blipFill>
            <a:blip r:embed="rId2">
              <a:extLst/>
            </a:blip>
            <a:srcRect l="2416" t="28997" r="4295" b="28997"/>
            <a:stretch>
              <a:fillRect/>
            </a:stretch>
          </p:blipFill>
          <p:spPr>
            <a:xfrm>
              <a:off x="0" y="0"/>
              <a:ext cx="9366910" cy="5623499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07" name="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114300" y="-152400"/>
              <a:ext cx="9595510" cy="6080700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spd="med" advClick="1">
    <p:dissolve/>
  </p:transition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afterEffect" presetClass="entr" presetSubtype="0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1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09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/>
          <p:nvPr>
            <p:ph type="title"/>
          </p:nvPr>
        </p:nvSpPr>
        <p:spPr>
          <a:xfrm>
            <a:off x="-359407" y="3527715"/>
            <a:ext cx="10464800" cy="2222501"/>
          </a:xfrm>
          <a:prstGeom prst="rect">
            <a:avLst/>
          </a:prstGeom>
        </p:spPr>
        <p:txBody>
          <a:bodyPr/>
          <a:lstStyle/>
          <a:p>
            <a:pPr lvl="0" algn="l">
              <a:defRPr i="0" sz="1800">
                <a:solidFill>
                  <a:srgbClr val="000000"/>
                </a:solidFill>
              </a:defRPr>
            </a:pPr>
            <a:r>
              <a:rPr sz="4200">
                <a:latin typeface="Helvetica Neue Light"/>
                <a:ea typeface="Helvetica Neue Light"/>
                <a:cs typeface="Helvetica Neue Light"/>
                <a:sym typeface="Helvetica Neue Light"/>
              </a:rPr>
              <a:t>                          </a:t>
            </a:r>
            <a:r>
              <a:rPr b="1" sz="10200">
                <a:latin typeface="Gurmukhi MN"/>
                <a:ea typeface="Gurmukhi MN"/>
                <a:cs typeface="Gurmukhi MN"/>
                <a:sym typeface="Gurmukhi MN"/>
              </a:rPr>
              <a:t>SELESAI</a:t>
            </a:r>
          </a:p>
        </p:txBody>
      </p:sp>
    </p:spTree>
  </p:cSld>
  <p:clrMapOvr>
    <a:masterClrMapping/>
  </p:clrMapOvr>
  <p:transition spd="med" advClick="1"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asted-image.jpg"/>
          <p:cNvPicPr/>
          <p:nvPr/>
        </p:nvPicPr>
        <p:blipFill>
          <a:blip r:embed="rId2">
            <a:extLst/>
          </a:blip>
          <a:srcRect l="0" t="16339" r="0" b="16339"/>
          <a:stretch>
            <a:fillRect/>
          </a:stretch>
        </p:blipFill>
        <p:spPr>
          <a:xfrm>
            <a:off x="992893" y="878503"/>
            <a:ext cx="11156585" cy="5402280"/>
          </a:xfrm>
          <a:prstGeom prst="rect">
            <a:avLst/>
          </a:prstGeom>
          <a:ln w="101600">
            <a:solidFill>
              <a:srgbClr val="FFFFFF"/>
            </a:solidFill>
            <a:miter lim="400000"/>
          </a:ln>
          <a:effectLst>
            <a:outerShdw sx="100000" sy="100000" kx="0" ky="0" algn="b" rotWithShape="0" blurRad="38100" dist="50800" dir="5400000">
              <a:srgbClr val="1F1F1F">
                <a:alpha val="69750"/>
              </a:srgbClr>
            </a:outerShdw>
          </a:effectLst>
        </p:spPr>
      </p:pic>
      <p:sp>
        <p:nvSpPr>
          <p:cNvPr id="32" name="Shape 32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514095">
              <a:defRPr sz="6336"/>
            </a:lvl1pPr>
          </a:lstStyle>
          <a:p>
            <a:pPr lvl="0">
              <a:defRPr i="0" sz="1800">
                <a:solidFill>
                  <a:srgbClr val="000000"/>
                </a:solidFill>
              </a:defRPr>
            </a:pPr>
            <a:r>
              <a:rPr i="1" sz="6336">
                <a:solidFill>
                  <a:srgbClr val="1F1F1F">
                    <a:alpha val="93000"/>
                  </a:srgbClr>
                </a:solidFill>
              </a:rPr>
              <a:t>a. Struktur Organisasi Kelas</a:t>
            </a:r>
          </a:p>
        </p:txBody>
      </p:sp>
      <p:sp>
        <p:nvSpPr>
          <p:cNvPr id="33" name="Shape 33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</a:p>
        </p:txBody>
      </p:sp>
    </p:spTree>
  </p:cSld>
  <p:clrMapOvr>
    <a:masterClrMapping/>
  </p:clrMapOvr>
  <p:transition spd="slow" advClick="1"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asted-image.jpg"/>
          <p:cNvPicPr/>
          <p:nvPr/>
        </p:nvPicPr>
        <p:blipFill>
          <a:blip r:embed="rId2">
            <a:extLst/>
          </a:blip>
          <a:srcRect l="0" t="1705" r="0" b="1705"/>
          <a:stretch>
            <a:fillRect/>
          </a:stretch>
        </p:blipFill>
        <p:spPr>
          <a:xfrm>
            <a:off x="946101" y="946149"/>
            <a:ext cx="11112411" cy="5380889"/>
          </a:xfrm>
          <a:prstGeom prst="rect">
            <a:avLst/>
          </a:prstGeom>
          <a:ln w="101600">
            <a:solidFill>
              <a:srgbClr val="FFFFFF"/>
            </a:solidFill>
            <a:miter lim="400000"/>
          </a:ln>
          <a:effectLst>
            <a:outerShdw sx="100000" sy="100000" kx="0" ky="0" algn="b" rotWithShape="0" blurRad="38100" dist="50800" dir="5400000">
              <a:srgbClr val="1F1F1F">
                <a:alpha val="69750"/>
              </a:srgbClr>
            </a:outerShdw>
          </a:effectLst>
        </p:spPr>
      </p:pic>
      <p:sp>
        <p:nvSpPr>
          <p:cNvPr id="36" name="Shape 3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i="0" sz="1800">
                <a:solidFill>
                  <a:srgbClr val="000000"/>
                </a:solidFill>
              </a:defRPr>
            </a:pPr>
            <a:r>
              <a:rPr i="1" sz="7200">
                <a:solidFill>
                  <a:srgbClr val="1F1F1F">
                    <a:alpha val="93000"/>
                  </a:srgbClr>
                </a:solidFill>
              </a:rPr>
              <a:t>b. Denah Kelas</a:t>
            </a:r>
          </a:p>
        </p:txBody>
      </p:sp>
      <p:sp>
        <p:nvSpPr>
          <p:cNvPr id="37" name="Shape 3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</a:p>
        </p:txBody>
      </p:sp>
    </p:spTree>
  </p:cSld>
  <p:clrMapOvr>
    <a:masterClrMapping/>
  </p:clrMapOvr>
  <p:transition spd="slow" advClick="1"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asted-image.jpg"/>
          <p:cNvPicPr/>
          <p:nvPr/>
        </p:nvPicPr>
        <p:blipFill>
          <a:blip r:embed="rId2">
            <a:extLst/>
          </a:blip>
          <a:srcRect l="9303" t="0" r="9303" b="0"/>
          <a:stretch>
            <a:fillRect/>
          </a:stretch>
        </p:blipFill>
        <p:spPr>
          <a:xfrm>
            <a:off x="1121226" y="946150"/>
            <a:ext cx="10464801" cy="5067300"/>
          </a:xfrm>
          <a:prstGeom prst="rect">
            <a:avLst/>
          </a:prstGeom>
          <a:ln w="101600">
            <a:solidFill>
              <a:srgbClr val="FFFFFF"/>
            </a:solidFill>
            <a:miter lim="400000"/>
          </a:ln>
          <a:effectLst>
            <a:outerShdw sx="100000" sy="100000" kx="0" ky="0" algn="b" rotWithShape="0" blurRad="38100" dist="50800" dir="5400000">
              <a:srgbClr val="1F1F1F">
                <a:alpha val="69750"/>
              </a:srgbClr>
            </a:outerShdw>
          </a:effectLst>
        </p:spPr>
      </p:pic>
      <p:sp>
        <p:nvSpPr>
          <p:cNvPr id="40" name="Shape 40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i="0" sz="1800">
                <a:solidFill>
                  <a:srgbClr val="000000"/>
                </a:solidFill>
              </a:defRPr>
            </a:pPr>
            <a:r>
              <a:rPr i="1" sz="7200">
                <a:solidFill>
                  <a:srgbClr val="1F1F1F">
                    <a:alpha val="93000"/>
                  </a:srgbClr>
                </a:solidFill>
              </a:rPr>
              <a:t>c. Jadwal Piket</a:t>
            </a:r>
          </a:p>
        </p:txBody>
      </p:sp>
      <p:sp>
        <p:nvSpPr>
          <p:cNvPr id="41" name="Shape 41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</a:p>
        </p:txBody>
      </p:sp>
    </p:spTree>
  </p:cSld>
  <p:clrMapOvr>
    <a:masterClrMapping/>
  </p:clrMapOvr>
  <p:transition spd="slow" advClick="1"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asted-image.jpg"/>
          <p:cNvPicPr/>
          <p:nvPr/>
        </p:nvPicPr>
        <p:blipFill>
          <a:blip r:embed="rId2">
            <a:extLst/>
          </a:blip>
          <a:srcRect l="9303" t="0" r="9303" b="0"/>
          <a:stretch>
            <a:fillRect/>
          </a:stretch>
        </p:blipFill>
        <p:spPr>
          <a:xfrm>
            <a:off x="1272293" y="946150"/>
            <a:ext cx="10464801" cy="5067300"/>
          </a:xfrm>
          <a:prstGeom prst="rect">
            <a:avLst/>
          </a:prstGeom>
          <a:ln w="101600">
            <a:solidFill>
              <a:srgbClr val="FFFFFF"/>
            </a:solidFill>
            <a:miter lim="400000"/>
          </a:ln>
          <a:effectLst>
            <a:outerShdw sx="100000" sy="100000" kx="0" ky="0" algn="b" rotWithShape="0" blurRad="38100" dist="50800" dir="5400000">
              <a:srgbClr val="1F1F1F">
                <a:alpha val="69750"/>
              </a:srgbClr>
            </a:outerShdw>
          </a:effectLst>
        </p:spPr>
      </p:pic>
      <p:sp>
        <p:nvSpPr>
          <p:cNvPr id="44" name="Shape 44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i="0" sz="1800">
                <a:solidFill>
                  <a:srgbClr val="000000"/>
                </a:solidFill>
              </a:defRPr>
            </a:pPr>
            <a:r>
              <a:rPr i="1" sz="7200">
                <a:solidFill>
                  <a:srgbClr val="1F1F1F">
                    <a:alpha val="93000"/>
                  </a:srgbClr>
                </a:solidFill>
              </a:rPr>
              <a:t>d. Jadwal Doa</a:t>
            </a:r>
          </a:p>
        </p:txBody>
      </p:sp>
      <p:sp>
        <p:nvSpPr>
          <p:cNvPr id="45" name="Shape 45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</a:p>
        </p:txBody>
      </p:sp>
    </p:spTree>
  </p:cSld>
  <p:clrMapOvr>
    <a:masterClrMapping/>
  </p:clrMapOvr>
  <p:transition spd="slow" advClick="1"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asted-image.jpg"/>
          <p:cNvPicPr/>
          <p:nvPr/>
        </p:nvPicPr>
        <p:blipFill>
          <a:blip r:embed="rId2">
            <a:extLst/>
          </a:blip>
          <a:srcRect l="1597" t="0" r="1597" b="0"/>
          <a:stretch>
            <a:fillRect/>
          </a:stretch>
        </p:blipFill>
        <p:spPr>
          <a:xfrm>
            <a:off x="971169" y="946150"/>
            <a:ext cx="11062645" cy="5356791"/>
          </a:xfrm>
          <a:prstGeom prst="rect">
            <a:avLst/>
          </a:prstGeom>
          <a:ln w="101600">
            <a:solidFill>
              <a:srgbClr val="FFFFFF"/>
            </a:solidFill>
            <a:miter lim="400000"/>
          </a:ln>
          <a:effectLst>
            <a:outerShdw sx="100000" sy="100000" kx="0" ky="0" algn="b" rotWithShape="0" blurRad="38100" dist="50800" dir="5400000">
              <a:srgbClr val="1F1F1F">
                <a:alpha val="69750"/>
              </a:srgbClr>
            </a:outerShdw>
          </a:effectLst>
        </p:spPr>
      </p:pic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i="0" sz="1800">
                <a:solidFill>
                  <a:srgbClr val="000000"/>
                </a:solidFill>
              </a:defRPr>
            </a:pPr>
            <a:r>
              <a:rPr i="1" sz="7200">
                <a:solidFill>
                  <a:srgbClr val="1F1F1F">
                    <a:alpha val="93000"/>
                  </a:srgbClr>
                </a:solidFill>
              </a:rPr>
              <a:t>e. Jadwal Pelajaran</a:t>
            </a:r>
          </a:p>
        </p:txBody>
      </p:sp>
      <p:sp>
        <p:nvSpPr>
          <p:cNvPr id="49" name="Shape 49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</a:p>
        </p:txBody>
      </p:sp>
    </p:spTree>
  </p:cSld>
  <p:clrMapOvr>
    <a:masterClrMapping/>
  </p:clrMapOvr>
  <p:transition spd="slow" advClick="1"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asted-image.jpg"/>
          <p:cNvPicPr/>
          <p:nvPr/>
        </p:nvPicPr>
        <p:blipFill>
          <a:blip r:embed="rId2">
            <a:extLst/>
          </a:blip>
          <a:srcRect l="0" t="12203" r="0" b="12203"/>
          <a:stretch>
            <a:fillRect/>
          </a:stretch>
        </p:blipFill>
        <p:spPr>
          <a:xfrm>
            <a:off x="1447800" y="1123950"/>
            <a:ext cx="10464800" cy="5067300"/>
          </a:xfrm>
          <a:prstGeom prst="rect">
            <a:avLst/>
          </a:prstGeom>
          <a:ln w="101600">
            <a:solidFill>
              <a:srgbClr val="FFFFFF"/>
            </a:solidFill>
            <a:miter lim="400000"/>
          </a:ln>
          <a:effectLst>
            <a:outerShdw sx="100000" sy="100000" kx="0" ky="0" algn="b" rotWithShape="0" blurRad="38100" dist="50800" dir="5400000">
              <a:srgbClr val="1F1F1F">
                <a:alpha val="69750"/>
              </a:srgbClr>
            </a:outerShdw>
          </a:effectLst>
        </p:spPr>
      </p:pic>
      <p:sp>
        <p:nvSpPr>
          <p:cNvPr id="52" name="Shape 52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i="0" sz="1800">
                <a:solidFill>
                  <a:srgbClr val="000000"/>
                </a:solidFill>
              </a:defRPr>
            </a:pPr>
            <a:r>
              <a:rPr i="1" sz="7200">
                <a:solidFill>
                  <a:srgbClr val="1F1F1F">
                    <a:alpha val="93000"/>
                  </a:srgbClr>
                </a:solidFill>
              </a:rPr>
              <a:t>f.  Jurnal Kelas</a:t>
            </a:r>
          </a:p>
        </p:txBody>
      </p:sp>
      <p:sp>
        <p:nvSpPr>
          <p:cNvPr id="53" name="Shape 53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</a:p>
        </p:txBody>
      </p:sp>
    </p:spTree>
  </p:cSld>
  <p:clrMapOvr>
    <a:masterClrMapping/>
  </p:clrMapOvr>
  <p:transition spd="slow" advClick="1">
    <p:dissolv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roup 57"/>
          <p:cNvGrpSpPr/>
          <p:nvPr/>
        </p:nvGrpSpPr>
        <p:grpSpPr>
          <a:xfrm rot="180000">
            <a:off x="174725" y="177926"/>
            <a:ext cx="6148407" cy="5247794"/>
            <a:chOff x="-114299" y="-152400"/>
            <a:chExt cx="6148407" cy="5247794"/>
          </a:xfrm>
        </p:grpSpPr>
        <p:pic>
          <p:nvPicPr>
            <p:cNvPr id="56" name="pasted-image.jpg"/>
            <p:cNvPicPr/>
            <p:nvPr/>
          </p:nvPicPr>
          <p:blipFill>
            <a:blip r:embed="rId2">
              <a:extLst/>
            </a:blip>
            <a:srcRect l="10421" t="0" r="10421" b="0"/>
            <a:stretch>
              <a:fillRect/>
            </a:stretch>
          </p:blipFill>
          <p:spPr>
            <a:xfrm>
              <a:off x="0" y="0"/>
              <a:ext cx="5919807" cy="4790594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55" name="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114300" y="-152400"/>
              <a:ext cx="6148407" cy="5247794"/>
            </a:xfrm>
            <a:prstGeom prst="rect">
              <a:avLst/>
            </a:prstGeom>
            <a:effectLst/>
          </p:spPr>
        </p:pic>
      </p:grpSp>
      <p:grpSp>
        <p:nvGrpSpPr>
          <p:cNvPr id="60" name="Group 60"/>
          <p:cNvGrpSpPr/>
          <p:nvPr/>
        </p:nvGrpSpPr>
        <p:grpSpPr>
          <a:xfrm>
            <a:off x="5676901" y="3152307"/>
            <a:ext cx="6937469" cy="5388443"/>
            <a:chOff x="-101600" y="-101599"/>
            <a:chExt cx="6937469" cy="5388443"/>
          </a:xfrm>
        </p:grpSpPr>
        <p:pic>
          <p:nvPicPr>
            <p:cNvPr id="59" name="pasted-image.jpg"/>
            <p:cNvPicPr/>
            <p:nvPr/>
          </p:nvPicPr>
          <p:blipFill>
            <a:blip r:embed="rId4">
              <a:extLst/>
            </a:blip>
            <a:srcRect l="43" t="0" r="43" b="0"/>
            <a:stretch>
              <a:fillRect/>
            </a:stretch>
          </p:blipFill>
          <p:spPr>
            <a:xfrm>
              <a:off x="0" y="0"/>
              <a:ext cx="6721570" cy="5045542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58" name=""/>
            <p:cNvPicPr/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-101600" y="-101600"/>
              <a:ext cx="6937470" cy="5388443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spd="slow" advClick="1">
    <p:dissolve/>
  </p:transition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2.jpe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2.jpeg"/></Relationships>

</file>

<file path=ppt/theme/theme1.xml><?xml version="1.0" encoding="utf-8"?>
<a:theme xmlns:a="http://schemas.openxmlformats.org/drawingml/2006/main" xmlns:r="http://schemas.openxmlformats.org/officeDocument/2006/relationships" name="Craft">
  <a:themeElements>
    <a:clrScheme name="Craft">
      <a:dk1>
        <a:srgbClr val="004F75"/>
      </a:dk1>
      <a:lt1>
        <a:srgbClr val="757575"/>
      </a:lt1>
      <a:dk2>
        <a:srgbClr val="4A4B4C"/>
      </a:dk2>
      <a:lt2>
        <a:srgbClr val="BFBFBF"/>
      </a:lt2>
      <a:accent1>
        <a:srgbClr val="3B96CA"/>
      </a:accent1>
      <a:accent2>
        <a:srgbClr val="66A739"/>
      </a:accent2>
      <a:accent3>
        <a:srgbClr val="CCB62D"/>
      </a:accent3>
      <a:accent4>
        <a:srgbClr val="D67B30"/>
      </a:accent4>
      <a:accent5>
        <a:srgbClr val="CF5245"/>
      </a:accent5>
      <a:accent6>
        <a:srgbClr val="8461B5"/>
      </a:accent6>
      <a:hlink>
        <a:srgbClr val="0000FF"/>
      </a:hlink>
      <a:folHlink>
        <a:srgbClr val="FF00FF"/>
      </a:folHlink>
    </a:clrScheme>
    <a:fontScheme name="Craft">
      <a:majorFont>
        <a:latin typeface="Georgia"/>
        <a:ea typeface="Georgia"/>
        <a:cs typeface="Georgia"/>
      </a:majorFont>
      <a:minorFont>
        <a:latin typeface="Marker Felt"/>
        <a:ea typeface="Marker Felt"/>
        <a:cs typeface="Marker Felt"/>
      </a:minorFont>
    </a:fontScheme>
    <a:fmtScheme name="Craf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sx="100000" sy="100000" kx="0" ky="0" algn="b" rotWithShape="0" blurRad="76200" dist="50800" dir="5400000">
              <a:srgbClr val="000000">
                <a:alpha val="50000"/>
              </a:srgbClr>
            </a:outerShdw>
          </a:effectLst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396A34"/>
            </a:solidFill>
            <a:effectLst/>
            <a:uFillTx/>
            <a:latin typeface="+mn-lt"/>
            <a:ea typeface="+mn-ea"/>
            <a:cs typeface="+mn-cs"/>
            <a:sym typeface="Marker Fel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50800" cap="flat">
          <a:solidFill>
            <a:srgbClr val="FFFFFF">
              <a:alpha val="70300"/>
            </a:srgbClr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4F75"/>
            </a:solidFill>
            <a:effectLst/>
            <a:uFillTx/>
            <a:latin typeface="+mj-lt"/>
            <a:ea typeface="+mj-ea"/>
            <a:cs typeface="+mj-cs"/>
            <a:sym typeface="Georgi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Craft">
  <a:themeElements>
    <a:clrScheme name="Craft">
      <a:dk1>
        <a:srgbClr val="000000"/>
      </a:dk1>
      <a:lt1>
        <a:srgbClr val="FFFFFF"/>
      </a:lt1>
      <a:dk2>
        <a:srgbClr val="4A4B4C"/>
      </a:dk2>
      <a:lt2>
        <a:srgbClr val="BFBFBF"/>
      </a:lt2>
      <a:accent1>
        <a:srgbClr val="3B96CA"/>
      </a:accent1>
      <a:accent2>
        <a:srgbClr val="66A739"/>
      </a:accent2>
      <a:accent3>
        <a:srgbClr val="CCB62D"/>
      </a:accent3>
      <a:accent4>
        <a:srgbClr val="D67B30"/>
      </a:accent4>
      <a:accent5>
        <a:srgbClr val="CF5245"/>
      </a:accent5>
      <a:accent6>
        <a:srgbClr val="8461B5"/>
      </a:accent6>
      <a:hlink>
        <a:srgbClr val="0000FF"/>
      </a:hlink>
      <a:folHlink>
        <a:srgbClr val="FF00FF"/>
      </a:folHlink>
    </a:clrScheme>
    <a:fontScheme name="Craft">
      <a:majorFont>
        <a:latin typeface="Georgia"/>
        <a:ea typeface="Georgia"/>
        <a:cs typeface="Georgia"/>
      </a:majorFont>
      <a:minorFont>
        <a:latin typeface="Marker Felt"/>
        <a:ea typeface="Marker Felt"/>
        <a:cs typeface="Marker Felt"/>
      </a:minorFont>
    </a:fontScheme>
    <a:fmtScheme name="Craf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sx="100000" sy="100000" kx="0" ky="0" algn="b" rotWithShape="0" blurRad="76200" dist="50800" dir="5400000">
              <a:srgbClr val="000000">
                <a:alpha val="50000"/>
              </a:srgbClr>
            </a:outerShdw>
          </a:effectLst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396A34"/>
            </a:solidFill>
            <a:effectLst/>
            <a:uFillTx/>
            <a:latin typeface="+mn-lt"/>
            <a:ea typeface="+mn-ea"/>
            <a:cs typeface="+mn-cs"/>
            <a:sym typeface="Marker Fel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50800" cap="flat">
          <a:solidFill>
            <a:srgbClr val="FFFFFF">
              <a:alpha val="70300"/>
            </a:srgbClr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4F75"/>
            </a:solidFill>
            <a:effectLst/>
            <a:uFillTx/>
            <a:latin typeface="+mj-lt"/>
            <a:ea typeface="+mj-ea"/>
            <a:cs typeface="+mj-cs"/>
            <a:sym typeface="Georgi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