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49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6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1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606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20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879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174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493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134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9BC7A-2924-4DEC-9BDA-12641A3D5F98}" type="datetimeFigureOut">
              <a:rPr lang="en-US" smtClean="0"/>
              <a:t>3/17/2015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F6E8D-12D0-453A-8511-35D48A609A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1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00009"/>
              </p:ext>
            </p:extLst>
          </p:nvPr>
        </p:nvGraphicFramePr>
        <p:xfrm>
          <a:off x="304800" y="844180"/>
          <a:ext cx="85344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685800"/>
                <a:gridCol w="533400"/>
                <a:gridCol w="533400"/>
                <a:gridCol w="533400"/>
                <a:gridCol w="533400"/>
                <a:gridCol w="533400"/>
                <a:gridCol w="609600"/>
                <a:gridCol w="533400"/>
                <a:gridCol w="609600"/>
                <a:gridCol w="533400"/>
                <a:gridCol w="457200"/>
                <a:gridCol w="457200"/>
                <a:gridCol w="144780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CHRT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T.A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AU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POL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UMM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ASG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JLH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L.TW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TND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KET 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2009 / 2010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36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Sep 2010</a:t>
                      </a:r>
                    </a:p>
                    <a:p>
                      <a:pPr algn="l"/>
                      <a:r>
                        <a:rPr lang="en-US" sz="1200" baseline="0" dirty="0" smtClean="0"/>
                        <a:t>1 </a:t>
                      </a:r>
                      <a:r>
                        <a:rPr lang="en-US" sz="1200" baseline="0" dirty="0" err="1" smtClean="0"/>
                        <a:t>Wisda</a:t>
                      </a:r>
                      <a:r>
                        <a:rPr lang="en-US" sz="1200" baseline="0" dirty="0" smtClean="0"/>
                        <a:t> Feb 2011</a:t>
                      </a:r>
                    </a:p>
                    <a:p>
                      <a:pPr algn="l"/>
                      <a:r>
                        <a:rPr lang="en-US" sz="1200" baseline="0" dirty="0" smtClean="0"/>
                        <a:t>1 </a:t>
                      </a:r>
                      <a:r>
                        <a:rPr lang="en-US" sz="1200" baseline="0" dirty="0" err="1" smtClean="0"/>
                        <a:t>Wisda</a:t>
                      </a:r>
                      <a:r>
                        <a:rPr lang="en-US" sz="1200" baseline="0" dirty="0" smtClean="0"/>
                        <a:t> Sep 2011 </a:t>
                      </a:r>
                    </a:p>
                    <a:p>
                      <a:pPr algn="l"/>
                      <a:r>
                        <a:rPr lang="en-US" sz="1200" baseline="0" dirty="0" smtClean="0"/>
                        <a:t>1 </a:t>
                      </a:r>
                      <a:r>
                        <a:rPr lang="en-US" sz="1200" baseline="0" dirty="0" err="1" smtClean="0"/>
                        <a:t>Tdk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Lanjut</a:t>
                      </a:r>
                      <a:r>
                        <a:rPr lang="en-US" sz="1200" baseline="0" dirty="0" smtClean="0"/>
                        <a:t> (TL)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2010 / 2011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29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Sep 2011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2011 / 2012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30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Okt</a:t>
                      </a:r>
                      <a:r>
                        <a:rPr lang="en-US" sz="1200" dirty="0" smtClean="0"/>
                        <a:t> 2012</a:t>
                      </a:r>
                    </a:p>
                    <a:p>
                      <a:pPr algn="l"/>
                      <a:r>
                        <a:rPr lang="en-US" sz="1200" dirty="0" smtClean="0"/>
                        <a:t>1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Feb 2013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2012 / </a:t>
                      </a:r>
                    </a:p>
                    <a:p>
                      <a:pPr algn="ctr"/>
                      <a:r>
                        <a:rPr lang="en-US" sz="1200" dirty="0" smtClean="0"/>
                        <a:t>2013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29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Okt</a:t>
                      </a:r>
                      <a:r>
                        <a:rPr lang="en-US" sz="1200" dirty="0" smtClean="0"/>
                        <a:t> 2013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2013 / </a:t>
                      </a:r>
                    </a:p>
                    <a:p>
                      <a:pPr algn="ctr"/>
                      <a:r>
                        <a:rPr lang="en-US" sz="1200" dirty="0" smtClean="0"/>
                        <a:t>2014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29 </a:t>
                      </a:r>
                      <a:r>
                        <a:rPr lang="en-US" sz="1200" dirty="0" err="1" smtClean="0"/>
                        <a:t>Wisda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Okt</a:t>
                      </a:r>
                      <a:r>
                        <a:rPr lang="en-US" sz="1200" dirty="0" smtClean="0"/>
                        <a:t> 2014</a:t>
                      </a:r>
                    </a:p>
                    <a:p>
                      <a:pPr algn="l"/>
                      <a:r>
                        <a:rPr lang="en-US" sz="1200" dirty="0" smtClean="0"/>
                        <a:t>1 </a:t>
                      </a:r>
                      <a:r>
                        <a:rPr lang="en-US" sz="1200" dirty="0" err="1" smtClean="0"/>
                        <a:t>Lanjt</a:t>
                      </a:r>
                      <a:r>
                        <a:rPr lang="en-US" sz="1200" dirty="0" smtClean="0"/>
                        <a:t> Dg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err="1" smtClean="0"/>
                        <a:t>Ch</a:t>
                      </a:r>
                      <a:r>
                        <a:rPr lang="en-US" sz="1200" dirty="0" smtClean="0"/>
                        <a:t> 6</a:t>
                      </a:r>
                    </a:p>
                    <a:p>
                      <a:pPr algn="l"/>
                      <a:r>
                        <a:rPr lang="en-US" sz="1200" dirty="0" smtClean="0"/>
                        <a:t>1 </a:t>
                      </a:r>
                      <a:r>
                        <a:rPr lang="en-US" sz="1200" dirty="0" err="1" smtClean="0"/>
                        <a:t>Uji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Tesis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Ags</a:t>
                      </a:r>
                      <a:r>
                        <a:rPr lang="en-US" sz="1200" dirty="0" smtClean="0"/>
                        <a:t> 2015 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2014 / </a:t>
                      </a:r>
                    </a:p>
                    <a:p>
                      <a:pPr algn="ctr"/>
                      <a:r>
                        <a:rPr lang="en-US" sz="1200" dirty="0" smtClean="0"/>
                        <a:t>2015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 smtClean="0"/>
                        <a:t>7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 smtClean="0"/>
                        <a:t>0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 smtClean="0"/>
                        <a:t>5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0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18</a:t>
                      </a:r>
                      <a:endParaRPr lang="en-US" sz="1200" b="1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PS</a:t>
                      </a:r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PS</a:t>
                      </a:r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PS</a:t>
                      </a:r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/>
                        <a:t>Tambah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1 (</a:t>
                      </a:r>
                      <a:r>
                        <a:rPr lang="en-US" sz="1200" dirty="0" err="1" smtClean="0"/>
                        <a:t>Umum</a:t>
                      </a:r>
                      <a:r>
                        <a:rPr lang="en-US" sz="1200" dirty="0" smtClean="0"/>
                        <a:t> ) D</a:t>
                      </a:r>
                      <a:r>
                        <a:rPr lang="id-ID" sz="1200" dirty="0" smtClean="0"/>
                        <a:t>a</a:t>
                      </a:r>
                      <a:r>
                        <a:rPr lang="en-US" sz="1200" dirty="0" err="1" smtClean="0"/>
                        <a:t>ri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Ch</a:t>
                      </a:r>
                      <a:r>
                        <a:rPr lang="en-US" sz="1200" dirty="0" smtClean="0"/>
                        <a:t> 5</a:t>
                      </a:r>
                      <a:endParaRPr lang="en-US" sz="1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JLH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r>
                        <a:rPr lang="id-ID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r>
                        <a:rPr lang="id-ID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/>
                        <a:t>178</a:t>
                      </a:r>
                      <a:endParaRPr lang="en-US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81320" y="541492"/>
            <a:ext cx="2819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PRODI S</a:t>
            </a:r>
            <a:r>
              <a:rPr lang="id-ID" sz="1200" b="1" dirty="0" smtClean="0"/>
              <a:t>TRATEGI </a:t>
            </a:r>
            <a:r>
              <a:rPr lang="en-US" sz="1200" b="1" dirty="0" smtClean="0"/>
              <a:t>P</a:t>
            </a:r>
            <a:r>
              <a:rPr lang="id-ID" sz="1200" b="1" dirty="0" smtClean="0"/>
              <a:t>ERANG </a:t>
            </a:r>
            <a:r>
              <a:rPr lang="en-US" sz="1200" b="1" dirty="0" smtClean="0"/>
              <a:t>S</a:t>
            </a:r>
            <a:r>
              <a:rPr lang="id-ID" sz="1200" b="1" dirty="0" smtClean="0"/>
              <a:t>EMESTA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81200" y="332601"/>
            <a:ext cx="548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DATA –DATA MAHASISWA UNHAN  TA.2009 - 2014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5634335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Ket</a:t>
            </a:r>
            <a:r>
              <a:rPr lang="en-US" sz="1200" dirty="0" smtClean="0"/>
              <a:t> :</a:t>
            </a:r>
            <a:r>
              <a:rPr lang="id-ID" sz="1200" dirty="0" smtClean="0"/>
              <a:t>   </a:t>
            </a:r>
            <a:r>
              <a:rPr lang="en-US" sz="1200" dirty="0" smtClean="0"/>
              <a:t>ASG</a:t>
            </a:r>
            <a:r>
              <a:rPr lang="id-ID" sz="1200" dirty="0" smtClean="0"/>
              <a:t>  </a:t>
            </a:r>
            <a:r>
              <a:rPr lang="en-US" sz="1200" dirty="0" smtClean="0"/>
              <a:t>: </a:t>
            </a:r>
            <a:r>
              <a:rPr lang="en-US" sz="1200" dirty="0" err="1" smtClean="0"/>
              <a:t>Asing</a:t>
            </a:r>
            <a:r>
              <a:rPr lang="id-ID" sz="1200" dirty="0" smtClean="0"/>
              <a:t> .  </a:t>
            </a:r>
            <a:r>
              <a:rPr lang="en-US" sz="1200" dirty="0" smtClean="0"/>
              <a:t>L.TW</a:t>
            </a:r>
            <a:r>
              <a:rPr lang="id-ID" sz="1200" dirty="0" smtClean="0"/>
              <a:t> </a:t>
            </a:r>
            <a:r>
              <a:rPr lang="en-US" sz="1200" dirty="0" smtClean="0"/>
              <a:t>: Lulus </a:t>
            </a:r>
            <a:r>
              <a:rPr lang="en-US" sz="1200" dirty="0" err="1" smtClean="0"/>
              <a:t>Tepat</a:t>
            </a:r>
            <a:r>
              <a:rPr lang="en-US" sz="1200" dirty="0" smtClean="0"/>
              <a:t> </a:t>
            </a:r>
            <a:r>
              <a:rPr lang="en-US" sz="1200" dirty="0" err="1" smtClean="0"/>
              <a:t>Waktu</a:t>
            </a:r>
            <a:r>
              <a:rPr lang="id-ID" sz="1200" dirty="0" smtClean="0"/>
              <a:t>.  </a:t>
            </a:r>
          </a:p>
          <a:p>
            <a:r>
              <a:rPr lang="id-ID" sz="1200" dirty="0"/>
              <a:t> </a:t>
            </a:r>
            <a:r>
              <a:rPr lang="id-ID" sz="1200" dirty="0" smtClean="0"/>
              <a:t>          </a:t>
            </a:r>
            <a:r>
              <a:rPr lang="en-US" sz="1200" dirty="0" smtClean="0"/>
              <a:t>TND</a:t>
            </a:r>
            <a:r>
              <a:rPr lang="id-ID" sz="1200" dirty="0" smtClean="0"/>
              <a:t> </a:t>
            </a:r>
            <a:r>
              <a:rPr lang="en-US" sz="1200" dirty="0" smtClean="0"/>
              <a:t>: </a:t>
            </a:r>
            <a:r>
              <a:rPr lang="en-US" sz="1200" dirty="0" err="1" smtClean="0"/>
              <a:t>Tunda</a:t>
            </a:r>
            <a:r>
              <a:rPr lang="id-ID" sz="1200" dirty="0" smtClean="0"/>
              <a:t>.   </a:t>
            </a:r>
            <a:r>
              <a:rPr lang="en-US" sz="1200" dirty="0" smtClean="0"/>
              <a:t>T</a:t>
            </a:r>
            <a:r>
              <a:rPr lang="id-ID" sz="1200" dirty="0" smtClean="0"/>
              <a:t> L    :</a:t>
            </a:r>
            <a:r>
              <a:rPr lang="en-US" sz="1200" dirty="0" smtClean="0"/>
              <a:t> </a:t>
            </a:r>
            <a:r>
              <a:rPr lang="en-US" sz="1200" dirty="0" err="1" smtClean="0"/>
              <a:t>Tidak</a:t>
            </a:r>
            <a:r>
              <a:rPr lang="en-US" sz="1200" dirty="0" smtClean="0"/>
              <a:t> Lulus</a:t>
            </a:r>
            <a:r>
              <a:rPr lang="id-ID" sz="1200" dirty="0" smtClean="0"/>
              <a:t>. </a:t>
            </a:r>
          </a:p>
          <a:p>
            <a:r>
              <a:rPr lang="id-ID" sz="1200" dirty="0"/>
              <a:t> </a:t>
            </a:r>
            <a:r>
              <a:rPr lang="id-ID" sz="1200" dirty="0" smtClean="0"/>
              <a:t>          </a:t>
            </a:r>
            <a:r>
              <a:rPr lang="en-US" sz="1200" dirty="0" smtClean="0"/>
              <a:t>P</a:t>
            </a:r>
            <a:r>
              <a:rPr lang="id-ID" sz="1200" dirty="0" smtClean="0"/>
              <a:t>S     </a:t>
            </a:r>
            <a:r>
              <a:rPr lang="en-US" sz="1200" dirty="0" smtClean="0"/>
              <a:t>: Proses </a:t>
            </a:r>
            <a:r>
              <a:rPr lang="en-US" sz="1200" dirty="0" err="1" smtClean="0"/>
              <a:t>Studi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638800" y="5715000"/>
            <a:ext cx="2895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dirty="0" smtClean="0"/>
              <a:t>Ka</a:t>
            </a:r>
            <a:r>
              <a:rPr lang="en-US" sz="1200" b="1" dirty="0" err="1" smtClean="0"/>
              <a:t>prodi</a:t>
            </a:r>
            <a:r>
              <a:rPr lang="en-US" sz="1200" b="1" dirty="0" smtClean="0"/>
              <a:t> S</a:t>
            </a:r>
            <a:r>
              <a:rPr lang="id-ID" sz="1200" b="1" dirty="0" smtClean="0"/>
              <a:t>trategi </a:t>
            </a:r>
            <a:r>
              <a:rPr lang="en-US" sz="1200" b="1" dirty="0" smtClean="0"/>
              <a:t>P</a:t>
            </a:r>
            <a:r>
              <a:rPr lang="id-ID" sz="1200" b="1" dirty="0" smtClean="0"/>
              <a:t>erang </a:t>
            </a:r>
            <a:r>
              <a:rPr lang="en-US" sz="1200" b="1" dirty="0" smtClean="0"/>
              <a:t>S</a:t>
            </a:r>
            <a:r>
              <a:rPr lang="id-ID" sz="1200" b="1" dirty="0" smtClean="0"/>
              <a:t>emesta</a:t>
            </a:r>
          </a:p>
          <a:p>
            <a:pPr algn="ctr"/>
            <a:endParaRPr lang="id-ID" sz="1200" b="1" dirty="0" smtClean="0"/>
          </a:p>
          <a:p>
            <a:pPr algn="ctr"/>
            <a:endParaRPr lang="id-ID" sz="1200" b="1" dirty="0"/>
          </a:p>
          <a:p>
            <a:pPr algn="ctr"/>
            <a:r>
              <a:rPr lang="id-ID" sz="1200" b="1" dirty="0" smtClean="0"/>
              <a:t>Deni D.A.R,M.SI (Han)</a:t>
            </a:r>
          </a:p>
          <a:p>
            <a:pPr algn="ctr"/>
            <a:r>
              <a:rPr lang="id-ID" sz="1200" b="1" dirty="0" smtClean="0"/>
              <a:t>Kolonel Inf. NRP 31121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0380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238</Words>
  <Application>Microsoft Office PowerPoint</Application>
  <PresentationFormat>On-screen Show (4:3)</PresentationFormat>
  <Paragraphs>129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ismail - [2010]</dc:creator>
  <cp:lastModifiedBy>User</cp:lastModifiedBy>
  <cp:revision>13</cp:revision>
  <cp:lastPrinted>2015-03-17T01:26:05Z</cp:lastPrinted>
  <dcterms:created xsi:type="dcterms:W3CDTF">2015-03-10T01:14:30Z</dcterms:created>
  <dcterms:modified xsi:type="dcterms:W3CDTF">2015-03-17T05:38:39Z</dcterms:modified>
</cp:coreProperties>
</file>