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2AE18BB-291C-4AF2-BF90-084507EC069F}" type="datetimeFigureOut">
              <a:rPr lang="en-US" smtClean="0"/>
              <a:t>6/20/2015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9CF5751-1F90-4037-8398-6CBF02FB3A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Islamic School of Portland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July 2014 – June 2015</a:t>
            </a:r>
          </a:p>
          <a:p>
            <a:r>
              <a:rPr lang="en-US" dirty="0" smtClean="0"/>
              <a:t>Yearly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343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Tuition + Registration : $144,000</a:t>
            </a:r>
          </a:p>
          <a:p>
            <a:r>
              <a:rPr lang="en-US" dirty="0" smtClean="0"/>
              <a:t>Donations: $40,000</a:t>
            </a:r>
          </a:p>
          <a:p>
            <a:endParaRPr lang="en-US" dirty="0"/>
          </a:p>
          <a:p>
            <a:r>
              <a:rPr lang="en-US" dirty="0" smtClean="0"/>
              <a:t>Total – $</a:t>
            </a:r>
            <a:r>
              <a:rPr lang="en-US" b="1" dirty="0" smtClean="0">
                <a:solidFill>
                  <a:srgbClr val="00B050"/>
                </a:solidFill>
              </a:rPr>
              <a:t>184,000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91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Payroll: 				$166,600</a:t>
            </a:r>
          </a:p>
          <a:p>
            <a:r>
              <a:rPr lang="en-US" dirty="0" smtClean="0"/>
              <a:t>Bills/Utilities: 			$11,862</a:t>
            </a:r>
          </a:p>
          <a:p>
            <a:r>
              <a:rPr lang="en-US" dirty="0" smtClean="0"/>
              <a:t>Operational Expenses: 	$9,460</a:t>
            </a:r>
          </a:p>
          <a:p>
            <a:r>
              <a:rPr lang="en-US" dirty="0" smtClean="0"/>
              <a:t>Books:				$9,677</a:t>
            </a:r>
          </a:p>
          <a:p>
            <a:endParaRPr lang="en-US" dirty="0"/>
          </a:p>
          <a:p>
            <a:r>
              <a:rPr lang="en-US" dirty="0" smtClean="0"/>
              <a:t>TOTAL: 				</a:t>
            </a:r>
            <a:r>
              <a:rPr lang="en-US" b="1" dirty="0" smtClean="0">
                <a:solidFill>
                  <a:srgbClr val="FF0000"/>
                </a:solidFill>
              </a:rPr>
              <a:t>$197,600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1589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242</TotalTime>
  <Words>30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The Islamic School of Portland</vt:lpstr>
      <vt:lpstr>Income</vt:lpstr>
      <vt:lpstr>Expenses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Islamic School of Portland</dc:title>
  <dc:creator>Khamis, RabahX K</dc:creator>
  <cp:lastModifiedBy>Khamis, RabahX K</cp:lastModifiedBy>
  <cp:revision>4</cp:revision>
  <dcterms:created xsi:type="dcterms:W3CDTF">2015-06-21T01:30:28Z</dcterms:created>
  <dcterms:modified xsi:type="dcterms:W3CDTF">2015-06-21T05:33:09Z</dcterms:modified>
</cp:coreProperties>
</file>