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Override PartName="/ppt/tags/tag2.xml" ContentType="application/vnd.openxmlformats-officedocument.presentationml.tags+xml"/>
  <Override PartName="/ppt/tags/tag3.xml" ContentType="application/vnd.openxmlformats-officedocument.presentationml.tags+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284" r:id="rId2"/>
    <p:sldId id="258" r:id="rId3"/>
    <p:sldId id="289" r:id="rId4"/>
    <p:sldId id="290" r:id="rId5"/>
    <p:sldId id="269" r:id="rId6"/>
  </p:sldIdLst>
  <p:sldSz cx="9144000" cy="6858000" type="screen4x3"/>
  <p:notesSz cx="9939338" cy="6807200"/>
  <p:custDataLst>
    <p:tags r:id="rId9"/>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1F11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7547" autoAdjust="0"/>
  </p:normalViewPr>
  <p:slideViewPr>
    <p:cSldViewPr>
      <p:cViewPr varScale="1">
        <p:scale>
          <a:sx n="110" d="100"/>
          <a:sy n="110" d="100"/>
        </p:scale>
        <p:origin x="-156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tags" Target="tags/tag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6888" cy="339725"/>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5629275" y="0"/>
            <a:ext cx="4308475" cy="339725"/>
          </a:xfrm>
          <a:prstGeom prst="rect">
            <a:avLst/>
          </a:prstGeom>
        </p:spPr>
        <p:txBody>
          <a:bodyPr vert="horz" lIns="91440" tIns="45720" rIns="91440" bIns="45720" rtlCol="0"/>
          <a:lstStyle>
            <a:lvl1pPr algn="r">
              <a:defRPr sz="1200"/>
            </a:lvl1pPr>
          </a:lstStyle>
          <a:p>
            <a:pPr>
              <a:defRPr/>
            </a:pPr>
            <a:fld id="{D67900D1-6C79-4D96-B436-95F40035898E}" type="datetimeFigureOut">
              <a:rPr lang="en-US"/>
              <a:pPr>
                <a:defRPr/>
              </a:pPr>
              <a:t>5/19/2015</a:t>
            </a:fld>
            <a:endParaRPr lang="en-US"/>
          </a:p>
        </p:txBody>
      </p:sp>
      <p:sp>
        <p:nvSpPr>
          <p:cNvPr id="4" name="Footer Placeholder 3"/>
          <p:cNvSpPr>
            <a:spLocks noGrp="1"/>
          </p:cNvSpPr>
          <p:nvPr>
            <p:ph type="ftr" sz="quarter" idx="2"/>
          </p:nvPr>
        </p:nvSpPr>
        <p:spPr>
          <a:xfrm>
            <a:off x="0" y="6465888"/>
            <a:ext cx="4306888" cy="339725"/>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5629275" y="6465888"/>
            <a:ext cx="4308475" cy="339725"/>
          </a:xfrm>
          <a:prstGeom prst="rect">
            <a:avLst/>
          </a:prstGeom>
        </p:spPr>
        <p:txBody>
          <a:bodyPr vert="horz" lIns="91440" tIns="45720" rIns="91440" bIns="45720" rtlCol="0" anchor="b"/>
          <a:lstStyle>
            <a:lvl1pPr algn="r">
              <a:defRPr sz="1200"/>
            </a:lvl1pPr>
          </a:lstStyle>
          <a:p>
            <a:pPr>
              <a:defRPr/>
            </a:pPr>
            <a:fld id="{F1EDDD37-9B27-48A0-894B-05297745819C}" type="slidenum">
              <a:rPr lang="en-US"/>
              <a:pPr>
                <a:defRPr/>
              </a:pPr>
              <a:t>‹#›</a:t>
            </a:fld>
            <a:endParaRPr lang="en-US"/>
          </a:p>
        </p:txBody>
      </p:sp>
    </p:spTree>
    <p:extLst>
      <p:ext uri="{BB962C8B-B14F-4D97-AF65-F5344CB8AC3E}">
        <p14:creationId xmlns="" xmlns:p14="http://schemas.microsoft.com/office/powerpoint/2010/main" val="22662341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6888" cy="339725"/>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en-US"/>
          </a:p>
        </p:txBody>
      </p:sp>
      <p:sp>
        <p:nvSpPr>
          <p:cNvPr id="3" name="Date Placeholder 2"/>
          <p:cNvSpPr>
            <a:spLocks noGrp="1"/>
          </p:cNvSpPr>
          <p:nvPr>
            <p:ph type="dt" idx="1"/>
          </p:nvPr>
        </p:nvSpPr>
        <p:spPr>
          <a:xfrm>
            <a:off x="5629275" y="0"/>
            <a:ext cx="4308475" cy="339725"/>
          </a:xfrm>
          <a:prstGeom prst="rect">
            <a:avLst/>
          </a:prstGeom>
        </p:spPr>
        <p:txBody>
          <a:bodyPr vert="horz" lIns="91440" tIns="45720" rIns="91440" bIns="45720" rtlCol="0"/>
          <a:lstStyle>
            <a:lvl1pPr algn="r">
              <a:defRPr sz="1200">
                <a:latin typeface="Arial" charset="0"/>
                <a:cs typeface="Arial" charset="0"/>
              </a:defRPr>
            </a:lvl1pPr>
          </a:lstStyle>
          <a:p>
            <a:pPr>
              <a:defRPr/>
            </a:pPr>
            <a:fld id="{3724E3C6-1D8D-4BF0-98B6-76CC642035C6}" type="datetimeFigureOut">
              <a:rPr lang="en-US"/>
              <a:pPr>
                <a:defRPr/>
              </a:pPr>
              <a:t>5/19/2015</a:t>
            </a:fld>
            <a:endParaRPr lang="en-US"/>
          </a:p>
        </p:txBody>
      </p:sp>
      <p:sp>
        <p:nvSpPr>
          <p:cNvPr id="4" name="Slide Image Placeholder 3"/>
          <p:cNvSpPr>
            <a:spLocks noGrp="1" noRot="1" noChangeAspect="1"/>
          </p:cNvSpPr>
          <p:nvPr>
            <p:ph type="sldImg" idx="2"/>
          </p:nvPr>
        </p:nvSpPr>
        <p:spPr>
          <a:xfrm>
            <a:off x="3267075" y="511175"/>
            <a:ext cx="3405188" cy="25527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993775" y="3233738"/>
            <a:ext cx="7951788" cy="30622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6465888"/>
            <a:ext cx="4306888" cy="339725"/>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en-US"/>
          </a:p>
        </p:txBody>
      </p:sp>
      <p:sp>
        <p:nvSpPr>
          <p:cNvPr id="7" name="Slide Number Placeholder 6"/>
          <p:cNvSpPr>
            <a:spLocks noGrp="1"/>
          </p:cNvSpPr>
          <p:nvPr>
            <p:ph type="sldNum" sz="quarter" idx="5"/>
          </p:nvPr>
        </p:nvSpPr>
        <p:spPr>
          <a:xfrm>
            <a:off x="5629275" y="6465888"/>
            <a:ext cx="4308475" cy="339725"/>
          </a:xfrm>
          <a:prstGeom prst="rect">
            <a:avLst/>
          </a:prstGeom>
        </p:spPr>
        <p:txBody>
          <a:bodyPr vert="horz" lIns="91440" tIns="45720" rIns="91440" bIns="45720" rtlCol="0" anchor="b"/>
          <a:lstStyle>
            <a:lvl1pPr algn="r">
              <a:defRPr sz="1200">
                <a:latin typeface="Arial" charset="0"/>
                <a:cs typeface="Arial" charset="0"/>
              </a:defRPr>
            </a:lvl1pPr>
          </a:lstStyle>
          <a:p>
            <a:pPr>
              <a:defRPr/>
            </a:pPr>
            <a:fld id="{FEE29FA6-5BCB-46C1-9C38-831A13ED51D9}" type="slidenum">
              <a:rPr lang="en-US"/>
              <a:pPr>
                <a:defRPr/>
              </a:pPr>
              <a:t>‹#›</a:t>
            </a:fld>
            <a:endParaRPr lang="en-US"/>
          </a:p>
        </p:txBody>
      </p:sp>
    </p:spTree>
    <p:extLst>
      <p:ext uri="{BB962C8B-B14F-4D97-AF65-F5344CB8AC3E}">
        <p14:creationId xmlns="" xmlns:p14="http://schemas.microsoft.com/office/powerpoint/2010/main" val="272637892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131F792-1F69-40B9-B6D0-2654D2214EFA}" type="slidenum">
              <a:rPr lang="en-US" smtClean="0"/>
              <a:pPr/>
              <a:t>1</a:t>
            </a:fld>
            <a:endParaRPr lang="en-US" smtClean="0"/>
          </a:p>
        </p:txBody>
      </p:sp>
    </p:spTree>
    <p:extLst>
      <p:ext uri="{BB962C8B-B14F-4D97-AF65-F5344CB8AC3E}">
        <p14:creationId xmlns="" xmlns:p14="http://schemas.microsoft.com/office/powerpoint/2010/main" val="2785099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E01C842-FB7D-4DF4-B633-637149D73F5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DE150FE-9079-4E69-A811-DD2C713B8C9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1A616BF-1A29-44B5-8914-F9BAB90707E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2" name="McK Title Elements"/>
          <p:cNvGrpSpPr>
            <a:grpSpLocks/>
          </p:cNvGrpSpPr>
          <p:nvPr/>
        </p:nvGrpSpPr>
        <p:grpSpPr bwMode="auto">
          <a:xfrm>
            <a:off x="2693988" y="2182813"/>
            <a:ext cx="5129212" cy="4602162"/>
            <a:chOff x="1663" y="1348"/>
            <a:chExt cx="3167" cy="2841"/>
          </a:xfrm>
        </p:grpSpPr>
        <p:sp>
          <p:nvSpPr>
            <p:cNvPr id="3" name="McK Confidential" hidden="1"/>
            <p:cNvSpPr txBox="1">
              <a:spLocks noChangeArrowheads="1"/>
            </p:cNvSpPr>
            <p:nvPr userDrawn="1"/>
          </p:nvSpPr>
          <p:spPr bwMode="auto">
            <a:xfrm>
              <a:off x="1663" y="1348"/>
              <a:ext cx="936" cy="142"/>
            </a:xfrm>
            <a:prstGeom prst="rect">
              <a:avLst/>
            </a:prstGeom>
            <a:noFill/>
            <a:ln>
              <a:noFill/>
            </a:ln>
            <a:extLst/>
          </p:spPr>
          <p:txBody>
            <a:bodyPr lIns="0" tIns="0" rIns="0" bIns="0">
              <a:spAutoFit/>
            </a:bodyPr>
            <a:lstStyle>
              <a:lvl1pPr defTabSz="976313">
                <a:defRPr>
                  <a:solidFill>
                    <a:schemeClr val="tx1"/>
                  </a:solidFill>
                  <a:latin typeface="Arial" panose="020B0604020202020204" pitchFamily="34" charset="0"/>
                  <a:cs typeface="Arial" panose="020B0604020202020204" pitchFamily="34" charset="0"/>
                </a:defRPr>
              </a:lvl1pPr>
              <a:lvl2pPr defTabSz="976313">
                <a:defRPr>
                  <a:solidFill>
                    <a:schemeClr val="tx1"/>
                  </a:solidFill>
                  <a:latin typeface="Arial" panose="020B0604020202020204" pitchFamily="34" charset="0"/>
                  <a:cs typeface="Arial" panose="020B0604020202020204" pitchFamily="34" charset="0"/>
                </a:defRPr>
              </a:lvl2pPr>
              <a:lvl3pPr defTabSz="976313">
                <a:defRPr>
                  <a:solidFill>
                    <a:schemeClr val="tx1"/>
                  </a:solidFill>
                  <a:latin typeface="Arial" panose="020B0604020202020204" pitchFamily="34" charset="0"/>
                  <a:cs typeface="Arial" panose="020B0604020202020204" pitchFamily="34" charset="0"/>
                </a:defRPr>
              </a:lvl3pPr>
              <a:lvl4pPr defTabSz="976313">
                <a:defRPr>
                  <a:solidFill>
                    <a:schemeClr val="tx1"/>
                  </a:solidFill>
                  <a:latin typeface="Arial" panose="020B0604020202020204" pitchFamily="34" charset="0"/>
                  <a:cs typeface="Arial" panose="020B0604020202020204" pitchFamily="34" charset="0"/>
                </a:defRPr>
              </a:lvl4pPr>
              <a:lvl5pPr defTabSz="976313">
                <a:defRPr>
                  <a:solidFill>
                    <a:schemeClr val="tx1"/>
                  </a:solidFill>
                  <a:latin typeface="Arial" panose="020B0604020202020204" pitchFamily="34" charset="0"/>
                  <a:cs typeface="Arial" panose="020B0604020202020204" pitchFamily="34" charset="0"/>
                </a:defRPr>
              </a:lvl5pPr>
              <a:lvl6pPr marL="22828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7400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1972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6544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fontAlgn="auto">
                <a:spcBef>
                  <a:spcPts val="0"/>
                </a:spcBef>
                <a:spcAft>
                  <a:spcPts val="0"/>
                </a:spcAft>
                <a:defRPr/>
              </a:pPr>
              <a:r>
                <a:rPr lang="en-US" sz="1500" smtClean="0">
                  <a:solidFill>
                    <a:srgbClr val="000000"/>
                  </a:solidFill>
                </a:rPr>
                <a:t>CONFIDENTIAL</a:t>
              </a:r>
            </a:p>
          </p:txBody>
        </p:sp>
        <p:sp>
          <p:nvSpPr>
            <p:cNvPr id="4" name="McK Document" hidden="1"/>
            <p:cNvSpPr txBox="1">
              <a:spLocks noChangeArrowheads="1"/>
            </p:cNvSpPr>
            <p:nvPr userDrawn="1"/>
          </p:nvSpPr>
          <p:spPr bwMode="auto">
            <a:xfrm>
              <a:off x="1663" y="3032"/>
              <a:ext cx="3167" cy="142"/>
            </a:xfrm>
            <a:prstGeom prst="rect">
              <a:avLst/>
            </a:prstGeom>
            <a:noFill/>
            <a:ln>
              <a:noFill/>
            </a:ln>
            <a:extLst/>
          </p:spPr>
          <p:txBody>
            <a:bodyPr lIns="0" tIns="0" rIns="0" bIns="0" anchor="b">
              <a:spAutoFit/>
            </a:bodyPr>
            <a:lstStyle>
              <a:lvl1pPr defTabSz="976313">
                <a:defRPr>
                  <a:solidFill>
                    <a:schemeClr val="tx1"/>
                  </a:solidFill>
                  <a:latin typeface="Arial" panose="020B0604020202020204" pitchFamily="34" charset="0"/>
                  <a:cs typeface="Arial" panose="020B0604020202020204" pitchFamily="34" charset="0"/>
                </a:defRPr>
              </a:lvl1pPr>
              <a:lvl2pPr defTabSz="976313">
                <a:defRPr>
                  <a:solidFill>
                    <a:schemeClr val="tx1"/>
                  </a:solidFill>
                  <a:latin typeface="Arial" panose="020B0604020202020204" pitchFamily="34" charset="0"/>
                  <a:cs typeface="Arial" panose="020B0604020202020204" pitchFamily="34" charset="0"/>
                </a:defRPr>
              </a:lvl2pPr>
              <a:lvl3pPr defTabSz="976313">
                <a:defRPr>
                  <a:solidFill>
                    <a:schemeClr val="tx1"/>
                  </a:solidFill>
                  <a:latin typeface="Arial" panose="020B0604020202020204" pitchFamily="34" charset="0"/>
                  <a:cs typeface="Arial" panose="020B0604020202020204" pitchFamily="34" charset="0"/>
                </a:defRPr>
              </a:lvl3pPr>
              <a:lvl4pPr defTabSz="976313">
                <a:defRPr>
                  <a:solidFill>
                    <a:schemeClr val="tx1"/>
                  </a:solidFill>
                  <a:latin typeface="Arial" panose="020B0604020202020204" pitchFamily="34" charset="0"/>
                  <a:cs typeface="Arial" panose="020B0604020202020204" pitchFamily="34" charset="0"/>
                </a:defRPr>
              </a:lvl4pPr>
              <a:lvl5pPr defTabSz="976313">
                <a:defRPr>
                  <a:solidFill>
                    <a:schemeClr val="tx1"/>
                  </a:solidFill>
                  <a:latin typeface="Arial" panose="020B0604020202020204" pitchFamily="34" charset="0"/>
                  <a:cs typeface="Arial" panose="020B0604020202020204" pitchFamily="34" charset="0"/>
                </a:defRPr>
              </a:lvl5pPr>
              <a:lvl6pPr marL="22828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7400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1972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6544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fontAlgn="auto">
                <a:spcBef>
                  <a:spcPts val="0"/>
                </a:spcBef>
                <a:spcAft>
                  <a:spcPts val="0"/>
                </a:spcAft>
                <a:defRPr/>
              </a:pPr>
              <a:r>
                <a:rPr lang="en-US" sz="1500" smtClean="0">
                  <a:solidFill>
                    <a:srgbClr val="000000"/>
                  </a:solidFill>
                </a:rPr>
                <a:t>Document</a:t>
              </a:r>
            </a:p>
          </p:txBody>
        </p:sp>
        <p:sp>
          <p:nvSpPr>
            <p:cNvPr id="5" name="McK Date" hidden="1"/>
            <p:cNvSpPr txBox="1">
              <a:spLocks noChangeArrowheads="1"/>
            </p:cNvSpPr>
            <p:nvPr userDrawn="1"/>
          </p:nvSpPr>
          <p:spPr bwMode="auto">
            <a:xfrm>
              <a:off x="1663" y="3216"/>
              <a:ext cx="3167" cy="142"/>
            </a:xfrm>
            <a:prstGeom prst="rect">
              <a:avLst/>
            </a:prstGeom>
            <a:noFill/>
            <a:ln>
              <a:noFill/>
            </a:ln>
            <a:extLst/>
          </p:spPr>
          <p:txBody>
            <a:bodyPr lIns="0" tIns="0" rIns="0" bIns="0">
              <a:spAutoFit/>
            </a:bodyPr>
            <a:lstStyle>
              <a:lvl1pPr defTabSz="976313">
                <a:defRPr>
                  <a:solidFill>
                    <a:schemeClr val="tx1"/>
                  </a:solidFill>
                  <a:latin typeface="Arial" panose="020B0604020202020204" pitchFamily="34" charset="0"/>
                  <a:cs typeface="Arial" panose="020B0604020202020204" pitchFamily="34" charset="0"/>
                </a:defRPr>
              </a:lvl1pPr>
              <a:lvl2pPr defTabSz="976313">
                <a:defRPr>
                  <a:solidFill>
                    <a:schemeClr val="tx1"/>
                  </a:solidFill>
                  <a:latin typeface="Arial" panose="020B0604020202020204" pitchFamily="34" charset="0"/>
                  <a:cs typeface="Arial" panose="020B0604020202020204" pitchFamily="34" charset="0"/>
                </a:defRPr>
              </a:lvl2pPr>
              <a:lvl3pPr defTabSz="976313">
                <a:defRPr>
                  <a:solidFill>
                    <a:schemeClr val="tx1"/>
                  </a:solidFill>
                  <a:latin typeface="Arial" panose="020B0604020202020204" pitchFamily="34" charset="0"/>
                  <a:cs typeface="Arial" panose="020B0604020202020204" pitchFamily="34" charset="0"/>
                </a:defRPr>
              </a:lvl3pPr>
              <a:lvl4pPr defTabSz="976313">
                <a:defRPr>
                  <a:solidFill>
                    <a:schemeClr val="tx1"/>
                  </a:solidFill>
                  <a:latin typeface="Arial" panose="020B0604020202020204" pitchFamily="34" charset="0"/>
                  <a:cs typeface="Arial" panose="020B0604020202020204" pitchFamily="34" charset="0"/>
                </a:defRPr>
              </a:lvl4pPr>
              <a:lvl5pPr defTabSz="976313">
                <a:defRPr>
                  <a:solidFill>
                    <a:schemeClr val="tx1"/>
                  </a:solidFill>
                  <a:latin typeface="Arial" panose="020B0604020202020204" pitchFamily="34" charset="0"/>
                  <a:cs typeface="Arial" panose="020B0604020202020204" pitchFamily="34" charset="0"/>
                </a:defRPr>
              </a:lvl5pPr>
              <a:lvl6pPr marL="22828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7400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1972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6544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fontAlgn="auto">
                <a:spcBef>
                  <a:spcPts val="0"/>
                </a:spcBef>
                <a:spcAft>
                  <a:spcPts val="0"/>
                </a:spcAft>
                <a:defRPr/>
              </a:pPr>
              <a:r>
                <a:rPr lang="en-US" sz="1500" smtClean="0">
                  <a:solidFill>
                    <a:srgbClr val="000000"/>
                  </a:solidFill>
                </a:rPr>
                <a:t>Date</a:t>
              </a:r>
            </a:p>
          </p:txBody>
        </p:sp>
        <p:sp>
          <p:nvSpPr>
            <p:cNvPr id="6" name="McK Disclaimer" hidden="1"/>
            <p:cNvSpPr>
              <a:spLocks noChangeArrowheads="1"/>
            </p:cNvSpPr>
            <p:nvPr userDrawn="1">
              <p:custDataLst>
                <p:tags r:id="rId1"/>
              </p:custDataLst>
            </p:nvPr>
          </p:nvSpPr>
          <p:spPr bwMode="auto">
            <a:xfrm>
              <a:off x="1663" y="3619"/>
              <a:ext cx="2303" cy="570"/>
            </a:xfrm>
            <a:prstGeom prst="rect">
              <a:avLst/>
            </a:prstGeom>
            <a:noFill/>
            <a:ln>
              <a:noFill/>
            </a:ln>
            <a:extLst/>
          </p:spPr>
          <p:txBody>
            <a:bodyPr lIns="0" tIns="0" rIns="0" bIns="0" anchor="b">
              <a:spAutoFit/>
            </a:bodyPr>
            <a:lstStyle>
              <a:lvl1pPr defTabSz="858838">
                <a:defRPr>
                  <a:solidFill>
                    <a:schemeClr val="tx1"/>
                  </a:solidFill>
                  <a:latin typeface="Arial" panose="020B0604020202020204" pitchFamily="34" charset="0"/>
                  <a:cs typeface="Arial" panose="020B0604020202020204" pitchFamily="34" charset="0"/>
                </a:defRPr>
              </a:lvl1pPr>
              <a:lvl2pPr defTabSz="858838">
                <a:defRPr>
                  <a:solidFill>
                    <a:schemeClr val="tx1"/>
                  </a:solidFill>
                  <a:latin typeface="Arial" panose="020B0604020202020204" pitchFamily="34" charset="0"/>
                  <a:cs typeface="Arial" panose="020B0604020202020204" pitchFamily="34" charset="0"/>
                </a:defRPr>
              </a:lvl2pPr>
              <a:lvl3pPr defTabSz="858838">
                <a:defRPr>
                  <a:solidFill>
                    <a:schemeClr val="tx1"/>
                  </a:solidFill>
                  <a:latin typeface="Arial" panose="020B0604020202020204" pitchFamily="34" charset="0"/>
                  <a:cs typeface="Arial" panose="020B0604020202020204" pitchFamily="34" charset="0"/>
                </a:defRPr>
              </a:lvl3pPr>
              <a:lvl4pPr defTabSz="858838">
                <a:defRPr>
                  <a:solidFill>
                    <a:schemeClr val="tx1"/>
                  </a:solidFill>
                  <a:latin typeface="Arial" panose="020B0604020202020204" pitchFamily="34" charset="0"/>
                  <a:cs typeface="Arial" panose="020B0604020202020204" pitchFamily="34" charset="0"/>
                </a:defRPr>
              </a:lvl4pPr>
              <a:lvl5pPr defTabSz="858838">
                <a:defRPr>
                  <a:solidFill>
                    <a:schemeClr val="tx1"/>
                  </a:solidFill>
                  <a:latin typeface="Arial" panose="020B0604020202020204" pitchFamily="34" charset="0"/>
                  <a:cs typeface="Arial" panose="020B0604020202020204" pitchFamily="34" charset="0"/>
                </a:defRPr>
              </a:lvl5pPr>
              <a:lvl6pPr marL="2282825" indent="1588" defTabSz="8588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740025" indent="1588" defTabSz="8588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197225" indent="1588" defTabSz="8588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654425" indent="1588" defTabSz="8588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0" fontAlgn="auto" hangingPunct="0">
                <a:spcBef>
                  <a:spcPts val="0"/>
                </a:spcBef>
                <a:spcAft>
                  <a:spcPts val="0"/>
                </a:spcAft>
                <a:defRPr/>
              </a:pPr>
              <a:r>
                <a:rPr lang="en-US" sz="1000" smtClean="0">
                  <a:solidFill>
                    <a:srgbClr val="000000"/>
                  </a:solidFill>
                </a:rPr>
                <a:t>This report is solely for the use of client personnel.  No part of it may be circulated, quoted, or reproduced for distribution outside the client organization without prior written approval from McKinsey &amp; Company. This material was used by McKinsey &amp; Company during an oral presentation; it is not a complete record of the discussion.</a:t>
              </a:r>
            </a:p>
          </p:txBody>
        </p:sp>
      </p:grpSp>
      <p:sp>
        <p:nvSpPr>
          <p:cNvPr id="7" name="Working Draft Text" hidden="1"/>
          <p:cNvSpPr>
            <a:spLocks noChangeArrowheads="1"/>
          </p:cNvSpPr>
          <p:nvPr/>
        </p:nvSpPr>
        <p:spPr bwMode="auto">
          <a:xfrm>
            <a:off x="428625" y="349250"/>
            <a:ext cx="3108325" cy="400050"/>
          </a:xfrm>
          <a:prstGeom prst="rect">
            <a:avLst/>
          </a:prstGeom>
          <a:noFill/>
          <a:ln>
            <a:noFill/>
          </a:ln>
          <a:extLst/>
        </p:spPr>
        <p:txBody>
          <a:bodyPr lIns="0" tIns="0" rIns="0" bIns="0">
            <a:spAutoFit/>
          </a:bodyPr>
          <a:lstStyle>
            <a:lvl1pPr defTabSz="976313">
              <a:defRPr>
                <a:solidFill>
                  <a:schemeClr val="tx1"/>
                </a:solidFill>
                <a:latin typeface="Arial" panose="020B0604020202020204" pitchFamily="34" charset="0"/>
                <a:cs typeface="Arial" panose="020B0604020202020204" pitchFamily="34" charset="0"/>
              </a:defRPr>
            </a:lvl1pPr>
            <a:lvl2pPr defTabSz="976313">
              <a:defRPr>
                <a:solidFill>
                  <a:schemeClr val="tx1"/>
                </a:solidFill>
                <a:latin typeface="Arial" panose="020B0604020202020204" pitchFamily="34" charset="0"/>
                <a:cs typeface="Arial" panose="020B0604020202020204" pitchFamily="34" charset="0"/>
              </a:defRPr>
            </a:lvl2pPr>
            <a:lvl3pPr defTabSz="976313">
              <a:defRPr>
                <a:solidFill>
                  <a:schemeClr val="tx1"/>
                </a:solidFill>
                <a:latin typeface="Arial" panose="020B0604020202020204" pitchFamily="34" charset="0"/>
                <a:cs typeface="Arial" panose="020B0604020202020204" pitchFamily="34" charset="0"/>
              </a:defRPr>
            </a:lvl3pPr>
            <a:lvl4pPr defTabSz="976313">
              <a:defRPr>
                <a:solidFill>
                  <a:schemeClr val="tx1"/>
                </a:solidFill>
                <a:latin typeface="Arial" panose="020B0604020202020204" pitchFamily="34" charset="0"/>
                <a:cs typeface="Arial" panose="020B0604020202020204" pitchFamily="34" charset="0"/>
              </a:defRPr>
            </a:lvl4pPr>
            <a:lvl5pPr defTabSz="976313">
              <a:defRPr>
                <a:solidFill>
                  <a:schemeClr val="tx1"/>
                </a:solidFill>
                <a:latin typeface="Arial" panose="020B0604020202020204" pitchFamily="34" charset="0"/>
                <a:cs typeface="Arial" panose="020B0604020202020204" pitchFamily="34" charset="0"/>
              </a:defRPr>
            </a:lvl5pPr>
            <a:lvl6pPr marL="22828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7400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1972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6544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fontAlgn="auto">
              <a:spcBef>
                <a:spcPts val="0"/>
              </a:spcBef>
              <a:spcAft>
                <a:spcPts val="0"/>
              </a:spcAft>
              <a:defRPr/>
            </a:pPr>
            <a:r>
              <a:rPr lang="en-US" sz="2600" smtClean="0">
                <a:solidFill>
                  <a:srgbClr val="000000"/>
                </a:solidFill>
                <a:latin typeface="Times New Roman" panose="02020603050405020304" pitchFamily="18" charset="0"/>
              </a:rPr>
              <a:t>Working Draft    </a:t>
            </a:r>
          </a:p>
        </p:txBody>
      </p:sp>
      <p:sp>
        <p:nvSpPr>
          <p:cNvPr id="8" name="Working Draft" hidden="1"/>
          <p:cNvSpPr txBox="1">
            <a:spLocks noChangeArrowheads="1"/>
          </p:cNvSpPr>
          <p:nvPr/>
        </p:nvSpPr>
        <p:spPr bwMode="auto">
          <a:xfrm>
            <a:off x="428625" y="593725"/>
            <a:ext cx="4448175" cy="200025"/>
          </a:xfrm>
          <a:prstGeom prst="rect">
            <a:avLst/>
          </a:prstGeom>
          <a:noFill/>
          <a:ln>
            <a:noFill/>
          </a:ln>
          <a:extLst/>
        </p:spPr>
        <p:txBody>
          <a:bodyPr wrap="none" lIns="0" tIns="0" rIns="0" bIns="0">
            <a:spAutoFit/>
          </a:bodyPr>
          <a:lstStyle>
            <a:lvl1pPr defTabSz="976313">
              <a:defRPr>
                <a:solidFill>
                  <a:schemeClr val="tx1"/>
                </a:solidFill>
                <a:latin typeface="Arial" panose="020B0604020202020204" pitchFamily="34" charset="0"/>
                <a:cs typeface="Arial" panose="020B0604020202020204" pitchFamily="34" charset="0"/>
              </a:defRPr>
            </a:lvl1pPr>
            <a:lvl2pPr defTabSz="976313">
              <a:defRPr>
                <a:solidFill>
                  <a:schemeClr val="tx1"/>
                </a:solidFill>
                <a:latin typeface="Arial" panose="020B0604020202020204" pitchFamily="34" charset="0"/>
                <a:cs typeface="Arial" panose="020B0604020202020204" pitchFamily="34" charset="0"/>
              </a:defRPr>
            </a:lvl2pPr>
            <a:lvl3pPr defTabSz="976313">
              <a:defRPr>
                <a:solidFill>
                  <a:schemeClr val="tx1"/>
                </a:solidFill>
                <a:latin typeface="Arial" panose="020B0604020202020204" pitchFamily="34" charset="0"/>
                <a:cs typeface="Arial" panose="020B0604020202020204" pitchFamily="34" charset="0"/>
              </a:defRPr>
            </a:lvl3pPr>
            <a:lvl4pPr defTabSz="976313">
              <a:defRPr>
                <a:solidFill>
                  <a:schemeClr val="tx1"/>
                </a:solidFill>
                <a:latin typeface="Arial" panose="020B0604020202020204" pitchFamily="34" charset="0"/>
                <a:cs typeface="Arial" panose="020B0604020202020204" pitchFamily="34" charset="0"/>
              </a:defRPr>
            </a:lvl4pPr>
            <a:lvl5pPr defTabSz="976313">
              <a:defRPr>
                <a:solidFill>
                  <a:schemeClr val="tx1"/>
                </a:solidFill>
                <a:latin typeface="Arial" panose="020B0604020202020204" pitchFamily="34" charset="0"/>
                <a:cs typeface="Arial" panose="020B0604020202020204" pitchFamily="34" charset="0"/>
              </a:defRPr>
            </a:lvl5pPr>
            <a:lvl6pPr marL="22828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7400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1972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6544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fontAlgn="auto">
              <a:spcBef>
                <a:spcPts val="0"/>
              </a:spcBef>
              <a:spcAft>
                <a:spcPts val="0"/>
              </a:spcAft>
              <a:defRPr/>
            </a:pPr>
            <a:r>
              <a:rPr lang="en-GB" sz="1300" smtClean="0">
                <a:solidFill>
                  <a:srgbClr val="000000"/>
                </a:solidFill>
              </a:rPr>
              <a:t>Last Modified 7/18/2007 5:06:09 PM SE Asia Standard Time</a:t>
            </a:r>
            <a:endParaRPr lang="en-US" sz="1300" smtClean="0">
              <a:solidFill>
                <a:srgbClr val="000000"/>
              </a:solidFill>
            </a:endParaRPr>
          </a:p>
        </p:txBody>
      </p:sp>
      <p:sp>
        <p:nvSpPr>
          <p:cNvPr id="9" name="Printed" hidden="1"/>
          <p:cNvSpPr txBox="1">
            <a:spLocks noChangeArrowheads="1"/>
          </p:cNvSpPr>
          <p:nvPr/>
        </p:nvSpPr>
        <p:spPr bwMode="auto">
          <a:xfrm>
            <a:off x="428625" y="815975"/>
            <a:ext cx="3890963" cy="200025"/>
          </a:xfrm>
          <a:prstGeom prst="rect">
            <a:avLst/>
          </a:prstGeom>
          <a:noFill/>
          <a:ln>
            <a:noFill/>
          </a:ln>
          <a:extLst/>
        </p:spPr>
        <p:txBody>
          <a:bodyPr wrap="none" lIns="0" tIns="0" rIns="0" bIns="0">
            <a:spAutoFit/>
          </a:bodyPr>
          <a:lstStyle>
            <a:lvl1pPr defTabSz="976313">
              <a:defRPr>
                <a:solidFill>
                  <a:schemeClr val="tx1"/>
                </a:solidFill>
                <a:latin typeface="Arial" panose="020B0604020202020204" pitchFamily="34" charset="0"/>
                <a:cs typeface="Arial" panose="020B0604020202020204" pitchFamily="34" charset="0"/>
              </a:defRPr>
            </a:lvl1pPr>
            <a:lvl2pPr defTabSz="976313">
              <a:defRPr>
                <a:solidFill>
                  <a:schemeClr val="tx1"/>
                </a:solidFill>
                <a:latin typeface="Arial" panose="020B0604020202020204" pitchFamily="34" charset="0"/>
                <a:cs typeface="Arial" panose="020B0604020202020204" pitchFamily="34" charset="0"/>
              </a:defRPr>
            </a:lvl2pPr>
            <a:lvl3pPr defTabSz="976313">
              <a:defRPr>
                <a:solidFill>
                  <a:schemeClr val="tx1"/>
                </a:solidFill>
                <a:latin typeface="Arial" panose="020B0604020202020204" pitchFamily="34" charset="0"/>
                <a:cs typeface="Arial" panose="020B0604020202020204" pitchFamily="34" charset="0"/>
              </a:defRPr>
            </a:lvl3pPr>
            <a:lvl4pPr defTabSz="976313">
              <a:defRPr>
                <a:solidFill>
                  <a:schemeClr val="tx1"/>
                </a:solidFill>
                <a:latin typeface="Arial" panose="020B0604020202020204" pitchFamily="34" charset="0"/>
                <a:cs typeface="Arial" panose="020B0604020202020204" pitchFamily="34" charset="0"/>
              </a:defRPr>
            </a:lvl4pPr>
            <a:lvl5pPr defTabSz="976313">
              <a:defRPr>
                <a:solidFill>
                  <a:schemeClr val="tx1"/>
                </a:solidFill>
                <a:latin typeface="Arial" panose="020B0604020202020204" pitchFamily="34" charset="0"/>
                <a:cs typeface="Arial" panose="020B0604020202020204" pitchFamily="34" charset="0"/>
              </a:defRPr>
            </a:lvl5pPr>
            <a:lvl6pPr marL="22828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7400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1972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654425" indent="1588" defTabSz="9763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fontAlgn="auto">
              <a:spcBef>
                <a:spcPts val="0"/>
              </a:spcBef>
              <a:spcAft>
                <a:spcPts val="0"/>
              </a:spcAft>
              <a:defRPr/>
            </a:pPr>
            <a:r>
              <a:rPr lang="en-GB" sz="1300" smtClean="0">
                <a:solidFill>
                  <a:srgbClr val="000000"/>
                </a:solidFill>
              </a:rPr>
              <a:t>Printed 5/3/2007 1:32:16 PM SE Asia Standard Time</a:t>
            </a:r>
            <a:endParaRPr lang="en-US" sz="1300" smtClean="0">
              <a:solidFill>
                <a:srgbClr val="000000"/>
              </a:solidFill>
            </a:endParaRPr>
          </a:p>
        </p:txBody>
      </p:sp>
      <p:pic>
        <p:nvPicPr>
          <p:cNvPr id="10" name="Picture 9" descr="PERTAMINA EP CEPU LOGO.gif"/>
          <p:cNvPicPr>
            <a:picLocks noChangeAspect="1"/>
          </p:cNvPicPr>
          <p:nvPr userDrawn="1"/>
        </p:nvPicPr>
        <p:blipFill>
          <a:blip r:embed="rId3" cstate="print"/>
          <a:stretch>
            <a:fillRect/>
          </a:stretch>
        </p:blipFill>
        <p:spPr>
          <a:xfrm>
            <a:off x="7994650" y="6546850"/>
            <a:ext cx="1033463" cy="268288"/>
          </a:xfrm>
          <a:prstGeom prst="rect">
            <a:avLst/>
          </a:prstGeom>
          <a:effectLst>
            <a:outerShdw blurRad="50800" dist="38100" algn="l" rotWithShape="0">
              <a:prstClr val="black">
                <a:alpha val="40000"/>
              </a:prstClr>
            </a:outerShdw>
          </a:effectLst>
        </p:spPr>
      </p:pic>
      <p:pic>
        <p:nvPicPr>
          <p:cNvPr id="11" name="Picture 7" descr="Border.jpg"/>
          <p:cNvPicPr>
            <a:picLocks noChangeAspect="1"/>
          </p:cNvPicPr>
          <p:nvPr userDrawn="1"/>
        </p:nvPicPr>
        <p:blipFill>
          <a:blip r:embed="rId4" cstate="print"/>
          <a:srcRect/>
          <a:stretch>
            <a:fillRect/>
          </a:stretch>
        </p:blipFill>
        <p:spPr bwMode="auto">
          <a:xfrm>
            <a:off x="0" y="6580188"/>
            <a:ext cx="7772400" cy="295275"/>
          </a:xfrm>
          <a:prstGeom prst="rect">
            <a:avLst/>
          </a:prstGeom>
          <a:noFill/>
          <a:ln w="9525">
            <a:noFill/>
            <a:miter lim="800000"/>
            <a:headEnd/>
            <a:tailEnd/>
          </a:ln>
        </p:spPr>
      </p:pic>
      <p:sp>
        <p:nvSpPr>
          <p:cNvPr id="12" name="Line 54"/>
          <p:cNvSpPr>
            <a:spLocks noChangeShapeType="1"/>
          </p:cNvSpPr>
          <p:nvPr userDrawn="1"/>
        </p:nvSpPr>
        <p:spPr bwMode="auto">
          <a:xfrm>
            <a:off x="76200" y="469900"/>
            <a:ext cx="8961438" cy="0"/>
          </a:xfrm>
          <a:prstGeom prst="line">
            <a:avLst/>
          </a:prstGeom>
          <a:noFill/>
          <a:ln w="38100">
            <a:solidFill>
              <a:srgbClr val="FF0000"/>
            </a:solidFill>
            <a:round/>
            <a:headEnd/>
            <a:tailEnd/>
          </a:ln>
        </p:spPr>
        <p:txBody>
          <a:bodyPr/>
          <a:lstStyle/>
          <a:p>
            <a:pPr fontAlgn="auto">
              <a:spcBef>
                <a:spcPts val="0"/>
              </a:spcBef>
              <a:spcAft>
                <a:spcPts val="0"/>
              </a:spcAft>
              <a:defRPr/>
            </a:pPr>
            <a:endParaRPr lang="en-US">
              <a:latin typeface="+mn-lt"/>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E9544C0-AF0E-4CF3-B4A4-523AE31DE1B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4C9971F-0102-409D-91B4-36CADF9320B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E5BC869-AA20-480A-AED4-53760ED599E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50CEF3C-2731-471B-BA3B-177C6C6527A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E4A9320-5AC2-42AC-ADC4-8D5D81CC821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F7C650B-880C-49EB-8B8F-589324A410B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BAA1C33-58A0-46D2-BBA7-881BF8D3CF1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A7B9B46-9FD4-44C1-8A4B-28A7CD28C22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15"/>
            </p:custDataLst>
          </p:nvPr>
        </p:nvGraphicFramePr>
        <p:xfrm>
          <a:off x="1587" y="1588"/>
          <a:ext cx="1587" cy="1587"/>
        </p:xfrm>
        <a:graphic>
          <a:graphicData uri="http://schemas.openxmlformats.org/presentationml/2006/ole">
            <p:oleObj spid="_x0000_s2069" name="think-cell Slide" r:id="rId16" imgW="360" imgH="360" progId="">
              <p:embed/>
            </p:oleObj>
          </a:graphicData>
        </a:graphic>
      </p:graphicFrame>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BDF4A61-7631-40F3-9158-2BEAF774C53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 id="2147483842" r:id="rId12"/>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xml"/><Relationship Id="rId1" Type="http://schemas.openxmlformats.org/officeDocument/2006/relationships/vmlDrawing" Target="../drawings/vmlDrawing2.vml"/><Relationship Id="rId5" Type="http://schemas.openxmlformats.org/officeDocument/2006/relationships/image" Target="../media/image8.jpeg"/><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hyperlink" Target="http://id.wikipedia.org/wiki/Otot" TargetMode="External"/><Relationship Id="rId13" Type="http://schemas.openxmlformats.org/officeDocument/2006/relationships/hyperlink" Target="http://id.wikipedia.org/wiki/Vaksin" TargetMode="External"/><Relationship Id="rId3" Type="http://schemas.openxmlformats.org/officeDocument/2006/relationships/hyperlink" Target="http://id.wikipedia.org/wiki/Virus" TargetMode="External"/><Relationship Id="rId7" Type="http://schemas.openxmlformats.org/officeDocument/2006/relationships/hyperlink" Target="http://id.wikipedia.org/wiki/Campak" TargetMode="External"/><Relationship Id="rId12" Type="http://schemas.openxmlformats.org/officeDocument/2006/relationships/hyperlink" Target="http://id.wikipedia.org/w/index.php?title=Hipotensi&amp;action=edit&amp;redlink=1" TargetMode="External"/><Relationship Id="rId2" Type="http://schemas.openxmlformats.org/officeDocument/2006/relationships/hyperlink" Target="http://id.wikipedia.org/wiki/Infeksi" TargetMode="External"/><Relationship Id="rId16" Type="http://schemas.openxmlformats.org/officeDocument/2006/relationships/hyperlink" Target="http://id.wikipedia.org/wiki/Transfusi_darah" TargetMode="External"/><Relationship Id="rId1" Type="http://schemas.openxmlformats.org/officeDocument/2006/relationships/slideLayout" Target="../slideLayouts/slideLayout12.xml"/><Relationship Id="rId6" Type="http://schemas.openxmlformats.org/officeDocument/2006/relationships/hyperlink" Target="http://id.wikipedia.org/wiki/Demam" TargetMode="External"/><Relationship Id="rId11" Type="http://schemas.openxmlformats.org/officeDocument/2006/relationships/hyperlink" Target="http://id.wikipedia.org/wiki/Trombosit" TargetMode="External"/><Relationship Id="rId5" Type="http://schemas.openxmlformats.org/officeDocument/2006/relationships/hyperlink" Target="http://id.wikipedia.org/w/index.php?title=Gejala&amp;action=edit&amp;redlink=1" TargetMode="External"/><Relationship Id="rId15" Type="http://schemas.openxmlformats.org/officeDocument/2006/relationships/hyperlink" Target="http://id.wikipedia.org/wiki/Vena" TargetMode="External"/><Relationship Id="rId10" Type="http://schemas.openxmlformats.org/officeDocument/2006/relationships/hyperlink" Target="http://id.wikipedia.org/wiki/Pembuluh_darah" TargetMode="External"/><Relationship Id="rId4" Type="http://schemas.openxmlformats.org/officeDocument/2006/relationships/hyperlink" Target="http://id.wikipedia.org/wiki/Nyamuk" TargetMode="External"/><Relationship Id="rId9" Type="http://schemas.openxmlformats.org/officeDocument/2006/relationships/hyperlink" Target="http://id.wikipedia.org/w/index.php?title=Persendian&amp;action=edit&amp;redlink=1" TargetMode="External"/><Relationship Id="rId14" Type="http://schemas.openxmlformats.org/officeDocument/2006/relationships/hyperlink" Target="http://id.wikipedia.org/wiki/Habita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p:cNvPicPr>
            <a:picLocks noChangeAspect="1" noChangeArrowheads="1"/>
          </p:cNvPicPr>
          <p:nvPr/>
        </p:nvPicPr>
        <p:blipFill>
          <a:blip r:embed="rId3" cstate="print"/>
          <a:srcRect/>
          <a:stretch>
            <a:fillRect/>
          </a:stretch>
        </p:blipFill>
        <p:spPr bwMode="auto">
          <a:xfrm>
            <a:off x="0" y="0"/>
            <a:ext cx="9144000" cy="6019800"/>
          </a:xfrm>
          <a:prstGeom prst="rect">
            <a:avLst/>
          </a:prstGeom>
          <a:noFill/>
          <a:ln w="9525">
            <a:noFill/>
            <a:miter lim="800000"/>
            <a:headEnd/>
            <a:tailEnd/>
          </a:ln>
        </p:spPr>
      </p:pic>
      <p:pic>
        <p:nvPicPr>
          <p:cNvPr id="3075" name="Picture 4" descr="Pertamina EP Cepu ok.jpg"/>
          <p:cNvPicPr>
            <a:picLocks noChangeAspect="1"/>
          </p:cNvPicPr>
          <p:nvPr/>
        </p:nvPicPr>
        <p:blipFill>
          <a:blip r:embed="rId4" cstate="print"/>
          <a:srcRect/>
          <a:stretch>
            <a:fillRect/>
          </a:stretch>
        </p:blipFill>
        <p:spPr bwMode="auto">
          <a:xfrm>
            <a:off x="7523163" y="5867400"/>
            <a:ext cx="1454150" cy="649288"/>
          </a:xfrm>
          <a:prstGeom prst="rect">
            <a:avLst/>
          </a:prstGeom>
          <a:noFill/>
          <a:ln w="9525">
            <a:noFill/>
            <a:miter lim="800000"/>
            <a:headEnd/>
            <a:tailEnd/>
          </a:ln>
        </p:spPr>
      </p:pic>
      <p:sp>
        <p:nvSpPr>
          <p:cNvPr id="6" name="TextBox 5"/>
          <p:cNvSpPr txBox="1"/>
          <p:nvPr/>
        </p:nvSpPr>
        <p:spPr bwMode="auto">
          <a:xfrm>
            <a:off x="1143000" y="6400800"/>
            <a:ext cx="2465387" cy="215444"/>
          </a:xfrm>
          <a:prstGeom prst="rect">
            <a:avLst/>
          </a:prstGeom>
          <a:noFill/>
        </p:spPr>
        <p:txBody>
          <a:bodyPr>
            <a:spAutoFit/>
          </a:bodyPr>
          <a:lstStyle/>
          <a:p>
            <a:pPr fontAlgn="auto">
              <a:lnSpc>
                <a:spcPct val="80000"/>
              </a:lnSpc>
              <a:spcAft>
                <a:spcPts val="0"/>
              </a:spcAft>
              <a:defRPr/>
            </a:pPr>
            <a:r>
              <a:rPr lang="en-US" sz="1000" i="1" dirty="0">
                <a:ln w="18415" cmpd="sng">
                  <a:solidFill>
                    <a:schemeClr val="tx1"/>
                  </a:solidFill>
                  <a:prstDash val="solid"/>
                </a:ln>
                <a:solidFill>
                  <a:srgbClr val="080808"/>
                </a:solidFill>
              </a:rPr>
              <a:t>“BANGKITKAN ENERGI NEGERI”</a:t>
            </a:r>
            <a:endParaRPr lang="en-US" sz="1000" i="1" spc="150" dirty="0">
              <a:ln w="18415" cmpd="sng">
                <a:solidFill>
                  <a:schemeClr val="tx1"/>
                </a:solidFill>
                <a:prstDash val="solid"/>
              </a:ln>
              <a:solidFill>
                <a:srgbClr val="080808"/>
              </a:solidFill>
            </a:endParaRPr>
          </a:p>
        </p:txBody>
      </p:sp>
      <p:pic>
        <p:nvPicPr>
          <p:cNvPr id="3077" name="Picture 14">
            <a:hlinkClick r:id="" action="ppaction://noaction"/>
          </p:cNvPr>
          <p:cNvPicPr>
            <a:picLocks noChangeAspect="1"/>
          </p:cNvPicPr>
          <p:nvPr/>
        </p:nvPicPr>
        <p:blipFill>
          <a:blip r:embed="rId5" cstate="print"/>
          <a:srcRect/>
          <a:stretch>
            <a:fillRect/>
          </a:stretch>
        </p:blipFill>
        <p:spPr bwMode="auto">
          <a:xfrm>
            <a:off x="533400" y="5713413"/>
            <a:ext cx="930275" cy="1144587"/>
          </a:xfrm>
          <a:prstGeom prst="rect">
            <a:avLst/>
          </a:prstGeom>
          <a:noFill/>
          <a:ln w="9525">
            <a:noFill/>
            <a:miter lim="800000"/>
            <a:headEnd/>
            <a:tailEnd/>
          </a:ln>
        </p:spPr>
      </p:pic>
      <p:sp>
        <p:nvSpPr>
          <p:cNvPr id="12" name="Slide Number Placeholder 11"/>
          <p:cNvSpPr>
            <a:spLocks noGrp="1"/>
          </p:cNvSpPr>
          <p:nvPr>
            <p:ph type="sldNum" sz="quarter" idx="12"/>
          </p:nvPr>
        </p:nvSpPr>
        <p:spPr/>
        <p:txBody>
          <a:bodyPr/>
          <a:lstStyle/>
          <a:p>
            <a:pPr>
              <a:defRPr/>
            </a:pPr>
            <a:fld id="{4DDDB4AA-8307-4666-A1DE-ADF33D08994D}" type="slidenum">
              <a:rPr lang="en-US" smtClean="0"/>
              <a:pPr>
                <a:defRPr/>
              </a:pPr>
              <a:t>1</a:t>
            </a:fld>
            <a:endParaRPr lang="en-US"/>
          </a:p>
        </p:txBody>
      </p:sp>
      <p:pic>
        <p:nvPicPr>
          <p:cNvPr id="10" name="Picture 2" descr="http://cimg.antaranews.com/kalteng/2012/12/ori/20121226waspada-dbd.jpg"/>
          <p:cNvPicPr>
            <a:picLocks noChangeAspect="1" noChangeArrowheads="1"/>
          </p:cNvPicPr>
          <p:nvPr/>
        </p:nvPicPr>
        <p:blipFill>
          <a:blip r:embed="rId6"/>
          <a:srcRect/>
          <a:stretch>
            <a:fillRect/>
          </a:stretch>
        </p:blipFill>
        <p:spPr bwMode="auto">
          <a:xfrm>
            <a:off x="1828800" y="1219200"/>
            <a:ext cx="5048250" cy="3362326"/>
          </a:xfrm>
          <a:prstGeom prst="rect">
            <a:avLst/>
          </a:prstGeom>
          <a:noFill/>
        </p:spPr>
      </p:pic>
      <p:sp>
        <p:nvSpPr>
          <p:cNvPr id="11" name="TextBox 10"/>
          <p:cNvSpPr txBox="1"/>
          <p:nvPr/>
        </p:nvSpPr>
        <p:spPr>
          <a:xfrm>
            <a:off x="381000" y="5257800"/>
            <a:ext cx="2403222" cy="369332"/>
          </a:xfrm>
          <a:prstGeom prst="rect">
            <a:avLst/>
          </a:prstGeom>
          <a:noFill/>
        </p:spPr>
        <p:txBody>
          <a:bodyPr wrap="none" rtlCol="0">
            <a:spAutoFit/>
          </a:bodyPr>
          <a:lstStyle/>
          <a:p>
            <a:r>
              <a:rPr lang="en-US" b="1" dirty="0" smtClean="0">
                <a:solidFill>
                  <a:schemeClr val="bg1"/>
                </a:solidFill>
              </a:rPr>
              <a:t>Jakarta, 19 Mei 2015</a:t>
            </a:r>
            <a:endParaRPr lang="en-US" b="1"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nvPr>
        </p:nvGraphicFramePr>
        <p:xfrm>
          <a:off x="1587" y="1588"/>
          <a:ext cx="1587" cy="1587"/>
        </p:xfrm>
        <a:graphic>
          <a:graphicData uri="http://schemas.openxmlformats.org/presentationml/2006/ole">
            <p:oleObj spid="_x0000_s1053" name="think-cell Slide" r:id="rId4" imgW="360" imgH="360" progId="">
              <p:embed/>
            </p:oleObj>
          </a:graphicData>
        </a:graphic>
      </p:graphicFrame>
      <p:pic>
        <p:nvPicPr>
          <p:cNvPr id="1055" name="Picture 31" descr="http://blogs.unpad.ac.id/mundusari/files/2010/07/4m1.jpg"/>
          <p:cNvPicPr>
            <a:picLocks noChangeAspect="1" noChangeArrowheads="1"/>
          </p:cNvPicPr>
          <p:nvPr/>
        </p:nvPicPr>
        <p:blipFill>
          <a:blip r:embed="rId5"/>
          <a:srcRect/>
          <a:stretch>
            <a:fillRect/>
          </a:stretch>
        </p:blipFill>
        <p:spPr bwMode="auto">
          <a:xfrm>
            <a:off x="381000" y="546354"/>
            <a:ext cx="8229600" cy="582244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descr="http://rsu-permata.com/wp-content/uploads/2014/11/Gambar-gejala-demam-berdarah.jpg"/>
          <p:cNvPicPr>
            <a:picLocks noChangeAspect="1" noChangeArrowheads="1"/>
          </p:cNvPicPr>
          <p:nvPr/>
        </p:nvPicPr>
        <p:blipFill>
          <a:blip r:embed="rId2"/>
          <a:srcRect/>
          <a:stretch>
            <a:fillRect/>
          </a:stretch>
        </p:blipFill>
        <p:spPr bwMode="auto">
          <a:xfrm>
            <a:off x="838200" y="568570"/>
            <a:ext cx="6934200" cy="58674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609600"/>
            <a:ext cx="8686800" cy="5909310"/>
          </a:xfrm>
          <a:prstGeom prst="rect">
            <a:avLst/>
          </a:prstGeom>
        </p:spPr>
        <p:txBody>
          <a:bodyPr wrap="square">
            <a:spAutoFit/>
          </a:bodyPr>
          <a:lstStyle/>
          <a:p>
            <a:pPr algn="just"/>
            <a:r>
              <a:rPr lang="en-US" sz="1400" b="1" dirty="0" err="1" smtClean="0"/>
              <a:t>Demam</a:t>
            </a:r>
            <a:r>
              <a:rPr lang="en-US" sz="1400" b="1" dirty="0" smtClean="0"/>
              <a:t> </a:t>
            </a:r>
            <a:r>
              <a:rPr lang="en-US" sz="1400" b="1" dirty="0" err="1" smtClean="0"/>
              <a:t>berdarah</a:t>
            </a:r>
            <a:r>
              <a:rPr lang="en-US" sz="1400" dirty="0" smtClean="0"/>
              <a:t> </a:t>
            </a:r>
            <a:r>
              <a:rPr lang="en-US" sz="1400" dirty="0" err="1" smtClean="0"/>
              <a:t>atau</a:t>
            </a:r>
            <a:r>
              <a:rPr lang="en-US" sz="1400" dirty="0" smtClean="0"/>
              <a:t> </a:t>
            </a:r>
            <a:r>
              <a:rPr lang="en-US" sz="1400" b="1" dirty="0" err="1" smtClean="0"/>
              <a:t>demam</a:t>
            </a:r>
            <a:r>
              <a:rPr lang="en-US" sz="1400" b="1" dirty="0" smtClean="0"/>
              <a:t> dengue</a:t>
            </a:r>
            <a:r>
              <a:rPr lang="en-US" sz="1400" dirty="0" smtClean="0"/>
              <a:t> (</a:t>
            </a:r>
            <a:r>
              <a:rPr lang="en-US" sz="1400" dirty="0" err="1" smtClean="0"/>
              <a:t>disingkat</a:t>
            </a:r>
            <a:r>
              <a:rPr lang="en-US" sz="1400" dirty="0" smtClean="0"/>
              <a:t> </a:t>
            </a:r>
            <a:r>
              <a:rPr lang="en-US" sz="1400" b="1" dirty="0" smtClean="0"/>
              <a:t>DBD</a:t>
            </a:r>
            <a:r>
              <a:rPr lang="en-US" sz="1400" dirty="0" smtClean="0"/>
              <a:t>) </a:t>
            </a:r>
            <a:r>
              <a:rPr lang="en-US" sz="1400" dirty="0" err="1" smtClean="0"/>
              <a:t>adalah</a:t>
            </a:r>
            <a:r>
              <a:rPr lang="en-US" sz="1400" dirty="0" smtClean="0"/>
              <a:t> </a:t>
            </a:r>
            <a:r>
              <a:rPr lang="en-US" sz="1400" dirty="0" err="1" smtClean="0">
                <a:hlinkClick r:id="rId2" tooltip="Infeksi"/>
              </a:rPr>
              <a:t>infeksi</a:t>
            </a:r>
            <a:r>
              <a:rPr lang="en-US" sz="1400" dirty="0" smtClean="0"/>
              <a:t> yang </a:t>
            </a:r>
            <a:r>
              <a:rPr lang="en-US" sz="1400" dirty="0" err="1" smtClean="0"/>
              <a:t>disebabkan</a:t>
            </a:r>
            <a:r>
              <a:rPr lang="en-US" sz="1400" dirty="0" smtClean="0"/>
              <a:t> </a:t>
            </a:r>
            <a:r>
              <a:rPr lang="en-US" sz="1400" dirty="0" err="1" smtClean="0"/>
              <a:t>oleh</a:t>
            </a:r>
            <a:r>
              <a:rPr lang="en-US" sz="1400" dirty="0" smtClean="0"/>
              <a:t> </a:t>
            </a:r>
            <a:r>
              <a:rPr lang="en-US" sz="1400" dirty="0" smtClean="0">
                <a:hlinkClick r:id="rId3" tooltip="Virus"/>
              </a:rPr>
              <a:t>virus</a:t>
            </a:r>
            <a:r>
              <a:rPr lang="en-US" sz="1400" dirty="0" smtClean="0"/>
              <a:t> dengue. </a:t>
            </a:r>
            <a:r>
              <a:rPr lang="en-US" sz="1400" dirty="0" err="1" smtClean="0">
                <a:hlinkClick r:id="rId4" tooltip="Nyamuk"/>
              </a:rPr>
              <a:t>Nyamuk</a:t>
            </a:r>
            <a:r>
              <a:rPr lang="en-US" sz="1400" dirty="0" smtClean="0"/>
              <a:t> </a:t>
            </a:r>
            <a:r>
              <a:rPr lang="en-US" sz="1400" dirty="0" err="1" smtClean="0"/>
              <a:t>atau</a:t>
            </a:r>
            <a:r>
              <a:rPr lang="en-US" sz="1400" dirty="0" smtClean="0"/>
              <a:t> </a:t>
            </a:r>
            <a:r>
              <a:rPr lang="en-US" sz="1400" dirty="0" err="1" smtClean="0"/>
              <a:t>beberapa</a:t>
            </a:r>
            <a:r>
              <a:rPr lang="en-US" sz="1400" dirty="0" smtClean="0"/>
              <a:t> </a:t>
            </a:r>
            <a:r>
              <a:rPr lang="en-US" sz="1400" dirty="0" err="1" smtClean="0"/>
              <a:t>jenis</a:t>
            </a:r>
            <a:r>
              <a:rPr lang="en-US" sz="1400" dirty="0" smtClean="0"/>
              <a:t> </a:t>
            </a:r>
            <a:r>
              <a:rPr lang="en-US" sz="1400" dirty="0" err="1" smtClean="0"/>
              <a:t>nyamuk</a:t>
            </a:r>
            <a:r>
              <a:rPr lang="en-US" sz="1400" dirty="0" smtClean="0"/>
              <a:t> </a:t>
            </a:r>
            <a:r>
              <a:rPr lang="en-US" sz="1400" dirty="0" err="1" smtClean="0"/>
              <a:t>menularkan</a:t>
            </a:r>
            <a:r>
              <a:rPr lang="en-US" sz="1400" dirty="0" smtClean="0"/>
              <a:t> (</a:t>
            </a:r>
            <a:r>
              <a:rPr lang="en-US" sz="1400" dirty="0" err="1" smtClean="0"/>
              <a:t>atau</a:t>
            </a:r>
            <a:r>
              <a:rPr lang="en-US" sz="1400" dirty="0" smtClean="0"/>
              <a:t> </a:t>
            </a:r>
            <a:r>
              <a:rPr lang="en-US" sz="1400" dirty="0" err="1" smtClean="0"/>
              <a:t>menyebarkan</a:t>
            </a:r>
            <a:r>
              <a:rPr lang="en-US" sz="1400" dirty="0" smtClean="0"/>
              <a:t>) virus dengue. </a:t>
            </a:r>
            <a:endParaRPr lang="en-US" sz="1400" dirty="0" smtClean="0"/>
          </a:p>
          <a:p>
            <a:pPr algn="just"/>
            <a:endParaRPr lang="en-US" sz="1400" dirty="0" smtClean="0"/>
          </a:p>
          <a:p>
            <a:pPr algn="just"/>
            <a:r>
              <a:rPr lang="en-US" sz="1400" dirty="0" err="1" smtClean="0"/>
              <a:t>Demam</a:t>
            </a:r>
            <a:r>
              <a:rPr lang="en-US" sz="1400" dirty="0" smtClean="0"/>
              <a:t> </a:t>
            </a:r>
            <a:r>
              <a:rPr lang="en-US" sz="1400" dirty="0" smtClean="0"/>
              <a:t>dengue </a:t>
            </a:r>
            <a:r>
              <a:rPr lang="en-US" sz="1400" dirty="0" err="1" smtClean="0"/>
              <a:t>juga</a:t>
            </a:r>
            <a:r>
              <a:rPr lang="en-US" sz="1400" dirty="0" smtClean="0"/>
              <a:t> </a:t>
            </a:r>
            <a:r>
              <a:rPr lang="en-US" sz="1400" dirty="0" err="1" smtClean="0"/>
              <a:t>disebut</a:t>
            </a:r>
            <a:r>
              <a:rPr lang="en-US" sz="1400" dirty="0" smtClean="0"/>
              <a:t> </a:t>
            </a:r>
            <a:r>
              <a:rPr lang="en-US" sz="1400" dirty="0" err="1" smtClean="0"/>
              <a:t>sebagai</a:t>
            </a:r>
            <a:r>
              <a:rPr lang="en-US" sz="1400" dirty="0" smtClean="0"/>
              <a:t> "</a:t>
            </a:r>
            <a:r>
              <a:rPr lang="en-US" sz="1400" dirty="0" err="1" smtClean="0"/>
              <a:t>breakbone</a:t>
            </a:r>
            <a:r>
              <a:rPr lang="en-US" sz="1400" dirty="0" smtClean="0"/>
              <a:t> fever" </a:t>
            </a:r>
            <a:r>
              <a:rPr lang="en-US" sz="1400" dirty="0" err="1" smtClean="0"/>
              <a:t>atau</a:t>
            </a:r>
            <a:r>
              <a:rPr lang="en-US" sz="1400" dirty="0" smtClean="0"/>
              <a:t> "</a:t>
            </a:r>
            <a:r>
              <a:rPr lang="en-US" sz="1400" dirty="0" err="1" smtClean="0"/>
              <a:t>bonebreak</a:t>
            </a:r>
            <a:r>
              <a:rPr lang="en-US" sz="1400" dirty="0" smtClean="0"/>
              <a:t> fever" (</a:t>
            </a:r>
            <a:r>
              <a:rPr lang="en-US" sz="1400" dirty="0" err="1" smtClean="0"/>
              <a:t>demam</a:t>
            </a:r>
            <a:r>
              <a:rPr lang="en-US" sz="1400" dirty="0" smtClean="0"/>
              <a:t> </a:t>
            </a:r>
            <a:r>
              <a:rPr lang="en-US" sz="1400" dirty="0" err="1" smtClean="0"/>
              <a:t>sendi</a:t>
            </a:r>
            <a:r>
              <a:rPr lang="en-US" sz="1400" dirty="0" smtClean="0"/>
              <a:t>), </a:t>
            </a:r>
            <a:r>
              <a:rPr lang="en-US" sz="1400" dirty="0" err="1" smtClean="0"/>
              <a:t>karena</a:t>
            </a:r>
            <a:r>
              <a:rPr lang="en-US" sz="1400" dirty="0" smtClean="0"/>
              <a:t> </a:t>
            </a:r>
            <a:r>
              <a:rPr lang="en-US" sz="1400" dirty="0" err="1" smtClean="0"/>
              <a:t>demam</a:t>
            </a:r>
            <a:r>
              <a:rPr lang="en-US" sz="1400" dirty="0" smtClean="0"/>
              <a:t> </a:t>
            </a:r>
            <a:r>
              <a:rPr lang="en-US" sz="1400" dirty="0" err="1" smtClean="0"/>
              <a:t>tersebut</a:t>
            </a:r>
            <a:r>
              <a:rPr lang="en-US" sz="1400" dirty="0" smtClean="0"/>
              <a:t> </a:t>
            </a:r>
            <a:r>
              <a:rPr lang="en-US" sz="1400" dirty="0" err="1" smtClean="0"/>
              <a:t>dapat</a:t>
            </a:r>
            <a:r>
              <a:rPr lang="en-US" sz="1400" dirty="0" smtClean="0"/>
              <a:t> </a:t>
            </a:r>
            <a:r>
              <a:rPr lang="en-US" sz="1400" dirty="0" err="1" smtClean="0"/>
              <a:t>menyebabkan</a:t>
            </a:r>
            <a:r>
              <a:rPr lang="en-US" sz="1400" dirty="0" smtClean="0"/>
              <a:t> </a:t>
            </a:r>
            <a:r>
              <a:rPr lang="en-US" sz="1400" dirty="0" err="1" smtClean="0"/>
              <a:t>penderitanya</a:t>
            </a:r>
            <a:r>
              <a:rPr lang="en-US" sz="1400" dirty="0" smtClean="0"/>
              <a:t> </a:t>
            </a:r>
            <a:r>
              <a:rPr lang="en-US" sz="1400" dirty="0" err="1" smtClean="0"/>
              <a:t>mengalami</a:t>
            </a:r>
            <a:r>
              <a:rPr lang="en-US" sz="1400" dirty="0" smtClean="0"/>
              <a:t> </a:t>
            </a:r>
            <a:r>
              <a:rPr lang="en-US" sz="1400" dirty="0" err="1" smtClean="0"/>
              <a:t>nyeri</a:t>
            </a:r>
            <a:r>
              <a:rPr lang="en-US" sz="1400" dirty="0" smtClean="0"/>
              <a:t> </a:t>
            </a:r>
            <a:r>
              <a:rPr lang="en-US" sz="1400" dirty="0" err="1" smtClean="0"/>
              <a:t>hebat</a:t>
            </a:r>
            <a:r>
              <a:rPr lang="en-US" sz="1400" dirty="0" smtClean="0"/>
              <a:t> </a:t>
            </a:r>
            <a:r>
              <a:rPr lang="en-US" sz="1400" dirty="0" err="1" smtClean="0"/>
              <a:t>seakan-akan</a:t>
            </a:r>
            <a:r>
              <a:rPr lang="en-US" sz="1400" dirty="0" smtClean="0"/>
              <a:t> </a:t>
            </a:r>
            <a:r>
              <a:rPr lang="en-US" sz="1400" dirty="0" err="1" smtClean="0"/>
              <a:t>tulang</a:t>
            </a:r>
            <a:r>
              <a:rPr lang="en-US" sz="1400" dirty="0" smtClean="0"/>
              <a:t> </a:t>
            </a:r>
            <a:r>
              <a:rPr lang="en-US" sz="1400" dirty="0" err="1" smtClean="0"/>
              <a:t>mereka</a:t>
            </a:r>
            <a:r>
              <a:rPr lang="en-US" sz="1400" dirty="0" smtClean="0"/>
              <a:t> </a:t>
            </a:r>
            <a:r>
              <a:rPr lang="en-US" sz="1400" dirty="0" err="1" smtClean="0"/>
              <a:t>patah</a:t>
            </a:r>
            <a:r>
              <a:rPr lang="en-US" sz="1400" dirty="0" smtClean="0"/>
              <a:t>. </a:t>
            </a:r>
            <a:r>
              <a:rPr lang="en-US" sz="1400" dirty="0" err="1" smtClean="0"/>
              <a:t>Sejumlah</a:t>
            </a:r>
            <a:r>
              <a:rPr lang="en-US" sz="1400" dirty="0" smtClean="0"/>
              <a:t> </a:t>
            </a:r>
            <a:r>
              <a:rPr lang="en-US" sz="1400" dirty="0" err="1" smtClean="0">
                <a:hlinkClick r:id="rId5" tooltip="Gejala (halaman belum tersedia)"/>
              </a:rPr>
              <a:t>gejala</a:t>
            </a:r>
            <a:r>
              <a:rPr lang="en-US" sz="1400" dirty="0" smtClean="0"/>
              <a:t> </a:t>
            </a:r>
            <a:r>
              <a:rPr lang="en-US" sz="1400" dirty="0" err="1" smtClean="0"/>
              <a:t>dari</a:t>
            </a:r>
            <a:r>
              <a:rPr lang="en-US" sz="1400" dirty="0" smtClean="0"/>
              <a:t> </a:t>
            </a:r>
            <a:r>
              <a:rPr lang="en-US" sz="1400" dirty="0" err="1" smtClean="0"/>
              <a:t>demam</a:t>
            </a:r>
            <a:r>
              <a:rPr lang="en-US" sz="1400" dirty="0" smtClean="0"/>
              <a:t> dengue </a:t>
            </a:r>
            <a:r>
              <a:rPr lang="en-US" sz="1400" dirty="0" err="1" smtClean="0"/>
              <a:t>adalah</a:t>
            </a:r>
            <a:r>
              <a:rPr lang="en-US" sz="1400" dirty="0" smtClean="0"/>
              <a:t> </a:t>
            </a:r>
            <a:r>
              <a:rPr lang="en-US" sz="1400" dirty="0" err="1" smtClean="0">
                <a:hlinkClick r:id="rId6" tooltip="Demam"/>
              </a:rPr>
              <a:t>demam</a:t>
            </a:r>
            <a:r>
              <a:rPr lang="en-US" sz="1400" dirty="0" smtClean="0"/>
              <a:t>; </a:t>
            </a:r>
            <a:r>
              <a:rPr lang="en-US" sz="1400" dirty="0" err="1" smtClean="0"/>
              <a:t>sakit</a:t>
            </a:r>
            <a:r>
              <a:rPr lang="en-US" sz="1400" dirty="0" smtClean="0"/>
              <a:t> </a:t>
            </a:r>
            <a:r>
              <a:rPr lang="en-US" sz="1400" dirty="0" err="1" smtClean="0"/>
              <a:t>kepala</a:t>
            </a:r>
            <a:r>
              <a:rPr lang="en-US" sz="1400" dirty="0" smtClean="0"/>
              <a:t>; </a:t>
            </a:r>
            <a:r>
              <a:rPr lang="en-US" sz="1400" dirty="0" err="1" smtClean="0"/>
              <a:t>kulit</a:t>
            </a:r>
            <a:r>
              <a:rPr lang="en-US" sz="1400" dirty="0" smtClean="0"/>
              <a:t> </a:t>
            </a:r>
            <a:r>
              <a:rPr lang="en-US" sz="1400" dirty="0" err="1" smtClean="0"/>
              <a:t>kemerahan</a:t>
            </a:r>
            <a:r>
              <a:rPr lang="en-US" sz="1400" dirty="0" smtClean="0"/>
              <a:t> yang </a:t>
            </a:r>
            <a:r>
              <a:rPr lang="en-US" sz="1400" dirty="0" err="1" smtClean="0"/>
              <a:t>tampak</a:t>
            </a:r>
            <a:r>
              <a:rPr lang="en-US" sz="1400" dirty="0" smtClean="0"/>
              <a:t> </a:t>
            </a:r>
            <a:r>
              <a:rPr lang="en-US" sz="1400" dirty="0" err="1" smtClean="0"/>
              <a:t>seperti</a:t>
            </a:r>
            <a:r>
              <a:rPr lang="en-US" sz="1400" dirty="0" smtClean="0"/>
              <a:t> </a:t>
            </a:r>
            <a:r>
              <a:rPr lang="en-US" sz="1400" dirty="0" err="1" smtClean="0">
                <a:hlinkClick r:id="rId7" tooltip="Campak"/>
              </a:rPr>
              <a:t>campak</a:t>
            </a:r>
            <a:r>
              <a:rPr lang="en-US" sz="1400" dirty="0" smtClean="0"/>
              <a:t>; </a:t>
            </a:r>
            <a:r>
              <a:rPr lang="en-US" sz="1400" dirty="0" err="1" smtClean="0"/>
              <a:t>dan</a:t>
            </a:r>
            <a:r>
              <a:rPr lang="en-US" sz="1400" dirty="0" smtClean="0"/>
              <a:t> </a:t>
            </a:r>
            <a:r>
              <a:rPr lang="en-US" sz="1400" dirty="0" err="1" smtClean="0"/>
              <a:t>nyeri</a:t>
            </a:r>
            <a:r>
              <a:rPr lang="en-US" sz="1400" dirty="0" smtClean="0"/>
              <a:t> </a:t>
            </a:r>
            <a:r>
              <a:rPr lang="en-US" sz="1400" dirty="0" err="1" smtClean="0">
                <a:hlinkClick r:id="rId8" tooltip="Otot"/>
              </a:rPr>
              <a:t>otot</a:t>
            </a:r>
            <a:r>
              <a:rPr lang="en-US" sz="1400" dirty="0" smtClean="0"/>
              <a:t> </a:t>
            </a:r>
            <a:r>
              <a:rPr lang="en-US" sz="1400" dirty="0" err="1" smtClean="0"/>
              <a:t>dan</a:t>
            </a:r>
            <a:r>
              <a:rPr lang="en-US" sz="1400" dirty="0" smtClean="0"/>
              <a:t> </a:t>
            </a:r>
            <a:r>
              <a:rPr lang="en-US" sz="1400" dirty="0" err="1" smtClean="0">
                <a:hlinkClick r:id="rId9" tooltip="Persendian (halaman belum tersedia)"/>
              </a:rPr>
              <a:t>persendian</a:t>
            </a:r>
            <a:r>
              <a:rPr lang="en-US" sz="1400" dirty="0" smtClean="0"/>
              <a:t>. </a:t>
            </a:r>
            <a:endParaRPr lang="en-US" sz="1400" dirty="0" smtClean="0"/>
          </a:p>
          <a:p>
            <a:pPr algn="just"/>
            <a:endParaRPr lang="en-US" sz="1400" dirty="0" smtClean="0"/>
          </a:p>
          <a:p>
            <a:pPr algn="just"/>
            <a:r>
              <a:rPr lang="en-US" sz="1400" dirty="0" err="1" smtClean="0"/>
              <a:t>Pada</a:t>
            </a:r>
            <a:r>
              <a:rPr lang="en-US" sz="1400" dirty="0" smtClean="0"/>
              <a:t> </a:t>
            </a:r>
            <a:r>
              <a:rPr lang="en-US" sz="1400" dirty="0" err="1" smtClean="0"/>
              <a:t>sejumlah</a:t>
            </a:r>
            <a:r>
              <a:rPr lang="en-US" sz="1400" dirty="0" smtClean="0"/>
              <a:t> </a:t>
            </a:r>
            <a:r>
              <a:rPr lang="en-US" sz="1400" dirty="0" err="1" smtClean="0"/>
              <a:t>pasien</a:t>
            </a:r>
            <a:r>
              <a:rPr lang="en-US" sz="1400" dirty="0" smtClean="0"/>
              <a:t>, </a:t>
            </a:r>
            <a:r>
              <a:rPr lang="en-US" sz="1400" dirty="0" err="1" smtClean="0"/>
              <a:t>demam</a:t>
            </a:r>
            <a:r>
              <a:rPr lang="en-US" sz="1400" dirty="0" smtClean="0"/>
              <a:t> dengue </a:t>
            </a:r>
            <a:r>
              <a:rPr lang="en-US" sz="1400" dirty="0" err="1" smtClean="0"/>
              <a:t>dapat</a:t>
            </a:r>
            <a:r>
              <a:rPr lang="en-US" sz="1400" dirty="0" smtClean="0"/>
              <a:t> </a:t>
            </a:r>
            <a:r>
              <a:rPr lang="en-US" sz="1400" dirty="0" err="1" smtClean="0"/>
              <a:t>berubah</a:t>
            </a:r>
            <a:r>
              <a:rPr lang="en-US" sz="1400" dirty="0" smtClean="0"/>
              <a:t> </a:t>
            </a:r>
            <a:r>
              <a:rPr lang="en-US" sz="1400" dirty="0" err="1" smtClean="0"/>
              <a:t>menjadi</a:t>
            </a:r>
            <a:r>
              <a:rPr lang="en-US" sz="1400" dirty="0" smtClean="0"/>
              <a:t> </a:t>
            </a:r>
            <a:r>
              <a:rPr lang="en-US" sz="1400" dirty="0" err="1" smtClean="0"/>
              <a:t>satu</a:t>
            </a:r>
            <a:r>
              <a:rPr lang="en-US" sz="1400" dirty="0" smtClean="0"/>
              <a:t> </a:t>
            </a:r>
            <a:r>
              <a:rPr lang="en-US" sz="1400" dirty="0" err="1" smtClean="0"/>
              <a:t>dari</a:t>
            </a:r>
            <a:r>
              <a:rPr lang="en-US" sz="1400" dirty="0" smtClean="0"/>
              <a:t> </a:t>
            </a:r>
            <a:r>
              <a:rPr lang="en-US" sz="1400" dirty="0" err="1" smtClean="0"/>
              <a:t>dua</a:t>
            </a:r>
            <a:r>
              <a:rPr lang="en-US" sz="1400" dirty="0" smtClean="0"/>
              <a:t> </a:t>
            </a:r>
            <a:r>
              <a:rPr lang="en-US" sz="1400" dirty="0" err="1" smtClean="0"/>
              <a:t>bentuk</a:t>
            </a:r>
            <a:r>
              <a:rPr lang="en-US" sz="1400" dirty="0" smtClean="0"/>
              <a:t> yang </a:t>
            </a:r>
            <a:r>
              <a:rPr lang="en-US" sz="1400" dirty="0" err="1" smtClean="0"/>
              <a:t>mengancam</a:t>
            </a:r>
            <a:r>
              <a:rPr lang="en-US" sz="1400" dirty="0" smtClean="0"/>
              <a:t> </a:t>
            </a:r>
            <a:r>
              <a:rPr lang="en-US" sz="1400" dirty="0" err="1" smtClean="0"/>
              <a:t>jiwa</a:t>
            </a:r>
            <a:r>
              <a:rPr lang="en-US" sz="1400" dirty="0" smtClean="0"/>
              <a:t>. Yang </a:t>
            </a:r>
            <a:r>
              <a:rPr lang="en-US" sz="1400" dirty="0" err="1" smtClean="0"/>
              <a:t>pertama</a:t>
            </a:r>
            <a:r>
              <a:rPr lang="en-US" sz="1400" dirty="0" smtClean="0"/>
              <a:t> </a:t>
            </a:r>
            <a:r>
              <a:rPr lang="en-US" sz="1400" dirty="0" err="1" smtClean="0"/>
              <a:t>adalah</a:t>
            </a:r>
            <a:r>
              <a:rPr lang="en-US" sz="1400" dirty="0" smtClean="0"/>
              <a:t> </a:t>
            </a:r>
            <a:r>
              <a:rPr lang="en-US" sz="1400" dirty="0" err="1" smtClean="0"/>
              <a:t>demam</a:t>
            </a:r>
            <a:r>
              <a:rPr lang="en-US" sz="1400" dirty="0" smtClean="0"/>
              <a:t> </a:t>
            </a:r>
            <a:r>
              <a:rPr lang="en-US" sz="1400" dirty="0" err="1" smtClean="0"/>
              <a:t>berdarah</a:t>
            </a:r>
            <a:r>
              <a:rPr lang="en-US" sz="1400" dirty="0" smtClean="0"/>
              <a:t>, yang </a:t>
            </a:r>
            <a:r>
              <a:rPr lang="en-US" sz="1400" dirty="0" err="1" smtClean="0"/>
              <a:t>menyebabkan</a:t>
            </a:r>
            <a:r>
              <a:rPr lang="en-US" sz="1400" dirty="0" smtClean="0"/>
              <a:t> </a:t>
            </a:r>
            <a:r>
              <a:rPr lang="en-US" sz="1400" dirty="0" err="1" smtClean="0"/>
              <a:t>pendarahan</a:t>
            </a:r>
            <a:r>
              <a:rPr lang="en-US" sz="1400" dirty="0" smtClean="0"/>
              <a:t>, </a:t>
            </a:r>
            <a:r>
              <a:rPr lang="en-US" sz="1400" dirty="0" err="1" smtClean="0"/>
              <a:t>kebocoran</a:t>
            </a:r>
            <a:r>
              <a:rPr lang="en-US" sz="1400" dirty="0" smtClean="0"/>
              <a:t> </a:t>
            </a:r>
            <a:r>
              <a:rPr lang="en-US" sz="1400" dirty="0" err="1" smtClean="0">
                <a:hlinkClick r:id="rId10" tooltip="Pembuluh darah"/>
              </a:rPr>
              <a:t>pembuluh</a:t>
            </a:r>
            <a:r>
              <a:rPr lang="en-US" sz="1400" dirty="0" smtClean="0">
                <a:hlinkClick r:id="rId10" tooltip="Pembuluh darah"/>
              </a:rPr>
              <a:t> </a:t>
            </a:r>
            <a:r>
              <a:rPr lang="en-US" sz="1400" dirty="0" err="1" smtClean="0">
                <a:hlinkClick r:id="rId10" tooltip="Pembuluh darah"/>
              </a:rPr>
              <a:t>darah</a:t>
            </a:r>
            <a:r>
              <a:rPr lang="en-US" sz="1400" dirty="0" smtClean="0"/>
              <a:t> (</a:t>
            </a:r>
            <a:r>
              <a:rPr lang="en-US" sz="1400" dirty="0" err="1" smtClean="0"/>
              <a:t>saluran</a:t>
            </a:r>
            <a:r>
              <a:rPr lang="en-US" sz="1400" dirty="0" smtClean="0"/>
              <a:t> yang </a:t>
            </a:r>
            <a:r>
              <a:rPr lang="en-US" sz="1400" dirty="0" err="1" smtClean="0"/>
              <a:t>mengalirkan</a:t>
            </a:r>
            <a:r>
              <a:rPr lang="en-US" sz="1400" dirty="0" smtClean="0"/>
              <a:t> </a:t>
            </a:r>
            <a:r>
              <a:rPr lang="en-US" sz="1400" dirty="0" err="1" smtClean="0"/>
              <a:t>darah</a:t>
            </a:r>
            <a:r>
              <a:rPr lang="en-US" sz="1400" dirty="0" smtClean="0"/>
              <a:t>), </a:t>
            </a:r>
            <a:r>
              <a:rPr lang="en-US" sz="1400" dirty="0" err="1" smtClean="0"/>
              <a:t>dan</a:t>
            </a:r>
            <a:r>
              <a:rPr lang="en-US" sz="1400" dirty="0" smtClean="0"/>
              <a:t> </a:t>
            </a:r>
            <a:r>
              <a:rPr lang="en-US" sz="1400" dirty="0" err="1" smtClean="0"/>
              <a:t>rendahnya</a:t>
            </a:r>
            <a:r>
              <a:rPr lang="en-US" sz="1400" dirty="0" smtClean="0"/>
              <a:t> </a:t>
            </a:r>
            <a:r>
              <a:rPr lang="en-US" sz="1400" dirty="0" err="1" smtClean="0"/>
              <a:t>tingkat</a:t>
            </a:r>
            <a:r>
              <a:rPr lang="en-US" sz="1400" dirty="0" smtClean="0"/>
              <a:t> </a:t>
            </a:r>
            <a:r>
              <a:rPr lang="en-US" sz="1400" dirty="0" err="1" smtClean="0">
                <a:hlinkClick r:id="rId11" tooltip="Trombosit"/>
              </a:rPr>
              <a:t>trombosit</a:t>
            </a:r>
            <a:r>
              <a:rPr lang="en-US" sz="1400" dirty="0" smtClean="0"/>
              <a:t> </a:t>
            </a:r>
            <a:r>
              <a:rPr lang="en-US" sz="1400" dirty="0" err="1" smtClean="0"/>
              <a:t>darah</a:t>
            </a:r>
            <a:r>
              <a:rPr lang="en-US" sz="1400" dirty="0" smtClean="0"/>
              <a:t> (yang </a:t>
            </a:r>
            <a:r>
              <a:rPr lang="en-US" sz="1400" dirty="0" err="1" smtClean="0"/>
              <a:t>menyebabkan</a:t>
            </a:r>
            <a:r>
              <a:rPr lang="en-US" sz="1400" dirty="0" smtClean="0"/>
              <a:t> </a:t>
            </a:r>
            <a:r>
              <a:rPr lang="en-US" sz="1400" dirty="0" err="1" smtClean="0"/>
              <a:t>darah</a:t>
            </a:r>
            <a:r>
              <a:rPr lang="en-US" sz="1400" dirty="0" smtClean="0"/>
              <a:t> </a:t>
            </a:r>
            <a:r>
              <a:rPr lang="en-US" sz="1400" dirty="0" err="1" smtClean="0"/>
              <a:t>membeku</a:t>
            </a:r>
            <a:r>
              <a:rPr lang="en-US" sz="1400" dirty="0" smtClean="0"/>
              <a:t>). Yang </a:t>
            </a:r>
            <a:r>
              <a:rPr lang="en-US" sz="1400" dirty="0" err="1" smtClean="0"/>
              <a:t>kedua</a:t>
            </a:r>
            <a:r>
              <a:rPr lang="en-US" sz="1400" dirty="0" smtClean="0"/>
              <a:t> </a:t>
            </a:r>
            <a:r>
              <a:rPr lang="en-US" sz="1400" dirty="0" err="1" smtClean="0"/>
              <a:t>adalah</a:t>
            </a:r>
            <a:r>
              <a:rPr lang="en-US" sz="1400" dirty="0" smtClean="0"/>
              <a:t> </a:t>
            </a:r>
            <a:r>
              <a:rPr lang="en-US" sz="1400" dirty="0" err="1" smtClean="0"/>
              <a:t>sindrom</a:t>
            </a:r>
            <a:r>
              <a:rPr lang="en-US" sz="1400" dirty="0" smtClean="0"/>
              <a:t> </a:t>
            </a:r>
            <a:r>
              <a:rPr lang="en-US" sz="1400" dirty="0" err="1" smtClean="0"/>
              <a:t>renjat</a:t>
            </a:r>
            <a:r>
              <a:rPr lang="en-US" sz="1400" dirty="0" smtClean="0"/>
              <a:t> dengue, yang </a:t>
            </a:r>
            <a:r>
              <a:rPr lang="en-US" sz="1400" dirty="0" err="1" smtClean="0"/>
              <a:t>menyebabkan</a:t>
            </a:r>
            <a:r>
              <a:rPr lang="en-US" sz="1400" dirty="0" smtClean="0"/>
              <a:t> </a:t>
            </a:r>
            <a:r>
              <a:rPr lang="en-US" sz="1400" dirty="0" err="1" smtClean="0">
                <a:hlinkClick r:id="rId12" tooltip="Hipotensi (halaman belum tersedia)"/>
              </a:rPr>
              <a:t>tekanan</a:t>
            </a:r>
            <a:r>
              <a:rPr lang="en-US" sz="1400" dirty="0" smtClean="0">
                <a:hlinkClick r:id="rId12" tooltip="Hipotensi (halaman belum tersedia)"/>
              </a:rPr>
              <a:t> </a:t>
            </a:r>
            <a:r>
              <a:rPr lang="en-US" sz="1400" dirty="0" err="1" smtClean="0">
                <a:hlinkClick r:id="rId12" tooltip="Hipotensi (halaman belum tersedia)"/>
              </a:rPr>
              <a:t>darah</a:t>
            </a:r>
            <a:r>
              <a:rPr lang="en-US" sz="1400" dirty="0" smtClean="0">
                <a:hlinkClick r:id="rId12" tooltip="Hipotensi (halaman belum tersedia)"/>
              </a:rPr>
              <a:t> </a:t>
            </a:r>
            <a:r>
              <a:rPr lang="en-US" sz="1400" dirty="0" err="1" smtClean="0">
                <a:hlinkClick r:id="rId12" tooltip="Hipotensi (halaman belum tersedia)"/>
              </a:rPr>
              <a:t>rendah</a:t>
            </a:r>
            <a:r>
              <a:rPr lang="en-US" sz="1400" dirty="0" smtClean="0"/>
              <a:t> yang </a:t>
            </a:r>
            <a:r>
              <a:rPr lang="en-US" sz="1400" dirty="0" err="1" smtClean="0"/>
              <a:t>berbahaya</a:t>
            </a:r>
            <a:r>
              <a:rPr lang="en-US" sz="1400" dirty="0" smtClean="0"/>
              <a:t>.</a:t>
            </a:r>
          </a:p>
          <a:p>
            <a:pPr algn="just"/>
            <a:endParaRPr lang="en-US" sz="1400" dirty="0" smtClean="0"/>
          </a:p>
          <a:p>
            <a:pPr algn="just"/>
            <a:r>
              <a:rPr lang="en-US" sz="1400" dirty="0" err="1" smtClean="0"/>
              <a:t>Terdapat</a:t>
            </a:r>
            <a:r>
              <a:rPr lang="en-US" sz="1400" dirty="0" smtClean="0"/>
              <a:t> </a:t>
            </a:r>
            <a:r>
              <a:rPr lang="en-US" sz="1400" dirty="0" err="1" smtClean="0"/>
              <a:t>empat</a:t>
            </a:r>
            <a:r>
              <a:rPr lang="en-US" sz="1400" dirty="0" smtClean="0"/>
              <a:t> </a:t>
            </a:r>
            <a:r>
              <a:rPr lang="en-US" sz="1400" dirty="0" err="1" smtClean="0"/>
              <a:t>jenis</a:t>
            </a:r>
            <a:r>
              <a:rPr lang="en-US" sz="1400" dirty="0" smtClean="0"/>
              <a:t> virus dengue. </a:t>
            </a:r>
            <a:r>
              <a:rPr lang="en-US" sz="1400" dirty="0" err="1" smtClean="0"/>
              <a:t>Apabila</a:t>
            </a:r>
            <a:r>
              <a:rPr lang="en-US" sz="1400" dirty="0" smtClean="0"/>
              <a:t> </a:t>
            </a:r>
            <a:r>
              <a:rPr lang="en-US" sz="1400" dirty="0" err="1" smtClean="0"/>
              <a:t>seseorang</a:t>
            </a:r>
            <a:r>
              <a:rPr lang="en-US" sz="1400" dirty="0" smtClean="0"/>
              <a:t> </a:t>
            </a:r>
            <a:r>
              <a:rPr lang="en-US" sz="1400" dirty="0" err="1" smtClean="0"/>
              <a:t>telah</a:t>
            </a:r>
            <a:r>
              <a:rPr lang="en-US" sz="1400" dirty="0" smtClean="0"/>
              <a:t> </a:t>
            </a:r>
            <a:r>
              <a:rPr lang="en-US" sz="1400" dirty="0" err="1" smtClean="0"/>
              <a:t>terinfeksi</a:t>
            </a:r>
            <a:r>
              <a:rPr lang="en-US" sz="1400" dirty="0" smtClean="0"/>
              <a:t> </a:t>
            </a:r>
            <a:r>
              <a:rPr lang="en-US" sz="1400" dirty="0" err="1" smtClean="0"/>
              <a:t>satu</a:t>
            </a:r>
            <a:r>
              <a:rPr lang="en-US" sz="1400" dirty="0" smtClean="0"/>
              <a:t> </a:t>
            </a:r>
            <a:r>
              <a:rPr lang="en-US" sz="1400" dirty="0" err="1" smtClean="0"/>
              <a:t>jenis</a:t>
            </a:r>
            <a:r>
              <a:rPr lang="en-US" sz="1400" dirty="0" smtClean="0"/>
              <a:t> virus, </a:t>
            </a:r>
            <a:r>
              <a:rPr lang="en-US" sz="1400" dirty="0" err="1" smtClean="0"/>
              <a:t>biasanya</a:t>
            </a:r>
            <a:r>
              <a:rPr lang="en-US" sz="1400" dirty="0" smtClean="0"/>
              <a:t> </a:t>
            </a:r>
            <a:r>
              <a:rPr lang="en-US" sz="1400" dirty="0" err="1" smtClean="0"/>
              <a:t>dia</a:t>
            </a:r>
            <a:r>
              <a:rPr lang="en-US" sz="1400" dirty="0" smtClean="0"/>
              <a:t> </a:t>
            </a:r>
            <a:r>
              <a:rPr lang="en-US" sz="1400" dirty="0" err="1" smtClean="0"/>
              <a:t>menjadi</a:t>
            </a:r>
            <a:r>
              <a:rPr lang="en-US" sz="1400" dirty="0" smtClean="0"/>
              <a:t> </a:t>
            </a:r>
            <a:r>
              <a:rPr lang="en-US" sz="1400" dirty="0" err="1" smtClean="0"/>
              <a:t>kebal</a:t>
            </a:r>
            <a:r>
              <a:rPr lang="en-US" sz="1400" dirty="0" smtClean="0"/>
              <a:t> </a:t>
            </a:r>
            <a:r>
              <a:rPr lang="en-US" sz="1400" dirty="0" err="1" smtClean="0"/>
              <a:t>terhadap</a:t>
            </a:r>
            <a:r>
              <a:rPr lang="en-US" sz="1400" dirty="0" smtClean="0"/>
              <a:t> </a:t>
            </a:r>
            <a:r>
              <a:rPr lang="en-US" sz="1400" dirty="0" err="1" smtClean="0"/>
              <a:t>jenis</a:t>
            </a:r>
            <a:r>
              <a:rPr lang="en-US" sz="1400" dirty="0" smtClean="0"/>
              <a:t> </a:t>
            </a:r>
            <a:r>
              <a:rPr lang="en-US" sz="1400" dirty="0" err="1" smtClean="0"/>
              <a:t>tersebut</a:t>
            </a:r>
            <a:r>
              <a:rPr lang="en-US" sz="1400" dirty="0" smtClean="0"/>
              <a:t> </a:t>
            </a:r>
            <a:r>
              <a:rPr lang="en-US" sz="1400" dirty="0" err="1" smtClean="0"/>
              <a:t>seumur</a:t>
            </a:r>
            <a:r>
              <a:rPr lang="en-US" sz="1400" dirty="0" smtClean="0"/>
              <a:t> </a:t>
            </a:r>
            <a:r>
              <a:rPr lang="en-US" sz="1400" dirty="0" err="1" smtClean="0"/>
              <a:t>hidupnya</a:t>
            </a:r>
            <a:r>
              <a:rPr lang="en-US" sz="1400" dirty="0" smtClean="0"/>
              <a:t>. </a:t>
            </a:r>
            <a:r>
              <a:rPr lang="en-US" sz="1400" dirty="0" err="1" smtClean="0"/>
              <a:t>Namun</a:t>
            </a:r>
            <a:r>
              <a:rPr lang="en-US" sz="1400" dirty="0" smtClean="0"/>
              <a:t>, </a:t>
            </a:r>
            <a:r>
              <a:rPr lang="en-US" sz="1400" dirty="0" err="1" smtClean="0"/>
              <a:t>dia</a:t>
            </a:r>
            <a:r>
              <a:rPr lang="en-US" sz="1400" dirty="0" smtClean="0"/>
              <a:t> </a:t>
            </a:r>
            <a:r>
              <a:rPr lang="en-US" sz="1400" dirty="0" err="1" smtClean="0"/>
              <a:t>hanya</a:t>
            </a:r>
            <a:r>
              <a:rPr lang="en-US" sz="1400" dirty="0" smtClean="0"/>
              <a:t> </a:t>
            </a:r>
            <a:r>
              <a:rPr lang="en-US" sz="1400" dirty="0" err="1" smtClean="0"/>
              <a:t>akan</a:t>
            </a:r>
            <a:r>
              <a:rPr lang="en-US" sz="1400" dirty="0" smtClean="0"/>
              <a:t> </a:t>
            </a:r>
            <a:r>
              <a:rPr lang="en-US" sz="1400" dirty="0" err="1" smtClean="0"/>
              <a:t>terlindung</a:t>
            </a:r>
            <a:r>
              <a:rPr lang="en-US" sz="1400" dirty="0" smtClean="0"/>
              <a:t> </a:t>
            </a:r>
            <a:r>
              <a:rPr lang="en-US" sz="1400" dirty="0" err="1" smtClean="0"/>
              <a:t>dari</a:t>
            </a:r>
            <a:r>
              <a:rPr lang="en-US" sz="1400" dirty="0" smtClean="0"/>
              <a:t> </a:t>
            </a:r>
            <a:r>
              <a:rPr lang="en-US" sz="1400" dirty="0" err="1" smtClean="0"/>
              <a:t>tiga</a:t>
            </a:r>
            <a:r>
              <a:rPr lang="en-US" sz="1400" dirty="0" smtClean="0"/>
              <a:t> </a:t>
            </a:r>
            <a:r>
              <a:rPr lang="en-US" sz="1400" dirty="0" err="1" smtClean="0"/>
              <a:t>jenis</a:t>
            </a:r>
            <a:r>
              <a:rPr lang="en-US" sz="1400" dirty="0" smtClean="0"/>
              <a:t> virus </a:t>
            </a:r>
            <a:r>
              <a:rPr lang="en-US" sz="1400" dirty="0" err="1" smtClean="0"/>
              <a:t>lainnya</a:t>
            </a:r>
            <a:r>
              <a:rPr lang="en-US" sz="1400" dirty="0" smtClean="0"/>
              <a:t> </a:t>
            </a:r>
            <a:r>
              <a:rPr lang="en-US" sz="1400" dirty="0" err="1" smtClean="0"/>
              <a:t>dalam</a:t>
            </a:r>
            <a:r>
              <a:rPr lang="en-US" sz="1400" dirty="0" smtClean="0"/>
              <a:t> </a:t>
            </a:r>
            <a:r>
              <a:rPr lang="en-US" sz="1400" dirty="0" err="1" smtClean="0"/>
              <a:t>waktu</a:t>
            </a:r>
            <a:r>
              <a:rPr lang="en-US" sz="1400" dirty="0" smtClean="0"/>
              <a:t> </a:t>
            </a:r>
            <a:r>
              <a:rPr lang="en-US" sz="1400" dirty="0" err="1" smtClean="0"/>
              <a:t>singkat</a:t>
            </a:r>
            <a:r>
              <a:rPr lang="en-US" sz="1400" dirty="0" smtClean="0"/>
              <a:t>. </a:t>
            </a:r>
            <a:r>
              <a:rPr lang="en-US" sz="1400" dirty="0" err="1" smtClean="0"/>
              <a:t>Jika</a:t>
            </a:r>
            <a:r>
              <a:rPr lang="en-US" sz="1400" dirty="0" smtClean="0"/>
              <a:t> </a:t>
            </a:r>
            <a:r>
              <a:rPr lang="en-US" sz="1400" dirty="0" err="1" smtClean="0"/>
              <a:t>kemudian</a:t>
            </a:r>
            <a:r>
              <a:rPr lang="en-US" sz="1400" dirty="0" smtClean="0"/>
              <a:t> </a:t>
            </a:r>
            <a:r>
              <a:rPr lang="en-US" sz="1400" dirty="0" err="1" smtClean="0"/>
              <a:t>dia</a:t>
            </a:r>
            <a:r>
              <a:rPr lang="en-US" sz="1400" dirty="0" smtClean="0"/>
              <a:t> </a:t>
            </a:r>
            <a:r>
              <a:rPr lang="en-US" sz="1400" dirty="0" err="1" smtClean="0"/>
              <a:t>terkena</a:t>
            </a:r>
            <a:r>
              <a:rPr lang="en-US" sz="1400" dirty="0" smtClean="0"/>
              <a:t> </a:t>
            </a:r>
            <a:r>
              <a:rPr lang="en-US" sz="1400" dirty="0" err="1" smtClean="0"/>
              <a:t>satu</a:t>
            </a:r>
            <a:r>
              <a:rPr lang="en-US" sz="1400" dirty="0" smtClean="0"/>
              <a:t> </a:t>
            </a:r>
            <a:r>
              <a:rPr lang="en-US" sz="1400" dirty="0" err="1" smtClean="0"/>
              <a:t>dari</a:t>
            </a:r>
            <a:r>
              <a:rPr lang="en-US" sz="1400" dirty="0" smtClean="0"/>
              <a:t> </a:t>
            </a:r>
            <a:r>
              <a:rPr lang="en-US" sz="1400" dirty="0" err="1" smtClean="0"/>
              <a:t>tiga</a:t>
            </a:r>
            <a:r>
              <a:rPr lang="en-US" sz="1400" dirty="0" smtClean="0"/>
              <a:t> </a:t>
            </a:r>
            <a:r>
              <a:rPr lang="en-US" sz="1400" dirty="0" err="1" smtClean="0"/>
              <a:t>jenis</a:t>
            </a:r>
            <a:r>
              <a:rPr lang="en-US" sz="1400" dirty="0" smtClean="0"/>
              <a:t> virus </a:t>
            </a:r>
            <a:r>
              <a:rPr lang="en-US" sz="1400" dirty="0" err="1" smtClean="0"/>
              <a:t>tersebut</a:t>
            </a:r>
            <a:r>
              <a:rPr lang="en-US" sz="1400" dirty="0" smtClean="0"/>
              <a:t>, </a:t>
            </a:r>
            <a:r>
              <a:rPr lang="en-US" sz="1400" dirty="0" err="1" smtClean="0"/>
              <a:t>dia</a:t>
            </a:r>
            <a:r>
              <a:rPr lang="en-US" sz="1400" dirty="0" smtClean="0"/>
              <a:t> </a:t>
            </a:r>
            <a:r>
              <a:rPr lang="en-US" sz="1400" dirty="0" err="1" smtClean="0"/>
              <a:t>mungkin</a:t>
            </a:r>
            <a:r>
              <a:rPr lang="en-US" sz="1400" dirty="0" smtClean="0"/>
              <a:t> </a:t>
            </a:r>
            <a:r>
              <a:rPr lang="en-US" sz="1400" dirty="0" err="1" smtClean="0"/>
              <a:t>akan</a:t>
            </a:r>
            <a:r>
              <a:rPr lang="en-US" sz="1400" dirty="0" smtClean="0"/>
              <a:t> </a:t>
            </a:r>
            <a:r>
              <a:rPr lang="en-US" sz="1400" dirty="0" err="1" smtClean="0"/>
              <a:t>mengalami</a:t>
            </a:r>
            <a:r>
              <a:rPr lang="en-US" sz="1400" dirty="0" smtClean="0"/>
              <a:t> </a:t>
            </a:r>
            <a:r>
              <a:rPr lang="en-US" sz="1400" dirty="0" err="1" smtClean="0"/>
              <a:t>masalah</a:t>
            </a:r>
            <a:r>
              <a:rPr lang="en-US" sz="1400" dirty="0" smtClean="0"/>
              <a:t> yang </a:t>
            </a:r>
            <a:r>
              <a:rPr lang="en-US" sz="1400" dirty="0" err="1" smtClean="0"/>
              <a:t>serius</a:t>
            </a:r>
            <a:r>
              <a:rPr lang="en-US" sz="1400" dirty="0" smtClean="0"/>
              <a:t>.</a:t>
            </a:r>
          </a:p>
          <a:p>
            <a:pPr algn="just"/>
            <a:endParaRPr lang="en-US" sz="1400" dirty="0" smtClean="0"/>
          </a:p>
          <a:p>
            <a:pPr algn="just"/>
            <a:r>
              <a:rPr lang="en-US" sz="1400" dirty="0" err="1" smtClean="0"/>
              <a:t>Belum</a:t>
            </a:r>
            <a:r>
              <a:rPr lang="en-US" sz="1400" dirty="0" smtClean="0"/>
              <a:t> </a:t>
            </a:r>
            <a:r>
              <a:rPr lang="en-US" sz="1400" dirty="0" err="1" smtClean="0"/>
              <a:t>ada</a:t>
            </a:r>
            <a:r>
              <a:rPr lang="en-US" sz="1400" dirty="0" smtClean="0"/>
              <a:t> </a:t>
            </a:r>
            <a:r>
              <a:rPr lang="en-US" sz="1400" dirty="0" err="1" smtClean="0">
                <a:hlinkClick r:id="rId13" tooltip="Vaksin"/>
              </a:rPr>
              <a:t>vaksin</a:t>
            </a:r>
            <a:r>
              <a:rPr lang="en-US" sz="1400" dirty="0" smtClean="0"/>
              <a:t> yang </a:t>
            </a:r>
            <a:r>
              <a:rPr lang="en-US" sz="1400" dirty="0" err="1" smtClean="0"/>
              <a:t>dapat</a:t>
            </a:r>
            <a:r>
              <a:rPr lang="en-US" sz="1400" dirty="0" smtClean="0"/>
              <a:t> </a:t>
            </a:r>
            <a:r>
              <a:rPr lang="en-US" sz="1400" dirty="0" err="1" smtClean="0"/>
              <a:t>mencegah</a:t>
            </a:r>
            <a:r>
              <a:rPr lang="en-US" sz="1400" dirty="0" smtClean="0"/>
              <a:t> </a:t>
            </a:r>
            <a:r>
              <a:rPr lang="en-US" sz="1400" dirty="0" err="1" smtClean="0"/>
              <a:t>seseorang</a:t>
            </a:r>
            <a:r>
              <a:rPr lang="en-US" sz="1400" dirty="0" smtClean="0"/>
              <a:t> </a:t>
            </a:r>
            <a:r>
              <a:rPr lang="en-US" sz="1400" dirty="0" err="1" smtClean="0"/>
              <a:t>terkena</a:t>
            </a:r>
            <a:r>
              <a:rPr lang="en-US" sz="1400" dirty="0" smtClean="0"/>
              <a:t> virus dengue </a:t>
            </a:r>
            <a:r>
              <a:rPr lang="en-US" sz="1400" dirty="0" err="1" smtClean="0"/>
              <a:t>tersebut</a:t>
            </a:r>
            <a:r>
              <a:rPr lang="en-US" sz="1400" dirty="0" smtClean="0"/>
              <a:t>. </a:t>
            </a:r>
            <a:r>
              <a:rPr lang="en-US" sz="1400" dirty="0" err="1" smtClean="0"/>
              <a:t>Terdapat</a:t>
            </a:r>
            <a:r>
              <a:rPr lang="en-US" sz="1400" dirty="0" smtClean="0"/>
              <a:t> </a:t>
            </a:r>
            <a:r>
              <a:rPr lang="en-US" sz="1400" dirty="0" err="1" smtClean="0"/>
              <a:t>beberapa</a:t>
            </a:r>
            <a:r>
              <a:rPr lang="en-US" sz="1400" dirty="0" smtClean="0"/>
              <a:t> </a:t>
            </a:r>
            <a:r>
              <a:rPr lang="en-US" sz="1400" dirty="0" err="1" smtClean="0"/>
              <a:t>tindakan</a:t>
            </a:r>
            <a:r>
              <a:rPr lang="en-US" sz="1400" dirty="0" smtClean="0"/>
              <a:t> </a:t>
            </a:r>
            <a:r>
              <a:rPr lang="en-US" sz="1400" dirty="0" err="1" smtClean="0"/>
              <a:t>pencegahan</a:t>
            </a:r>
            <a:r>
              <a:rPr lang="en-US" sz="1400" dirty="0" smtClean="0"/>
              <a:t> </a:t>
            </a:r>
            <a:r>
              <a:rPr lang="en-US" sz="1400" dirty="0" err="1" smtClean="0"/>
              <a:t>demam</a:t>
            </a:r>
            <a:r>
              <a:rPr lang="en-US" sz="1400" dirty="0" smtClean="0"/>
              <a:t> dengue. </a:t>
            </a:r>
            <a:r>
              <a:rPr lang="en-US" sz="1400" dirty="0" err="1" smtClean="0"/>
              <a:t>Orang-orang</a:t>
            </a:r>
            <a:r>
              <a:rPr lang="en-US" sz="1400" dirty="0" smtClean="0"/>
              <a:t> </a:t>
            </a:r>
            <a:r>
              <a:rPr lang="en-US" sz="1400" dirty="0" err="1" smtClean="0"/>
              <a:t>dapat</a:t>
            </a:r>
            <a:r>
              <a:rPr lang="en-US" sz="1400" dirty="0" smtClean="0"/>
              <a:t> </a:t>
            </a:r>
            <a:r>
              <a:rPr lang="en-US" sz="1400" dirty="0" err="1" smtClean="0"/>
              <a:t>melindungi</a:t>
            </a:r>
            <a:r>
              <a:rPr lang="en-US" sz="1400" dirty="0" smtClean="0"/>
              <a:t> </a:t>
            </a:r>
            <a:r>
              <a:rPr lang="en-US" sz="1400" dirty="0" err="1" smtClean="0"/>
              <a:t>diri</a:t>
            </a:r>
            <a:r>
              <a:rPr lang="en-US" sz="1400" dirty="0" smtClean="0"/>
              <a:t> </a:t>
            </a:r>
            <a:r>
              <a:rPr lang="en-US" sz="1400" dirty="0" err="1" smtClean="0"/>
              <a:t>mereka</a:t>
            </a:r>
            <a:r>
              <a:rPr lang="en-US" sz="1400" dirty="0" smtClean="0"/>
              <a:t> </a:t>
            </a:r>
            <a:r>
              <a:rPr lang="en-US" sz="1400" dirty="0" err="1" smtClean="0"/>
              <a:t>dari</a:t>
            </a:r>
            <a:r>
              <a:rPr lang="en-US" sz="1400" dirty="0" smtClean="0"/>
              <a:t> </a:t>
            </a:r>
            <a:r>
              <a:rPr lang="en-US" sz="1400" dirty="0" err="1" smtClean="0"/>
              <a:t>nyamuk</a:t>
            </a:r>
            <a:r>
              <a:rPr lang="en-US" sz="1400" dirty="0" smtClean="0"/>
              <a:t> </a:t>
            </a:r>
            <a:r>
              <a:rPr lang="en-US" sz="1400" dirty="0" err="1" smtClean="0"/>
              <a:t>dan</a:t>
            </a:r>
            <a:r>
              <a:rPr lang="en-US" sz="1400" dirty="0" smtClean="0"/>
              <a:t> </a:t>
            </a:r>
            <a:r>
              <a:rPr lang="en-US" sz="1400" dirty="0" err="1" smtClean="0"/>
              <a:t>meminimalkan</a:t>
            </a:r>
            <a:r>
              <a:rPr lang="en-US" sz="1400" dirty="0" smtClean="0"/>
              <a:t> </a:t>
            </a:r>
            <a:r>
              <a:rPr lang="en-US" sz="1400" dirty="0" err="1" smtClean="0"/>
              <a:t>jumlah</a:t>
            </a:r>
            <a:r>
              <a:rPr lang="en-US" sz="1400" dirty="0" smtClean="0"/>
              <a:t> </a:t>
            </a:r>
            <a:r>
              <a:rPr lang="en-US" sz="1400" dirty="0" err="1" smtClean="0"/>
              <a:t>gigitan</a:t>
            </a:r>
            <a:r>
              <a:rPr lang="en-US" sz="1400" dirty="0" smtClean="0"/>
              <a:t> </a:t>
            </a:r>
            <a:r>
              <a:rPr lang="en-US" sz="1400" dirty="0" err="1" smtClean="0"/>
              <a:t>nyamuk</a:t>
            </a:r>
            <a:r>
              <a:rPr lang="en-US" sz="1400" dirty="0" smtClean="0"/>
              <a:t>. Para </a:t>
            </a:r>
            <a:r>
              <a:rPr lang="en-US" sz="1400" dirty="0" err="1" smtClean="0"/>
              <a:t>ilmuwan</a:t>
            </a:r>
            <a:r>
              <a:rPr lang="en-US" sz="1400" dirty="0" smtClean="0"/>
              <a:t> </a:t>
            </a:r>
            <a:r>
              <a:rPr lang="en-US" sz="1400" dirty="0" err="1" smtClean="0"/>
              <a:t>juga</a:t>
            </a:r>
            <a:r>
              <a:rPr lang="en-US" sz="1400" dirty="0" smtClean="0"/>
              <a:t> </a:t>
            </a:r>
            <a:r>
              <a:rPr lang="en-US" sz="1400" dirty="0" err="1" smtClean="0"/>
              <a:t>menganjurkan</a:t>
            </a:r>
            <a:r>
              <a:rPr lang="en-US" sz="1400" dirty="0" smtClean="0"/>
              <a:t> </a:t>
            </a:r>
            <a:r>
              <a:rPr lang="en-US" sz="1400" dirty="0" err="1" smtClean="0"/>
              <a:t>untuk</a:t>
            </a:r>
            <a:r>
              <a:rPr lang="en-US" sz="1400" dirty="0" smtClean="0"/>
              <a:t> </a:t>
            </a:r>
            <a:r>
              <a:rPr lang="en-US" sz="1400" dirty="0" err="1" smtClean="0"/>
              <a:t>memperkecil</a:t>
            </a:r>
            <a:r>
              <a:rPr lang="en-US" sz="1400" dirty="0" smtClean="0"/>
              <a:t> </a:t>
            </a:r>
            <a:r>
              <a:rPr lang="en-US" sz="1400" dirty="0" smtClean="0">
                <a:hlinkClick r:id="rId14" tooltip="Habitat"/>
              </a:rPr>
              <a:t>habitat</a:t>
            </a:r>
            <a:r>
              <a:rPr lang="en-US" sz="1400" dirty="0" smtClean="0"/>
              <a:t> </a:t>
            </a:r>
            <a:r>
              <a:rPr lang="en-US" sz="1400" dirty="0" err="1" smtClean="0"/>
              <a:t>nyamuk</a:t>
            </a:r>
            <a:r>
              <a:rPr lang="en-US" sz="1400" dirty="0" smtClean="0"/>
              <a:t> </a:t>
            </a:r>
            <a:r>
              <a:rPr lang="en-US" sz="1400" dirty="0" err="1" smtClean="0"/>
              <a:t>dan</a:t>
            </a:r>
            <a:r>
              <a:rPr lang="en-US" sz="1400" dirty="0" smtClean="0"/>
              <a:t> </a:t>
            </a:r>
            <a:r>
              <a:rPr lang="en-US" sz="1400" dirty="0" err="1" smtClean="0"/>
              <a:t>mengurangi</a:t>
            </a:r>
            <a:r>
              <a:rPr lang="en-US" sz="1400" dirty="0" smtClean="0"/>
              <a:t> </a:t>
            </a:r>
            <a:r>
              <a:rPr lang="en-US" sz="1400" dirty="0" err="1" smtClean="0"/>
              <a:t>jumlah</a:t>
            </a:r>
            <a:r>
              <a:rPr lang="en-US" sz="1400" dirty="0" smtClean="0"/>
              <a:t> </a:t>
            </a:r>
            <a:r>
              <a:rPr lang="en-US" sz="1400" dirty="0" err="1" smtClean="0"/>
              <a:t>nyamuk</a:t>
            </a:r>
            <a:r>
              <a:rPr lang="en-US" sz="1400" dirty="0" smtClean="0"/>
              <a:t> yang </a:t>
            </a:r>
            <a:r>
              <a:rPr lang="en-US" sz="1400" dirty="0" err="1" smtClean="0"/>
              <a:t>ada</a:t>
            </a:r>
            <a:r>
              <a:rPr lang="en-US" sz="1400" dirty="0" smtClean="0"/>
              <a:t>. </a:t>
            </a:r>
            <a:r>
              <a:rPr lang="en-US" sz="1400" dirty="0" err="1" smtClean="0"/>
              <a:t>Apabila</a:t>
            </a:r>
            <a:r>
              <a:rPr lang="en-US" sz="1400" dirty="0" smtClean="0"/>
              <a:t> </a:t>
            </a:r>
            <a:r>
              <a:rPr lang="en-US" sz="1400" dirty="0" err="1" smtClean="0"/>
              <a:t>seseorang</a:t>
            </a:r>
            <a:r>
              <a:rPr lang="en-US" sz="1400" dirty="0" smtClean="0"/>
              <a:t> </a:t>
            </a:r>
            <a:r>
              <a:rPr lang="en-US" sz="1400" dirty="0" err="1" smtClean="0"/>
              <a:t>terkena</a:t>
            </a:r>
            <a:r>
              <a:rPr lang="en-US" sz="1400" dirty="0" smtClean="0"/>
              <a:t> </a:t>
            </a:r>
            <a:r>
              <a:rPr lang="en-US" sz="1400" dirty="0" err="1" smtClean="0"/>
              <a:t>demam</a:t>
            </a:r>
            <a:r>
              <a:rPr lang="en-US" sz="1400" dirty="0" smtClean="0"/>
              <a:t> dengue, </a:t>
            </a:r>
            <a:r>
              <a:rPr lang="en-US" sz="1400" dirty="0" err="1" smtClean="0"/>
              <a:t>biasanya</a:t>
            </a:r>
            <a:r>
              <a:rPr lang="en-US" sz="1400" dirty="0" smtClean="0"/>
              <a:t> </a:t>
            </a:r>
            <a:r>
              <a:rPr lang="en-US" sz="1400" dirty="0" err="1" smtClean="0"/>
              <a:t>dia</a:t>
            </a:r>
            <a:r>
              <a:rPr lang="en-US" sz="1400" dirty="0" smtClean="0"/>
              <a:t> </a:t>
            </a:r>
            <a:r>
              <a:rPr lang="en-US" sz="1400" dirty="0" err="1" smtClean="0"/>
              <a:t>dapat</a:t>
            </a:r>
            <a:r>
              <a:rPr lang="en-US" sz="1400" dirty="0" smtClean="0"/>
              <a:t> </a:t>
            </a:r>
            <a:r>
              <a:rPr lang="en-US" sz="1400" dirty="0" err="1" smtClean="0"/>
              <a:t>pulih</a:t>
            </a:r>
            <a:r>
              <a:rPr lang="en-US" sz="1400" dirty="0" smtClean="0"/>
              <a:t> </a:t>
            </a:r>
            <a:r>
              <a:rPr lang="en-US" sz="1400" dirty="0" err="1" smtClean="0"/>
              <a:t>hanya</a:t>
            </a:r>
            <a:r>
              <a:rPr lang="en-US" sz="1400" dirty="0" smtClean="0"/>
              <a:t> </a:t>
            </a:r>
            <a:r>
              <a:rPr lang="en-US" sz="1400" dirty="0" err="1" smtClean="0"/>
              <a:t>dengan</a:t>
            </a:r>
            <a:r>
              <a:rPr lang="en-US" sz="1400" dirty="0" smtClean="0"/>
              <a:t> </a:t>
            </a:r>
            <a:r>
              <a:rPr lang="en-US" sz="1400" dirty="0" err="1" smtClean="0"/>
              <a:t>meminum</a:t>
            </a:r>
            <a:r>
              <a:rPr lang="en-US" sz="1400" dirty="0" smtClean="0"/>
              <a:t> </a:t>
            </a:r>
            <a:r>
              <a:rPr lang="en-US" sz="1400" dirty="0" err="1" smtClean="0"/>
              <a:t>cukup</a:t>
            </a:r>
            <a:r>
              <a:rPr lang="en-US" sz="1400" dirty="0" smtClean="0"/>
              <a:t> </a:t>
            </a:r>
            <a:r>
              <a:rPr lang="en-US" sz="1400" dirty="0" err="1" smtClean="0"/>
              <a:t>cairan</a:t>
            </a:r>
            <a:r>
              <a:rPr lang="en-US" sz="1400" dirty="0" smtClean="0"/>
              <a:t>, </a:t>
            </a:r>
            <a:r>
              <a:rPr lang="en-US" sz="1400" dirty="0" err="1" smtClean="0"/>
              <a:t>selama</a:t>
            </a:r>
            <a:r>
              <a:rPr lang="en-US" sz="1400" dirty="0" smtClean="0"/>
              <a:t> </a:t>
            </a:r>
            <a:r>
              <a:rPr lang="en-US" sz="1400" dirty="0" err="1" smtClean="0"/>
              <a:t>penyakitnya</a:t>
            </a:r>
            <a:r>
              <a:rPr lang="en-US" sz="1400" dirty="0" smtClean="0"/>
              <a:t> </a:t>
            </a:r>
            <a:r>
              <a:rPr lang="en-US" sz="1400" dirty="0" err="1" smtClean="0"/>
              <a:t>tersebut</a:t>
            </a:r>
            <a:r>
              <a:rPr lang="en-US" sz="1400" dirty="0" smtClean="0"/>
              <a:t> </a:t>
            </a:r>
            <a:r>
              <a:rPr lang="en-US" sz="1400" dirty="0" err="1" smtClean="0"/>
              <a:t>masih</a:t>
            </a:r>
            <a:r>
              <a:rPr lang="en-US" sz="1400" dirty="0" smtClean="0"/>
              <a:t> </a:t>
            </a:r>
            <a:r>
              <a:rPr lang="en-US" sz="1400" dirty="0" err="1" smtClean="0"/>
              <a:t>ringan</a:t>
            </a:r>
            <a:r>
              <a:rPr lang="en-US" sz="1400" dirty="0" smtClean="0"/>
              <a:t> </a:t>
            </a:r>
            <a:r>
              <a:rPr lang="en-US" sz="1400" dirty="0" err="1" smtClean="0"/>
              <a:t>atau</a:t>
            </a:r>
            <a:r>
              <a:rPr lang="en-US" sz="1400" dirty="0" smtClean="0"/>
              <a:t> </a:t>
            </a:r>
            <a:r>
              <a:rPr lang="en-US" sz="1400" dirty="0" err="1" smtClean="0"/>
              <a:t>tidak</a:t>
            </a:r>
            <a:r>
              <a:rPr lang="en-US" sz="1400" dirty="0" smtClean="0"/>
              <a:t> </a:t>
            </a:r>
            <a:r>
              <a:rPr lang="en-US" sz="1400" dirty="0" err="1" smtClean="0"/>
              <a:t>parah</a:t>
            </a:r>
            <a:r>
              <a:rPr lang="en-US" sz="1400" dirty="0" smtClean="0"/>
              <a:t>. </a:t>
            </a:r>
            <a:r>
              <a:rPr lang="en-US" sz="1400" dirty="0" err="1" smtClean="0"/>
              <a:t>Jika</a:t>
            </a:r>
            <a:r>
              <a:rPr lang="en-US" sz="1400" dirty="0" smtClean="0"/>
              <a:t> </a:t>
            </a:r>
            <a:r>
              <a:rPr lang="en-US" sz="1400" dirty="0" err="1" smtClean="0"/>
              <a:t>seseorang</a:t>
            </a:r>
            <a:r>
              <a:rPr lang="en-US" sz="1400" dirty="0" smtClean="0"/>
              <a:t> </a:t>
            </a:r>
            <a:r>
              <a:rPr lang="en-US" sz="1400" dirty="0" err="1" smtClean="0"/>
              <a:t>mengalami</a:t>
            </a:r>
            <a:r>
              <a:rPr lang="en-US" sz="1400" dirty="0" smtClean="0"/>
              <a:t> </a:t>
            </a:r>
            <a:r>
              <a:rPr lang="en-US" sz="1400" dirty="0" err="1" smtClean="0"/>
              <a:t>kasus</a:t>
            </a:r>
            <a:r>
              <a:rPr lang="en-US" sz="1400" dirty="0" smtClean="0"/>
              <a:t> yang </a:t>
            </a:r>
            <a:r>
              <a:rPr lang="en-US" sz="1400" dirty="0" err="1" smtClean="0"/>
              <a:t>lebih</a:t>
            </a:r>
            <a:r>
              <a:rPr lang="en-US" sz="1400" dirty="0" smtClean="0"/>
              <a:t> </a:t>
            </a:r>
            <a:r>
              <a:rPr lang="en-US" sz="1400" dirty="0" err="1" smtClean="0"/>
              <a:t>parah</a:t>
            </a:r>
            <a:r>
              <a:rPr lang="en-US" sz="1400" dirty="0" smtClean="0"/>
              <a:t>, </a:t>
            </a:r>
            <a:r>
              <a:rPr lang="en-US" sz="1400" dirty="0" err="1" smtClean="0"/>
              <a:t>dia</a:t>
            </a:r>
            <a:r>
              <a:rPr lang="en-US" sz="1400" dirty="0" smtClean="0"/>
              <a:t> </a:t>
            </a:r>
            <a:r>
              <a:rPr lang="en-US" sz="1400" dirty="0" err="1" smtClean="0"/>
              <a:t>mungkin</a:t>
            </a:r>
            <a:r>
              <a:rPr lang="en-US" sz="1400" dirty="0" smtClean="0"/>
              <a:t> </a:t>
            </a:r>
            <a:r>
              <a:rPr lang="en-US" sz="1400" dirty="0" err="1" smtClean="0"/>
              <a:t>memerlukan</a:t>
            </a:r>
            <a:r>
              <a:rPr lang="en-US" sz="1400" dirty="0" smtClean="0"/>
              <a:t> </a:t>
            </a:r>
            <a:r>
              <a:rPr lang="en-US" sz="1400" dirty="0" err="1" smtClean="0"/>
              <a:t>cairan</a:t>
            </a:r>
            <a:r>
              <a:rPr lang="en-US" sz="1400" dirty="0" smtClean="0"/>
              <a:t> </a:t>
            </a:r>
            <a:r>
              <a:rPr lang="en-US" sz="1400" dirty="0" err="1" smtClean="0"/>
              <a:t>infus</a:t>
            </a:r>
            <a:r>
              <a:rPr lang="en-US" sz="1400" dirty="0" smtClean="0"/>
              <a:t> (</a:t>
            </a:r>
            <a:r>
              <a:rPr lang="en-US" sz="1400" dirty="0" err="1" smtClean="0"/>
              <a:t>cairan</a:t>
            </a:r>
            <a:r>
              <a:rPr lang="en-US" sz="1400" dirty="0" smtClean="0"/>
              <a:t> yang </a:t>
            </a:r>
            <a:r>
              <a:rPr lang="en-US" sz="1400" dirty="0" err="1" smtClean="0"/>
              <a:t>dimasukkan</a:t>
            </a:r>
            <a:r>
              <a:rPr lang="en-US" sz="1400" dirty="0" smtClean="0"/>
              <a:t> </a:t>
            </a:r>
            <a:r>
              <a:rPr lang="en-US" sz="1400" dirty="0" err="1" smtClean="0"/>
              <a:t>melalui</a:t>
            </a:r>
            <a:r>
              <a:rPr lang="en-US" sz="1400" dirty="0" smtClean="0"/>
              <a:t> </a:t>
            </a:r>
            <a:r>
              <a:rPr lang="en-US" sz="1400" dirty="0" smtClean="0">
                <a:hlinkClick r:id="rId15" tooltip="Vena"/>
              </a:rPr>
              <a:t>vena</a:t>
            </a:r>
            <a:r>
              <a:rPr lang="en-US" sz="1400" dirty="0" smtClean="0"/>
              <a:t>, </a:t>
            </a:r>
            <a:r>
              <a:rPr lang="en-US" sz="1400" dirty="0" err="1" smtClean="0"/>
              <a:t>menggunakan</a:t>
            </a:r>
            <a:r>
              <a:rPr lang="en-US" sz="1400" dirty="0" smtClean="0"/>
              <a:t> </a:t>
            </a:r>
            <a:r>
              <a:rPr lang="en-US" sz="1400" dirty="0" err="1" smtClean="0"/>
              <a:t>jarum</a:t>
            </a:r>
            <a:r>
              <a:rPr lang="en-US" sz="1400" dirty="0" smtClean="0"/>
              <a:t> </a:t>
            </a:r>
            <a:r>
              <a:rPr lang="en-US" sz="1400" dirty="0" err="1" smtClean="0"/>
              <a:t>dan</a:t>
            </a:r>
            <a:r>
              <a:rPr lang="en-US" sz="1400" dirty="0" smtClean="0"/>
              <a:t> </a:t>
            </a:r>
            <a:r>
              <a:rPr lang="en-US" sz="1400" dirty="0" err="1" smtClean="0"/>
              <a:t>pipa</a:t>
            </a:r>
            <a:r>
              <a:rPr lang="en-US" sz="1400" dirty="0" smtClean="0"/>
              <a:t> </a:t>
            </a:r>
            <a:r>
              <a:rPr lang="en-US" sz="1400" dirty="0" err="1" smtClean="0"/>
              <a:t>infus</a:t>
            </a:r>
            <a:r>
              <a:rPr lang="en-US" sz="1400" dirty="0" smtClean="0"/>
              <a:t>), </a:t>
            </a:r>
            <a:r>
              <a:rPr lang="en-US" sz="1400" dirty="0" err="1" smtClean="0"/>
              <a:t>atau</a:t>
            </a:r>
            <a:r>
              <a:rPr lang="en-US" sz="1400" dirty="0" smtClean="0"/>
              <a:t> </a:t>
            </a:r>
            <a:r>
              <a:rPr lang="en-US" sz="1400" dirty="0" err="1" smtClean="0">
                <a:hlinkClick r:id="rId16" tooltip="Transfusi darah"/>
              </a:rPr>
              <a:t>transfusi</a:t>
            </a:r>
            <a:r>
              <a:rPr lang="en-US" sz="1400" dirty="0" smtClean="0">
                <a:hlinkClick r:id="rId16" tooltip="Transfusi darah"/>
              </a:rPr>
              <a:t> </a:t>
            </a:r>
            <a:r>
              <a:rPr lang="en-US" sz="1400" dirty="0" err="1" smtClean="0">
                <a:hlinkClick r:id="rId16" tooltip="Transfusi darah"/>
              </a:rPr>
              <a:t>darah</a:t>
            </a:r>
            <a:r>
              <a:rPr lang="en-US" sz="1400" dirty="0" smtClean="0"/>
              <a:t> (</a:t>
            </a:r>
            <a:r>
              <a:rPr lang="en-US" sz="1400" dirty="0" err="1" smtClean="0"/>
              <a:t>diberikan</a:t>
            </a:r>
            <a:r>
              <a:rPr lang="en-US" sz="1400" dirty="0" smtClean="0"/>
              <a:t> </a:t>
            </a:r>
            <a:r>
              <a:rPr lang="en-US" sz="1400" dirty="0" err="1" smtClean="0"/>
              <a:t>darah</a:t>
            </a:r>
            <a:r>
              <a:rPr lang="en-US" sz="1400" dirty="0" smtClean="0"/>
              <a:t> </a:t>
            </a:r>
            <a:r>
              <a:rPr lang="en-US" sz="1400" dirty="0" err="1" smtClean="0"/>
              <a:t>dari</a:t>
            </a:r>
            <a:r>
              <a:rPr lang="en-US" sz="1400" dirty="0" smtClean="0"/>
              <a:t> </a:t>
            </a:r>
            <a:r>
              <a:rPr lang="en-US" sz="1400" dirty="0" err="1" smtClean="0"/>
              <a:t>orang</a:t>
            </a:r>
            <a:r>
              <a:rPr lang="en-US" sz="1400" dirty="0" smtClean="0"/>
              <a:t> lain).</a:t>
            </a:r>
            <a:endParaRPr lang="en-US"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7"/>
          <p:cNvPicPr>
            <a:picLocks noChangeAspect="1" noChangeArrowheads="1"/>
          </p:cNvPicPr>
          <p:nvPr>
            <p:custDataLst>
              <p:tags r:id="rId1"/>
            </p:custDataLst>
          </p:nvPr>
        </p:nvPicPr>
        <p:blipFill>
          <a:blip r:embed="rId3" cstate="print"/>
          <a:srcRect/>
          <a:stretch>
            <a:fillRect/>
          </a:stretch>
        </p:blipFill>
        <p:spPr bwMode="gray">
          <a:xfrm>
            <a:off x="39688" y="5395913"/>
            <a:ext cx="817562" cy="1157287"/>
          </a:xfrm>
          <a:prstGeom prst="rect">
            <a:avLst/>
          </a:prstGeom>
          <a:noFill/>
          <a:ln w="9525">
            <a:noFill/>
            <a:miter lim="800000"/>
            <a:headEnd/>
            <a:tailEnd/>
          </a:ln>
        </p:spPr>
      </p:pic>
      <p:sp>
        <p:nvSpPr>
          <p:cNvPr id="26627" name="TextBox 4"/>
          <p:cNvSpPr txBox="1">
            <a:spLocks noChangeArrowheads="1"/>
          </p:cNvSpPr>
          <p:nvPr/>
        </p:nvSpPr>
        <p:spPr bwMode="auto">
          <a:xfrm>
            <a:off x="792163" y="6169025"/>
            <a:ext cx="3011487" cy="307975"/>
          </a:xfrm>
          <a:prstGeom prst="rect">
            <a:avLst/>
          </a:prstGeom>
          <a:noFill/>
          <a:ln w="9525">
            <a:noFill/>
            <a:miter lim="800000"/>
            <a:headEnd/>
            <a:tailEnd/>
          </a:ln>
        </p:spPr>
        <p:txBody>
          <a:bodyPr>
            <a:spAutoFit/>
          </a:bodyPr>
          <a:lstStyle/>
          <a:p>
            <a:r>
              <a:rPr lang="en-US" sz="1400">
                <a:solidFill>
                  <a:srgbClr val="FF0000"/>
                </a:solidFill>
              </a:rPr>
              <a:t>BANGKITKAN ENERGI NEGERI</a:t>
            </a:r>
          </a:p>
        </p:txBody>
      </p:sp>
      <p:sp>
        <p:nvSpPr>
          <p:cNvPr id="6" name="Rectangle 5"/>
          <p:cNvSpPr/>
          <p:nvPr/>
        </p:nvSpPr>
        <p:spPr>
          <a:xfrm>
            <a:off x="2422525" y="4200525"/>
            <a:ext cx="2124075" cy="828675"/>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latin typeface="Arial Black" pitchFamily="34" charset="0"/>
              </a:rPr>
              <a:t>Thank</a:t>
            </a:r>
          </a:p>
        </p:txBody>
      </p:sp>
      <p:sp>
        <p:nvSpPr>
          <p:cNvPr id="8" name="Rectangle 7"/>
          <p:cNvSpPr/>
          <p:nvPr/>
        </p:nvSpPr>
        <p:spPr>
          <a:xfrm>
            <a:off x="4557713" y="4200525"/>
            <a:ext cx="2124075" cy="8286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rgbClr val="FF0000"/>
                </a:solidFill>
                <a:latin typeface="Arial Black" pitchFamily="34" charset="0"/>
              </a:rPr>
              <a:t>You</a:t>
            </a:r>
          </a:p>
        </p:txBody>
      </p:sp>
      <p:sp>
        <p:nvSpPr>
          <p:cNvPr id="26630" name="TextBox 6"/>
          <p:cNvSpPr txBox="1">
            <a:spLocks noChangeArrowheads="1"/>
          </p:cNvSpPr>
          <p:nvPr/>
        </p:nvSpPr>
        <p:spPr bwMode="auto">
          <a:xfrm>
            <a:off x="141288" y="6488113"/>
            <a:ext cx="7385050" cy="369887"/>
          </a:xfrm>
          <a:prstGeom prst="rect">
            <a:avLst/>
          </a:prstGeom>
          <a:solidFill>
            <a:schemeClr val="bg1"/>
          </a:solidFill>
          <a:ln w="9525">
            <a:noFill/>
            <a:miter lim="800000"/>
            <a:headEnd/>
            <a:tailEnd/>
          </a:ln>
        </p:spPr>
        <p:txBody>
          <a:bodyPr>
            <a:spAutoFit/>
          </a:bodyPr>
          <a:lstStyle/>
          <a:p>
            <a:endParaRPr lang="en-US"/>
          </a:p>
        </p:txBody>
      </p:sp>
      <p:sp>
        <p:nvSpPr>
          <p:cNvPr id="10" name="Slide Number Placeholder 9"/>
          <p:cNvSpPr>
            <a:spLocks noGrp="1"/>
          </p:cNvSpPr>
          <p:nvPr>
            <p:ph type="sldNum" sz="quarter" idx="12"/>
          </p:nvPr>
        </p:nvSpPr>
        <p:spPr/>
        <p:txBody>
          <a:bodyPr/>
          <a:lstStyle/>
          <a:p>
            <a:pPr>
              <a:defRPr/>
            </a:pPr>
            <a:fld id="{0CAC9CA8-C449-4316-8980-2C5A81473344}" type="slidenum">
              <a:rPr lang="en-US" smtClean="0"/>
              <a:pPr>
                <a:defRPr/>
              </a:pPr>
              <a:t>5</a:t>
            </a:fld>
            <a:endParaRPr lang="en-US"/>
          </a:p>
        </p:txBody>
      </p:sp>
      <p:pic>
        <p:nvPicPr>
          <p:cNvPr id="9" name="Picture 4" descr="http://www.penanggulangankrisis.depkes.go.id/__asset/__images/content/18demam-berdarah.jpg"/>
          <p:cNvPicPr>
            <a:picLocks noChangeAspect="1" noChangeArrowheads="1"/>
          </p:cNvPicPr>
          <p:nvPr/>
        </p:nvPicPr>
        <p:blipFill>
          <a:blip r:embed="rId4"/>
          <a:srcRect/>
          <a:stretch>
            <a:fillRect/>
          </a:stretch>
        </p:blipFill>
        <p:spPr bwMode="auto">
          <a:xfrm>
            <a:off x="2590800" y="533400"/>
            <a:ext cx="4267200" cy="3200401"/>
          </a:xfrm>
          <a:prstGeom prst="rect">
            <a:avLst/>
          </a:prstGeom>
          <a:noFill/>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Bk38HXfip0SyVReR.yJgzg"/>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3922</TotalTime>
  <Words>332</Words>
  <Application>Microsoft Office PowerPoint</Application>
  <PresentationFormat>On-screen Show (4:3)</PresentationFormat>
  <Paragraphs>17</Paragraphs>
  <Slides>5</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7" baseType="lpstr">
      <vt:lpstr>Office Theme</vt:lpstr>
      <vt:lpstr>think-cell Slide</vt:lpstr>
      <vt:lpstr>Slide 1</vt:lpstr>
      <vt:lpstr>Slide 2</vt:lpstr>
      <vt:lpstr>Slide 3</vt:lpstr>
      <vt:lpstr>Slide 4</vt:lpstr>
      <vt:lpstr>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putut.nugroho</dc:creator>
  <cp:lastModifiedBy>hp</cp:lastModifiedBy>
  <cp:revision>290</cp:revision>
  <dcterms:created xsi:type="dcterms:W3CDTF">2014-05-19T02:23:51Z</dcterms:created>
  <dcterms:modified xsi:type="dcterms:W3CDTF">2015-05-19T05:53:08Z</dcterms:modified>
</cp:coreProperties>
</file>