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662738" cy="9832975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9179F-1208-4D5B-B693-B7FB65CF0AA9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14984-2617-4458-8563-2CE86D77F136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60E1F-38AE-4A7A-88DF-12AD26CC899E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4713" y="738188"/>
            <a:ext cx="4914900" cy="3686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670663"/>
            <a:ext cx="5330190" cy="4424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B973B-1D02-46B1-B525-3245D025F81A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B973B-1D02-46B1-B525-3245D025F81A}" type="slidenum">
              <a:rPr lang="ro-RO" smtClean="0"/>
              <a:pPr/>
              <a:t>1</a:t>
            </a:fld>
            <a:endParaRPr lang="ro-R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B973B-1D02-46B1-B525-3245D025F81A}" type="slidenum">
              <a:rPr lang="ro-RO" smtClean="0"/>
              <a:pPr/>
              <a:t>2</a:t>
            </a:fld>
            <a:endParaRPr lang="ro-R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B973B-1D02-46B1-B525-3245D025F81A}" type="slidenum">
              <a:rPr lang="ro-RO" smtClean="0"/>
              <a:pPr/>
              <a:t>3</a:t>
            </a:fld>
            <a:endParaRPr lang="ro-R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B973B-1D02-46B1-B525-3245D025F81A}" type="slidenum">
              <a:rPr lang="ro-RO" smtClean="0"/>
              <a:pPr/>
              <a:t>4</a:t>
            </a:fld>
            <a:endParaRPr lang="ro-R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B973B-1D02-46B1-B525-3245D025F81A}" type="slidenum">
              <a:rPr lang="ro-RO" smtClean="0"/>
              <a:pPr/>
              <a:t>5</a:t>
            </a:fld>
            <a:endParaRPr lang="ro-R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B973B-1D02-46B1-B525-3245D025F81A}" type="slidenum">
              <a:rPr lang="ro-RO" smtClean="0"/>
              <a:pPr/>
              <a:t>6</a:t>
            </a:fld>
            <a:endParaRPr 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AA97F-E299-4D60-977F-4B6F5F99C1DA}" type="datetimeFigureOut">
              <a:rPr lang="ro-RO" smtClean="0"/>
              <a:pPr/>
              <a:t>19.04.2010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E1904-013A-42F5-9079-0F4E8A24C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rupuri.cncsis.r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adrian.curaj@gmail.co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grupuri.cncsis.ro/documente.php?idDownload=4266" TargetMode="External"/><Relationship Id="rId13" Type="http://schemas.openxmlformats.org/officeDocument/2006/relationships/hyperlink" Target="http://grupuri.cncsis.ro/documente.php?idDownload=4271" TargetMode="External"/><Relationship Id="rId3" Type="http://schemas.openxmlformats.org/officeDocument/2006/relationships/hyperlink" Target="http://grupuri.cncsis.ro/documente.php?idDownload=4261" TargetMode="External"/><Relationship Id="rId7" Type="http://schemas.openxmlformats.org/officeDocument/2006/relationships/hyperlink" Target="http://grupuri.cncsis.ro/documente.php?idDownload=4265" TargetMode="External"/><Relationship Id="rId12" Type="http://schemas.openxmlformats.org/officeDocument/2006/relationships/hyperlink" Target="http://grupuri.cncsis.ro/documente.php?idDownload=4270" TargetMode="External"/><Relationship Id="rId17" Type="http://schemas.openxmlformats.org/officeDocument/2006/relationships/hyperlink" Target="http://grupuri.cncsis.ro/documente.php?idDownload=4275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://grupuri.cncsis.ro/documente.php?idDownload=427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rupuri.cncsis.ro/documente.php?idDownload=4264" TargetMode="External"/><Relationship Id="rId11" Type="http://schemas.openxmlformats.org/officeDocument/2006/relationships/hyperlink" Target="http://grupuri.cncsis.ro/documente.php?idDownload=4269" TargetMode="External"/><Relationship Id="rId5" Type="http://schemas.openxmlformats.org/officeDocument/2006/relationships/hyperlink" Target="http://grupuri.cncsis.ro/documente.php?idDownload=4263" TargetMode="External"/><Relationship Id="rId15" Type="http://schemas.openxmlformats.org/officeDocument/2006/relationships/hyperlink" Target="http://grupuri.cncsis.ro/documente.php?idDownload=4273" TargetMode="External"/><Relationship Id="rId10" Type="http://schemas.openxmlformats.org/officeDocument/2006/relationships/hyperlink" Target="http://grupuri.cncsis.ro/documente.php?idDownload=4268" TargetMode="External"/><Relationship Id="rId4" Type="http://schemas.openxmlformats.org/officeDocument/2006/relationships/hyperlink" Target="http://grupuri.cncsis.ro/documente.php?idDownload=4262" TargetMode="External"/><Relationship Id="rId9" Type="http://schemas.openxmlformats.org/officeDocument/2006/relationships/hyperlink" Target="http://grupuri.cncsis.ro/documente.php?idDownload=4267" TargetMode="External"/><Relationship Id="rId14" Type="http://schemas.openxmlformats.org/officeDocument/2006/relationships/hyperlink" Target="http://grupuri.cncsis.ro/documente.php?idDownload=427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Tutorial 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19. 04.2010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1285860"/>
            <a:ext cx="82153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000" b="1" dirty="0" smtClean="0"/>
          </a:p>
          <a:p>
            <a:endParaRPr lang="en-US" sz="4000" b="1" dirty="0"/>
          </a:p>
          <a:p>
            <a:endParaRPr lang="en-US" sz="4000" b="1" dirty="0" smtClean="0"/>
          </a:p>
          <a:p>
            <a:r>
              <a:rPr lang="en-US" sz="4000" b="1" dirty="0" smtClean="0"/>
              <a:t>Link: </a:t>
            </a:r>
            <a:r>
              <a:rPr lang="en-US" sz="4000" b="1" dirty="0" smtClean="0">
                <a:hlinkClick r:id="rId3"/>
              </a:rPr>
              <a:t>http://grupuri.cncsis.ro</a:t>
            </a:r>
            <a:r>
              <a:rPr lang="en-US" sz="4000" b="1" dirty="0" smtClean="0"/>
              <a:t>  </a:t>
            </a:r>
          </a:p>
          <a:p>
            <a:r>
              <a:rPr lang="ro-RO" sz="4000" b="1" dirty="0" smtClean="0"/>
              <a:t>Utilizator: </a:t>
            </a:r>
            <a:r>
              <a:rPr lang="ro-RO" sz="4000" b="1" dirty="0" err="1" smtClean="0"/>
              <a:t>a.a</a:t>
            </a:r>
            <a:r>
              <a:rPr lang="ro-RO" sz="4000" b="1" dirty="0" smtClean="0"/>
              <a:t> </a:t>
            </a:r>
          </a:p>
          <a:p>
            <a:r>
              <a:rPr lang="ro-RO" sz="4000" b="1" dirty="0" smtClean="0"/>
              <a:t>Parola: 67a88a74 </a:t>
            </a:r>
            <a:endParaRPr lang="ro-RO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85728"/>
            <a:ext cx="9144000" cy="981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 smtClean="0"/>
              <a:t>Fisierul</a:t>
            </a:r>
            <a:r>
              <a:rPr lang="en-US" sz="4000" b="1" dirty="0" smtClean="0"/>
              <a:t> cu  </a:t>
            </a:r>
          </a:p>
          <a:p>
            <a:r>
              <a:rPr lang="en-US" sz="3200" b="1" dirty="0" err="1" smtClean="0"/>
              <a:t>Contributia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individuala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pentru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evaluare</a:t>
            </a:r>
            <a:r>
              <a:rPr lang="en-US" sz="3200" b="1" dirty="0" smtClean="0"/>
              <a:t> se </a:t>
            </a:r>
            <a:r>
              <a:rPr lang="en-US" sz="3200" b="1" dirty="0" err="1" smtClean="0"/>
              <a:t>va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incarca</a:t>
            </a:r>
            <a:r>
              <a:rPr lang="en-US" sz="3200" b="1" dirty="0" smtClean="0"/>
              <a:t> in </a:t>
            </a:r>
            <a:r>
              <a:rPr lang="en-US" sz="3200" b="1" dirty="0" err="1" smtClean="0"/>
              <a:t>folderul</a:t>
            </a:r>
            <a:r>
              <a:rPr lang="en-US" sz="3200" b="1" dirty="0" smtClean="0"/>
              <a:t>: </a:t>
            </a:r>
          </a:p>
          <a:p>
            <a:r>
              <a:rPr lang="en-US" sz="3200" i="1" dirty="0" err="1" smtClean="0"/>
              <a:t>contributii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cursuri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distanta</a:t>
            </a:r>
            <a:endParaRPr lang="en-US" sz="3200" i="1" dirty="0" smtClean="0"/>
          </a:p>
          <a:p>
            <a:endParaRPr lang="en-US" sz="4000" b="1" dirty="0"/>
          </a:p>
          <a:p>
            <a:r>
              <a:rPr lang="en-US" sz="4000" b="1" dirty="0" err="1" smtClean="0"/>
              <a:t>Fisierele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vor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avea</a:t>
            </a:r>
            <a:r>
              <a:rPr lang="en-US" sz="4000" b="1" dirty="0" smtClean="0"/>
              <a:t> explicit </a:t>
            </a:r>
            <a:r>
              <a:rPr lang="en-US" sz="4000" b="1" dirty="0" err="1" smtClean="0"/>
              <a:t>numele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autorului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pentru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identificare</a:t>
            </a:r>
            <a:r>
              <a:rPr lang="en-US" sz="4000" b="1" dirty="0" smtClean="0"/>
              <a:t> </a:t>
            </a:r>
          </a:p>
          <a:p>
            <a:r>
              <a:rPr lang="en-US" sz="3200" i="1" dirty="0" smtClean="0"/>
              <a:t>nume-prenume.doc/</a:t>
            </a:r>
            <a:r>
              <a:rPr lang="en-US" sz="3200" i="1" dirty="0" err="1" smtClean="0"/>
              <a:t>pdf</a:t>
            </a:r>
            <a:r>
              <a:rPr lang="en-US" sz="3200" i="1" dirty="0" smtClean="0"/>
              <a:t>/</a:t>
            </a:r>
          </a:p>
          <a:p>
            <a:endParaRPr lang="en-US" sz="4000" b="1" dirty="0" smtClean="0"/>
          </a:p>
          <a:p>
            <a:r>
              <a:rPr lang="en-US" sz="4000" b="1" dirty="0" err="1" smtClean="0"/>
              <a:t>Lungime</a:t>
            </a:r>
            <a:r>
              <a:rPr lang="en-US" sz="4000" b="1" dirty="0" smtClean="0"/>
              <a:t>:</a:t>
            </a:r>
          </a:p>
          <a:p>
            <a:r>
              <a:rPr lang="en-US" sz="3200" b="1" dirty="0" smtClean="0"/>
              <a:t>max 8 </a:t>
            </a:r>
            <a:r>
              <a:rPr lang="en-US" sz="3200" b="1" dirty="0" err="1" smtClean="0"/>
              <a:t>pagini</a:t>
            </a:r>
            <a:r>
              <a:rPr lang="en-US" sz="3200" b="1" dirty="0" smtClean="0"/>
              <a:t>, max 1 </a:t>
            </a:r>
            <a:r>
              <a:rPr lang="en-US" sz="3200" b="1" dirty="0" err="1" smtClean="0"/>
              <a:t>pagina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bibliografie</a:t>
            </a:r>
            <a:r>
              <a:rPr lang="en-US" sz="3200" b="1" dirty="0" smtClean="0"/>
              <a:t>, A4, Times New Roman, 1 rand</a:t>
            </a:r>
          </a:p>
          <a:p>
            <a:endParaRPr lang="en-US" sz="4000" b="1" dirty="0"/>
          </a:p>
          <a:p>
            <a:endParaRPr lang="en-US" sz="4000" b="1" dirty="0" smtClean="0"/>
          </a:p>
          <a:p>
            <a:endParaRPr lang="en-US" sz="4000" b="1" dirty="0"/>
          </a:p>
          <a:p>
            <a:r>
              <a:rPr lang="en-US" sz="4000" b="1" dirty="0" err="1" smtClean="0"/>
              <a:t>Alternativa</a:t>
            </a:r>
            <a:r>
              <a:rPr lang="en-US" sz="4000" b="1" dirty="0" smtClean="0"/>
              <a:t>:</a:t>
            </a:r>
          </a:p>
          <a:p>
            <a:r>
              <a:rPr lang="en-US" sz="4000" b="1" dirty="0" smtClean="0"/>
              <a:t>adrian.curaj@gmail.com</a:t>
            </a:r>
            <a:endParaRPr lang="ro-RO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71543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 smtClean="0"/>
              <a:t>Evaluare</a:t>
            </a:r>
            <a:r>
              <a:rPr lang="en-US" sz="4000" b="1" dirty="0" smtClean="0"/>
              <a:t>:</a:t>
            </a:r>
          </a:p>
          <a:p>
            <a:pPr>
              <a:buFontTx/>
              <a:buChar char="-"/>
            </a:pPr>
            <a:r>
              <a:rPr lang="en-US" sz="3200" b="1" dirty="0" smtClean="0"/>
              <a:t> </a:t>
            </a:r>
            <a:r>
              <a:rPr lang="en-US" sz="2800" b="1" dirty="0" err="1" smtClean="0"/>
              <a:t>Incarcare</a:t>
            </a:r>
            <a:r>
              <a:rPr lang="en-US" sz="2800" b="1" dirty="0" smtClean="0"/>
              <a:t> CV in </a:t>
            </a:r>
            <a:r>
              <a:rPr lang="en-US" sz="2800" b="1" dirty="0" err="1" smtClean="0"/>
              <a:t>folderul</a:t>
            </a:r>
            <a:r>
              <a:rPr lang="en-US" sz="2800" b="1" dirty="0" smtClean="0"/>
              <a:t> </a:t>
            </a:r>
            <a:r>
              <a:rPr lang="en-US" sz="2800" i="1" dirty="0" smtClean="0"/>
              <a:t>CV </a:t>
            </a:r>
            <a:r>
              <a:rPr lang="en-US" sz="2800" i="1" dirty="0" err="1" smtClean="0"/>
              <a:t>cursuri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distanta</a:t>
            </a:r>
            <a:r>
              <a:rPr lang="en-US" sz="2800" i="1" dirty="0" smtClean="0"/>
              <a:t>     </a:t>
            </a:r>
            <a:r>
              <a:rPr lang="en-US" sz="2800" b="1" dirty="0" smtClean="0"/>
              <a:t>0.5p</a:t>
            </a:r>
          </a:p>
          <a:p>
            <a:pPr>
              <a:buFontTx/>
              <a:buChar char="-"/>
            </a:pPr>
            <a:r>
              <a:rPr lang="en-US" sz="2800" b="1" dirty="0" smtClean="0"/>
              <a:t> </a:t>
            </a:r>
            <a:r>
              <a:rPr lang="en-US" sz="2800" b="1" dirty="0" err="1" smtClean="0"/>
              <a:t>Incarcare</a:t>
            </a:r>
            <a:r>
              <a:rPr lang="en-US" sz="2800" b="1" dirty="0" smtClean="0"/>
              <a:t> un document (carte, capitol carte,   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studiu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raport</a:t>
            </a:r>
            <a:r>
              <a:rPr lang="en-US" sz="2800" b="1" dirty="0" smtClean="0"/>
              <a:t> etc.) in </a:t>
            </a:r>
            <a:r>
              <a:rPr lang="en-US" sz="2800" b="1" dirty="0" err="1" smtClean="0"/>
              <a:t>domeniul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cursului</a:t>
            </a:r>
            <a:r>
              <a:rPr lang="ro-RO" sz="2800" b="1" dirty="0" smtClean="0"/>
              <a:t> </a:t>
            </a:r>
            <a:endParaRPr lang="en-US" sz="2800" b="1" dirty="0" smtClean="0"/>
          </a:p>
          <a:p>
            <a:r>
              <a:rPr lang="en-US" sz="2800" i="1" dirty="0"/>
              <a:t> </a:t>
            </a:r>
            <a:r>
              <a:rPr lang="en-US" sz="2800" i="1" dirty="0" smtClean="0"/>
              <a:t> </a:t>
            </a:r>
            <a:r>
              <a:rPr lang="ro-RO" sz="2800" i="1" dirty="0" smtClean="0"/>
              <a:t>Documente </a:t>
            </a:r>
            <a:r>
              <a:rPr lang="ro-RO" sz="2800" i="1" dirty="0"/>
              <a:t>ale </a:t>
            </a:r>
            <a:r>
              <a:rPr lang="ro-RO" sz="2800" i="1" dirty="0" err="1"/>
              <a:t>studentilor</a:t>
            </a:r>
            <a:r>
              <a:rPr lang="ro-RO" sz="2800" i="1" dirty="0"/>
              <a:t> cursuri </a:t>
            </a:r>
            <a:r>
              <a:rPr lang="ro-RO" sz="2800" i="1" dirty="0" smtClean="0"/>
              <a:t>distanta</a:t>
            </a:r>
            <a:r>
              <a:rPr lang="en-US" sz="2800" i="1" dirty="0" smtClean="0"/>
              <a:t> </a:t>
            </a:r>
            <a:r>
              <a:rPr lang="en-US" sz="2800" b="1" dirty="0" smtClean="0"/>
              <a:t>	        1p</a:t>
            </a:r>
          </a:p>
          <a:p>
            <a:pPr>
              <a:buFontTx/>
              <a:buChar char="-"/>
            </a:pPr>
            <a:r>
              <a:rPr lang="en-US" sz="2800" b="1" dirty="0"/>
              <a:t> </a:t>
            </a:r>
            <a:r>
              <a:rPr lang="en-US" sz="2800" b="1" dirty="0" err="1"/>
              <a:t>I</a:t>
            </a:r>
            <a:r>
              <a:rPr lang="en-US" sz="2800" b="1" dirty="0" err="1" smtClean="0"/>
              <a:t>ncarcarea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fisei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bibliografice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pentru</a:t>
            </a:r>
            <a:r>
              <a:rPr lang="en-US" sz="2800" b="1" dirty="0" smtClean="0"/>
              <a:t>    </a:t>
            </a:r>
          </a:p>
          <a:p>
            <a:r>
              <a:rPr lang="en-US" sz="2800" b="1" dirty="0" smtClean="0"/>
              <a:t>  </a:t>
            </a:r>
            <a:r>
              <a:rPr lang="en-US" sz="2800" b="1" dirty="0" err="1" smtClean="0"/>
              <a:t>Documentul</a:t>
            </a:r>
            <a:r>
              <a:rPr lang="en-US" sz="2800" b="1" dirty="0" smtClean="0"/>
              <a:t> de </a:t>
            </a:r>
            <a:r>
              <a:rPr lang="en-US" sz="2800" b="1" dirty="0" err="1" smtClean="0"/>
              <a:t>mai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sus</a:t>
            </a:r>
            <a:r>
              <a:rPr lang="en-US" sz="2800" b="1" dirty="0" smtClean="0"/>
              <a:t> in </a:t>
            </a:r>
            <a:r>
              <a:rPr lang="en-US" sz="2800" b="1" dirty="0" err="1" smtClean="0"/>
              <a:t>folderul</a:t>
            </a:r>
            <a:endParaRPr lang="en-US" sz="2800" b="1" dirty="0" smtClean="0"/>
          </a:p>
          <a:p>
            <a:r>
              <a:rPr lang="en-US" sz="2800" i="1" dirty="0" smtClean="0"/>
              <a:t>  </a:t>
            </a:r>
            <a:r>
              <a:rPr lang="ro-RO" sz="2800" i="1" dirty="0" smtClean="0"/>
              <a:t>Documente ale </a:t>
            </a:r>
            <a:r>
              <a:rPr lang="ro-RO" sz="2800" i="1" dirty="0" err="1" smtClean="0"/>
              <a:t>studentilor</a:t>
            </a:r>
            <a:r>
              <a:rPr lang="ro-RO" sz="2800" i="1" dirty="0" smtClean="0"/>
              <a:t> cursuri </a:t>
            </a:r>
            <a:r>
              <a:rPr lang="ro-RO" sz="2800" i="1" dirty="0" err="1" smtClean="0"/>
              <a:t>dist</a:t>
            </a:r>
            <a:r>
              <a:rPr lang="en-US" sz="2800" i="1" dirty="0" smtClean="0"/>
              <a:t>anta      </a:t>
            </a:r>
            <a:r>
              <a:rPr lang="en-US" sz="2800" b="1" dirty="0" smtClean="0"/>
              <a:t>0.5p</a:t>
            </a:r>
          </a:p>
          <a:p>
            <a:endParaRPr lang="en-US" sz="1000" b="1" dirty="0" smtClean="0"/>
          </a:p>
          <a:p>
            <a:r>
              <a:rPr lang="en-US" sz="2800" b="1" dirty="0" err="1" smtClean="0"/>
              <a:t>Aceste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trei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contributii</a:t>
            </a:r>
            <a:r>
              <a:rPr lang="en-US" sz="2800" b="1" dirty="0" smtClean="0"/>
              <a:t> nu </a:t>
            </a:r>
            <a:r>
              <a:rPr lang="en-US" sz="2800" b="1" dirty="0" err="1" smtClean="0"/>
              <a:t>sunt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obligatorii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Incarcarea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contribuie</a:t>
            </a:r>
            <a:r>
              <a:rPr lang="en-US" sz="2800" b="1" dirty="0" smtClean="0"/>
              <a:t> la nota </a:t>
            </a:r>
            <a:r>
              <a:rPr lang="en-US" sz="2800" b="1" dirty="0" err="1" smtClean="0"/>
              <a:t>finala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lipsa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lor</a:t>
            </a:r>
            <a:r>
              <a:rPr lang="en-US" sz="2800" b="1" dirty="0" smtClean="0"/>
              <a:t> nu o </a:t>
            </a:r>
            <a:r>
              <a:rPr lang="en-US" sz="2800" b="1" dirty="0" err="1" smtClean="0"/>
              <a:t>diminueaza</a:t>
            </a:r>
            <a:r>
              <a:rPr lang="en-US" sz="2800" b="1" dirty="0" smtClean="0"/>
              <a:t>. </a:t>
            </a:r>
          </a:p>
          <a:p>
            <a:endParaRPr lang="en-US" sz="2800" b="1" dirty="0" smtClean="0"/>
          </a:p>
          <a:p>
            <a:pPr>
              <a:buFontTx/>
              <a:buChar char="-"/>
            </a:pPr>
            <a:r>
              <a:rPr lang="en-US" sz="2800" b="1" dirty="0" err="1" smtClean="0"/>
              <a:t>Contributia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individuala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este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obligatorie</a:t>
            </a:r>
            <a:r>
              <a:rPr lang="en-US" sz="2800" b="1" dirty="0" smtClean="0"/>
              <a:t>!</a:t>
            </a:r>
          </a:p>
          <a:p>
            <a:r>
              <a:rPr lang="en-US" sz="2800" b="1" dirty="0" smtClean="0"/>
              <a:t>			</a:t>
            </a:r>
            <a:r>
              <a:rPr lang="en-US" sz="2800" i="1" dirty="0" smtClean="0"/>
              <a:t>    </a:t>
            </a:r>
            <a:endParaRPr lang="en-US" sz="2800" b="1" dirty="0" smtClean="0"/>
          </a:p>
          <a:p>
            <a:r>
              <a:rPr lang="en-US" sz="2800" i="1" dirty="0" smtClean="0"/>
              <a:t>! </a:t>
            </a:r>
            <a:r>
              <a:rPr lang="en-US" sz="2800" i="1" dirty="0" err="1" smtClean="0"/>
              <a:t>toate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contributiile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trebuie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poata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fi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usor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asociate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unui</a:t>
            </a:r>
            <a:r>
              <a:rPr lang="en-US" sz="2800" i="1" dirty="0" smtClean="0"/>
              <a:t> student; </a:t>
            </a:r>
            <a:r>
              <a:rPr lang="en-US" sz="2800" i="1" dirty="0" err="1" smtClean="0"/>
              <a:t>atentie</a:t>
            </a:r>
            <a:r>
              <a:rPr lang="en-US" sz="2800" i="1" dirty="0" smtClean="0"/>
              <a:t> la </a:t>
            </a:r>
            <a:r>
              <a:rPr lang="en-US" sz="2800" i="1" dirty="0" err="1" smtClean="0"/>
              <a:t>numele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fisierului</a:t>
            </a:r>
            <a:endParaRPr lang="ro-RO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7154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3200" b="1" dirty="0" smtClean="0"/>
              <a:t>	</a:t>
            </a:r>
            <a:r>
              <a:rPr lang="en-US" sz="3200" b="1" dirty="0" err="1" smtClean="0"/>
              <a:t>Contributiile</a:t>
            </a:r>
            <a:r>
              <a:rPr lang="en-US" sz="3200" b="1" dirty="0" smtClean="0"/>
              <a:t> se transmit </a:t>
            </a:r>
            <a:r>
              <a:rPr lang="en-US" sz="3200" b="1" dirty="0" err="1" smtClean="0"/>
              <a:t>si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prin</a:t>
            </a:r>
            <a:r>
              <a:rPr lang="en-US" sz="3200" b="1" dirty="0" smtClean="0"/>
              <a:t> e-mail: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	</a:t>
            </a:r>
            <a:r>
              <a:rPr lang="en-US" sz="3200" b="1" dirty="0" smtClean="0">
                <a:hlinkClick r:id="rId3"/>
              </a:rPr>
              <a:t>adrian.curaj@gmail.com</a:t>
            </a:r>
            <a:endParaRPr lang="en-US" sz="3200" b="1" dirty="0" smtClean="0"/>
          </a:p>
          <a:p>
            <a:endParaRPr lang="en-US" sz="3200" b="1" i="1" dirty="0" smtClean="0"/>
          </a:p>
          <a:p>
            <a:endParaRPr lang="en-US" sz="3200" b="1" i="1" dirty="0" smtClean="0"/>
          </a:p>
          <a:p>
            <a:endParaRPr lang="en-US" sz="3200" b="1" i="1" dirty="0" smtClean="0"/>
          </a:p>
          <a:p>
            <a:endParaRPr lang="en-US" sz="3200" b="1" i="1" dirty="0" smtClean="0"/>
          </a:p>
          <a:p>
            <a:r>
              <a:rPr lang="en-US" sz="3200" b="1" i="1" dirty="0" smtClean="0"/>
              <a:t>NU UITATI SA ADAUGATI INFORMATIE REF ANUL DE STUDIU  : MASTER 1 </a:t>
            </a:r>
            <a:r>
              <a:rPr lang="en-US" sz="3200" b="1" i="1" dirty="0" err="1" smtClean="0"/>
              <a:t>sau</a:t>
            </a:r>
            <a:r>
              <a:rPr lang="en-US" sz="3200" b="1" i="1" smtClean="0"/>
              <a:t> MASTER 2</a:t>
            </a:r>
            <a:endParaRPr lang="ro-RO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85728"/>
            <a:ext cx="850112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800" dirty="0" smtClean="0">
                <a:hlinkClick r:id="rId3"/>
              </a:rPr>
              <a:t>Made in </a:t>
            </a:r>
            <a:r>
              <a:rPr lang="ro-RO" sz="2800" dirty="0" err="1" smtClean="0">
                <a:hlinkClick r:id="rId3"/>
              </a:rPr>
              <a:t>Germany</a:t>
            </a:r>
            <a:r>
              <a:rPr lang="ro-RO" sz="2800" dirty="0" smtClean="0"/>
              <a:t>     </a:t>
            </a:r>
            <a:endParaRPr lang="en-US" sz="2800" dirty="0" smtClean="0"/>
          </a:p>
          <a:p>
            <a:r>
              <a:rPr lang="ro-RO" sz="2800" dirty="0" smtClean="0">
                <a:hlinkClick r:id="rId4"/>
              </a:rPr>
              <a:t>ARC IC 2007</a:t>
            </a:r>
            <a:r>
              <a:rPr lang="ro-RO" sz="2800" dirty="0" smtClean="0"/>
              <a:t>     </a:t>
            </a:r>
            <a:endParaRPr lang="en-US" sz="2800" dirty="0" smtClean="0"/>
          </a:p>
          <a:p>
            <a:r>
              <a:rPr lang="ro-RO" sz="2800" dirty="0" smtClean="0">
                <a:hlinkClick r:id="rId5"/>
              </a:rPr>
              <a:t>ICR 2005 </a:t>
            </a:r>
            <a:r>
              <a:rPr lang="ro-RO" sz="2800" dirty="0" err="1" smtClean="0">
                <a:hlinkClick r:id="rId5"/>
              </a:rPr>
              <a:t>Karolinska</a:t>
            </a:r>
            <a:r>
              <a:rPr lang="ro-RO" sz="2800" dirty="0" smtClean="0"/>
              <a:t>  </a:t>
            </a:r>
            <a:endParaRPr lang="en-US" sz="2800" dirty="0" smtClean="0"/>
          </a:p>
          <a:p>
            <a:r>
              <a:rPr lang="en-US" sz="2800" dirty="0" smtClean="0"/>
              <a:t>I</a:t>
            </a:r>
            <a:r>
              <a:rPr lang="ro-RO" sz="2800" dirty="0" smtClean="0">
                <a:hlinkClick r:id="rId6"/>
              </a:rPr>
              <a:t>CR banca </a:t>
            </a:r>
            <a:r>
              <a:rPr lang="ro-RO" sz="2800" dirty="0" err="1" smtClean="0">
                <a:hlinkClick r:id="rId6"/>
              </a:rPr>
              <a:t>austriei</a:t>
            </a:r>
            <a:r>
              <a:rPr lang="ro-RO" sz="2800" dirty="0" smtClean="0"/>
              <a:t> </a:t>
            </a:r>
            <a:endParaRPr lang="en-US" sz="2800" dirty="0" smtClean="0"/>
          </a:p>
          <a:p>
            <a:r>
              <a:rPr lang="ro-RO" sz="2800" dirty="0" smtClean="0">
                <a:hlinkClick r:id="rId7"/>
              </a:rPr>
              <a:t>ICR </a:t>
            </a:r>
            <a:r>
              <a:rPr lang="ro-RO" sz="2800" dirty="0" err="1" smtClean="0">
                <a:hlinkClick r:id="rId7"/>
              </a:rPr>
              <a:t>Third</a:t>
            </a:r>
            <a:r>
              <a:rPr lang="ro-RO" sz="2800" dirty="0" smtClean="0">
                <a:hlinkClick r:id="rId7"/>
              </a:rPr>
              <a:t> Sector</a:t>
            </a:r>
            <a:r>
              <a:rPr lang="ro-RO" sz="2800" dirty="0" smtClean="0"/>
              <a:t> </a:t>
            </a:r>
            <a:endParaRPr lang="en-US" sz="2800" dirty="0" smtClean="0"/>
          </a:p>
          <a:p>
            <a:r>
              <a:rPr lang="ro-RO" sz="2800" dirty="0" smtClean="0">
                <a:hlinkClick r:id="rId8"/>
              </a:rPr>
              <a:t>ICR PANAC</a:t>
            </a:r>
            <a:r>
              <a:rPr lang="ro-RO" sz="2800" dirty="0" smtClean="0"/>
              <a:t> </a:t>
            </a:r>
            <a:endParaRPr lang="en-US" sz="2800" dirty="0"/>
          </a:p>
          <a:p>
            <a:r>
              <a:rPr lang="ro-RO" sz="2800" dirty="0" smtClean="0">
                <a:hlinkClick r:id="rId9"/>
              </a:rPr>
              <a:t>ICR </a:t>
            </a:r>
            <a:r>
              <a:rPr lang="ro-RO" sz="2800" dirty="0" err="1" smtClean="0">
                <a:hlinkClick r:id="rId9"/>
              </a:rPr>
              <a:t>Infineon</a:t>
            </a:r>
            <a:r>
              <a:rPr lang="ro-RO" sz="2800" dirty="0" smtClean="0">
                <a:hlinkClick r:id="rId9"/>
              </a:rPr>
              <a:t> AT</a:t>
            </a:r>
            <a:r>
              <a:rPr lang="ro-RO" sz="2800" dirty="0" smtClean="0"/>
              <a:t> </a:t>
            </a:r>
            <a:endParaRPr lang="en-US" sz="2800" dirty="0" smtClean="0"/>
          </a:p>
          <a:p>
            <a:r>
              <a:rPr lang="ro-RO" sz="2800" dirty="0" smtClean="0">
                <a:hlinkClick r:id="rId10"/>
              </a:rPr>
              <a:t>ICR 6 </a:t>
            </a:r>
            <a:r>
              <a:rPr lang="ro-RO" sz="2800" dirty="0" err="1" smtClean="0">
                <a:hlinkClick r:id="rId10"/>
              </a:rPr>
              <a:t>steps</a:t>
            </a:r>
            <a:endParaRPr lang="en-US" sz="2800" dirty="0" smtClean="0"/>
          </a:p>
          <a:p>
            <a:r>
              <a:rPr lang="ro-RO" sz="2800" dirty="0" smtClean="0">
                <a:hlinkClick r:id="rId11"/>
              </a:rPr>
              <a:t>ICR Studiu</a:t>
            </a:r>
            <a:r>
              <a:rPr lang="ro-RO" sz="2800" dirty="0" smtClean="0"/>
              <a:t> </a:t>
            </a:r>
            <a:endParaRPr lang="en-US" sz="2800" dirty="0" smtClean="0"/>
          </a:p>
          <a:p>
            <a:r>
              <a:rPr lang="en-US" sz="2800" dirty="0" smtClean="0"/>
              <a:t>I</a:t>
            </a:r>
            <a:r>
              <a:rPr lang="ro-RO" sz="2800" dirty="0" smtClean="0">
                <a:hlinkClick r:id="rId12"/>
              </a:rPr>
              <a:t>CR </a:t>
            </a:r>
            <a:r>
              <a:rPr lang="ro-RO" sz="2800" dirty="0" err="1" smtClean="0">
                <a:hlinkClick r:id="rId12"/>
              </a:rPr>
              <a:t>Universities</a:t>
            </a:r>
            <a:endParaRPr lang="en-US" sz="2800" dirty="0" smtClean="0"/>
          </a:p>
          <a:p>
            <a:r>
              <a:rPr lang="ro-RO" sz="2800" dirty="0" smtClean="0">
                <a:hlinkClick r:id="rId13"/>
              </a:rPr>
              <a:t>ICR </a:t>
            </a:r>
            <a:r>
              <a:rPr lang="ro-RO" sz="2800" dirty="0" err="1" smtClean="0">
                <a:hlinkClick r:id="rId13"/>
              </a:rPr>
              <a:t>Ricardis</a:t>
            </a:r>
            <a:r>
              <a:rPr lang="ro-RO" sz="2800" dirty="0" smtClean="0">
                <a:hlinkClick r:id="rId13"/>
              </a:rPr>
              <a:t> EC</a:t>
            </a:r>
            <a:r>
              <a:rPr lang="ro-RO" sz="2800" dirty="0" smtClean="0"/>
              <a:t> </a:t>
            </a:r>
            <a:endParaRPr lang="en-US" sz="2800" dirty="0" smtClean="0"/>
          </a:p>
          <a:p>
            <a:r>
              <a:rPr lang="ro-RO" sz="2800" dirty="0" smtClean="0">
                <a:hlinkClick r:id="rId14"/>
              </a:rPr>
              <a:t>ICR </a:t>
            </a:r>
            <a:r>
              <a:rPr lang="ro-RO" sz="2800" dirty="0" err="1" smtClean="0">
                <a:hlinkClick r:id="rId14"/>
              </a:rPr>
              <a:t>Aus</a:t>
            </a:r>
            <a:r>
              <a:rPr lang="ro-RO" sz="2800" dirty="0" smtClean="0"/>
              <a:t>  </a:t>
            </a:r>
            <a:endParaRPr lang="en-US" sz="2800" dirty="0" smtClean="0"/>
          </a:p>
          <a:p>
            <a:r>
              <a:rPr lang="ro-RO" sz="2800" dirty="0" err="1" smtClean="0">
                <a:hlinkClick r:id="rId15"/>
              </a:rPr>
              <a:t>ICStatements</a:t>
            </a:r>
            <a:endParaRPr lang="en-US" sz="2800" dirty="0" smtClean="0"/>
          </a:p>
          <a:p>
            <a:r>
              <a:rPr lang="ro-RO" sz="2800" dirty="0" smtClean="0">
                <a:hlinkClick r:id="rId16"/>
              </a:rPr>
              <a:t>ICR </a:t>
            </a:r>
            <a:r>
              <a:rPr lang="ro-RO" sz="2800" dirty="0" err="1" smtClean="0">
                <a:hlinkClick r:id="rId16"/>
              </a:rPr>
              <a:t>lugano</a:t>
            </a:r>
            <a:endParaRPr lang="en-US" sz="2800" dirty="0" smtClean="0"/>
          </a:p>
          <a:p>
            <a:r>
              <a:rPr lang="ro-RO" sz="2800" dirty="0" smtClean="0">
                <a:hlinkClick r:id="rId17"/>
              </a:rPr>
              <a:t>ICR AAS 2006</a:t>
            </a:r>
            <a:r>
              <a:rPr lang="ro-RO" sz="2800" dirty="0" smtClean="0"/>
              <a:t>  </a:t>
            </a:r>
            <a:endParaRPr lang="ro-RO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6248" y="1643050"/>
            <a:ext cx="41434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Posibile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tipuri</a:t>
            </a:r>
            <a:r>
              <a:rPr lang="en-US" sz="3600" b="1" dirty="0" smtClean="0"/>
              <a:t> de </a:t>
            </a:r>
            <a:r>
              <a:rPr lang="en-US" sz="3600" b="1" dirty="0" err="1"/>
              <a:t>R</a:t>
            </a:r>
            <a:r>
              <a:rPr lang="en-US" sz="3600" b="1" dirty="0" err="1" smtClean="0"/>
              <a:t>apoarte</a:t>
            </a:r>
            <a:r>
              <a:rPr lang="en-US" sz="3600" b="1" dirty="0" smtClean="0"/>
              <a:t> de Capital </a:t>
            </a:r>
            <a:r>
              <a:rPr lang="en-US" sz="3600" b="1" dirty="0" err="1" smtClean="0"/>
              <a:t>Intelectual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prezentate</a:t>
            </a:r>
            <a:r>
              <a:rPr lang="en-US" sz="3600" b="1" dirty="0" smtClean="0"/>
              <a:t> in site-</a:t>
            </a:r>
            <a:r>
              <a:rPr lang="en-US" sz="3600" b="1" dirty="0" err="1" smtClean="0"/>
              <a:t>ul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cursului</a:t>
            </a:r>
            <a:endParaRPr lang="ro-RO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118</Words>
  <Application>Microsoft Office PowerPoint</Application>
  <PresentationFormat>On-screen Show (4:3)</PresentationFormat>
  <Paragraphs>68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Tutorial 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</dc:title>
  <dc:creator>Windows User</dc:creator>
  <cp:lastModifiedBy>Windows User</cp:lastModifiedBy>
  <cp:revision>20</cp:revision>
  <dcterms:created xsi:type="dcterms:W3CDTF">2010-04-19T12:06:28Z</dcterms:created>
  <dcterms:modified xsi:type="dcterms:W3CDTF">2010-04-19T15:46:04Z</dcterms:modified>
</cp:coreProperties>
</file>