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7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3AE21-45B1-4782-AAFE-A8BD521FA057}" type="datetimeFigureOut">
              <a:rPr lang="en-US" smtClean="0"/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66BB-7EB2-479C-8649-8419E3A098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3AE21-45B1-4782-AAFE-A8BD521FA057}" type="datetimeFigureOut">
              <a:rPr lang="en-US" smtClean="0"/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66BB-7EB2-479C-8649-8419E3A098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3AE21-45B1-4782-AAFE-A8BD521FA057}" type="datetimeFigureOut">
              <a:rPr lang="en-US" smtClean="0"/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66BB-7EB2-479C-8649-8419E3A098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3AE21-45B1-4782-AAFE-A8BD521FA057}" type="datetimeFigureOut">
              <a:rPr lang="en-US" smtClean="0"/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66BB-7EB2-479C-8649-8419E3A098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3AE21-45B1-4782-AAFE-A8BD521FA057}" type="datetimeFigureOut">
              <a:rPr lang="en-US" smtClean="0"/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66BB-7EB2-479C-8649-8419E3A098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3AE21-45B1-4782-AAFE-A8BD521FA057}" type="datetimeFigureOut">
              <a:rPr lang="en-US" smtClean="0"/>
              <a:t>10/1/2013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66BB-7EB2-479C-8649-8419E3A098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3AE21-45B1-4782-AAFE-A8BD521FA057}" type="datetimeFigureOut">
              <a:rPr lang="en-US" smtClean="0"/>
              <a:t>10/1/2013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66BB-7EB2-479C-8649-8419E3A098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3AE21-45B1-4782-AAFE-A8BD521FA057}" type="datetimeFigureOut">
              <a:rPr lang="en-US" smtClean="0"/>
              <a:t>10/1/2013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66BB-7EB2-479C-8649-8419E3A098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3AE21-45B1-4782-AAFE-A8BD521FA057}" type="datetimeFigureOut">
              <a:rPr lang="en-US" smtClean="0"/>
              <a:t>10/1/2013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66BB-7EB2-479C-8649-8419E3A098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3AE21-45B1-4782-AAFE-A8BD521FA057}" type="datetimeFigureOut">
              <a:rPr lang="en-US" smtClean="0"/>
              <a:t>10/1/2013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66BB-7EB2-479C-8649-8419E3A098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3AE21-45B1-4782-AAFE-A8BD521FA057}" type="datetimeFigureOut">
              <a:rPr lang="en-US" smtClean="0"/>
              <a:t>10/1/2013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66BB-7EB2-479C-8649-8419E3A098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3AE21-45B1-4782-AAFE-A8BD521FA057}" type="datetimeFigureOut">
              <a:rPr lang="en-US" smtClean="0"/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066BB-7EB2-479C-8649-8419E3A098E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smtClean="0"/>
              <a:t>Final Paper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609600" y="1066800"/>
          <a:ext cx="8229600" cy="483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/>
                <a:gridCol w="1371600"/>
                <a:gridCol w="1600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 smtClean="0">
                          <a:latin typeface="Arial Black" pitchFamily="34" charset="0"/>
                        </a:rPr>
                        <a:t>Bahasan</a:t>
                      </a:r>
                      <a:r>
                        <a:rPr lang="en-US" sz="1000" dirty="0" smtClean="0">
                          <a:latin typeface="Arial Black" pitchFamily="34" charset="0"/>
                        </a:rPr>
                        <a:t> </a:t>
                      </a:r>
                      <a:endParaRPr lang="en-US" sz="10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 Black" pitchFamily="34" charset="0"/>
                        </a:rPr>
                        <a:t>%</a:t>
                      </a:r>
                      <a:endParaRPr lang="en-US" sz="10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 smtClean="0">
                          <a:latin typeface="Arial Black" pitchFamily="34" charset="0"/>
                        </a:rPr>
                        <a:t>Keterangan</a:t>
                      </a:r>
                      <a:r>
                        <a:rPr lang="en-US" sz="1000" dirty="0" smtClean="0">
                          <a:latin typeface="Arial Black" pitchFamily="34" charset="0"/>
                        </a:rPr>
                        <a:t> </a:t>
                      </a:r>
                      <a:endParaRPr lang="en-US" sz="10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 err="1" smtClean="0">
                          <a:latin typeface="Arial Black" pitchFamily="34" charset="0"/>
                        </a:rPr>
                        <a:t>Pendahuluan</a:t>
                      </a:r>
                      <a:r>
                        <a:rPr lang="en-US" sz="1000" dirty="0" smtClean="0">
                          <a:latin typeface="Arial Black" pitchFamily="34" charset="0"/>
                        </a:rPr>
                        <a:t>/ </a:t>
                      </a:r>
                      <a:r>
                        <a:rPr lang="en-US" sz="1000" dirty="0" err="1" smtClean="0">
                          <a:latin typeface="Arial Black" pitchFamily="34" charset="0"/>
                        </a:rPr>
                        <a:t>latar</a:t>
                      </a:r>
                      <a:r>
                        <a:rPr lang="en-US" sz="1000" baseline="0" dirty="0" smtClean="0">
                          <a:latin typeface="Arial Black" pitchFamily="34" charset="0"/>
                        </a:rPr>
                        <a:t> </a:t>
                      </a:r>
                      <a:r>
                        <a:rPr lang="en-US" sz="1000" baseline="0" dirty="0" err="1" smtClean="0">
                          <a:latin typeface="Arial Black" pitchFamily="34" charset="0"/>
                        </a:rPr>
                        <a:t>belakang</a:t>
                      </a:r>
                      <a:endParaRPr lang="en-US" sz="10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 Black" pitchFamily="34" charset="0"/>
                        </a:rPr>
                        <a:t>10 </a:t>
                      </a:r>
                      <a:endParaRPr lang="en-US" sz="10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err="1" smtClean="0">
                          <a:latin typeface="Arial Black" pitchFamily="34" charset="0"/>
                        </a:rPr>
                        <a:t>Beri</a:t>
                      </a:r>
                      <a:r>
                        <a:rPr lang="en-US" sz="1000" baseline="0" dirty="0" smtClean="0">
                          <a:latin typeface="Arial Black" pitchFamily="34" charset="0"/>
                        </a:rPr>
                        <a:t> </a:t>
                      </a:r>
                      <a:r>
                        <a:rPr lang="en-US" sz="1000" baseline="0" dirty="0" err="1" smtClean="0">
                          <a:latin typeface="Arial Black" pitchFamily="34" charset="0"/>
                        </a:rPr>
                        <a:t>alasan</a:t>
                      </a:r>
                      <a:r>
                        <a:rPr lang="en-US" sz="1000" baseline="0" dirty="0" smtClean="0">
                          <a:latin typeface="Arial Black" pitchFamily="34" charset="0"/>
                        </a:rPr>
                        <a:t> </a:t>
                      </a:r>
                      <a:r>
                        <a:rPr lang="en-US" sz="1000" baseline="0" dirty="0" err="1" smtClean="0">
                          <a:latin typeface="Arial Black" pitchFamily="34" charset="0"/>
                        </a:rPr>
                        <a:t>pemilihan</a:t>
                      </a:r>
                      <a:r>
                        <a:rPr lang="en-US" sz="1000" baseline="0" dirty="0" smtClean="0">
                          <a:latin typeface="Arial Black" pitchFamily="34" charset="0"/>
                        </a:rPr>
                        <a:t> </a:t>
                      </a:r>
                      <a:r>
                        <a:rPr lang="en-US" sz="1000" baseline="0" dirty="0" err="1" smtClean="0">
                          <a:latin typeface="Arial Black" pitchFamily="34" charset="0"/>
                        </a:rPr>
                        <a:t>topik</a:t>
                      </a:r>
                      <a:r>
                        <a:rPr lang="en-US" sz="1000" baseline="0" dirty="0" smtClean="0">
                          <a:latin typeface="Arial Black" pitchFamily="34" charset="0"/>
                        </a:rPr>
                        <a:t> </a:t>
                      </a:r>
                      <a:r>
                        <a:rPr lang="en-US" sz="1000" baseline="0" dirty="0" err="1" smtClean="0">
                          <a:latin typeface="Arial Black" pitchFamily="34" charset="0"/>
                        </a:rPr>
                        <a:t>bahasan</a:t>
                      </a:r>
                      <a:r>
                        <a:rPr lang="en-US" sz="1000" baseline="0" dirty="0" smtClean="0">
                          <a:latin typeface="Arial Black" pitchFamily="34" charset="0"/>
                        </a:rPr>
                        <a:t>. </a:t>
                      </a:r>
                      <a:r>
                        <a:rPr lang="en-US" sz="1000" baseline="0" dirty="0" err="1" smtClean="0">
                          <a:latin typeface="Arial Black" pitchFamily="34" charset="0"/>
                        </a:rPr>
                        <a:t>Sajikan</a:t>
                      </a:r>
                      <a:r>
                        <a:rPr lang="en-US" sz="1000" baseline="0" dirty="0" smtClean="0">
                          <a:latin typeface="Arial Black" pitchFamily="34" charset="0"/>
                        </a:rPr>
                        <a:t> pula </a:t>
                      </a:r>
                      <a:r>
                        <a:rPr lang="en-US" sz="1000" baseline="0" dirty="0" err="1" smtClean="0">
                          <a:latin typeface="Arial Black" pitchFamily="34" charset="0"/>
                        </a:rPr>
                        <a:t>fenomena</a:t>
                      </a:r>
                      <a:r>
                        <a:rPr lang="en-US" sz="1000" baseline="0" dirty="0" smtClean="0">
                          <a:latin typeface="Arial Black" pitchFamily="34" charset="0"/>
                        </a:rPr>
                        <a:t> yang </a:t>
                      </a:r>
                      <a:r>
                        <a:rPr lang="en-US" sz="1000" baseline="0" dirty="0" err="1" smtClean="0">
                          <a:latin typeface="Arial Black" pitchFamily="34" charset="0"/>
                        </a:rPr>
                        <a:t>ada</a:t>
                      </a:r>
                      <a:r>
                        <a:rPr lang="en-US" sz="1000" baseline="0" dirty="0" smtClean="0">
                          <a:latin typeface="Arial Black" pitchFamily="34" charset="0"/>
                        </a:rPr>
                        <a:t>. </a:t>
                      </a:r>
                      <a:endParaRPr lang="en-US" sz="10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 err="1" smtClean="0">
                          <a:latin typeface="Arial Black" pitchFamily="34" charset="0"/>
                        </a:rPr>
                        <a:t>Landasan</a:t>
                      </a:r>
                      <a:r>
                        <a:rPr lang="en-US" sz="1000" baseline="0" dirty="0" smtClean="0">
                          <a:latin typeface="Arial Black" pitchFamily="34" charset="0"/>
                        </a:rPr>
                        <a:t> </a:t>
                      </a:r>
                      <a:r>
                        <a:rPr lang="en-US" sz="1000" baseline="0" dirty="0" err="1" smtClean="0">
                          <a:latin typeface="Arial Black" pitchFamily="34" charset="0"/>
                        </a:rPr>
                        <a:t>Teori</a:t>
                      </a:r>
                      <a:endParaRPr lang="en-US" sz="10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 Black" pitchFamily="34" charset="0"/>
                        </a:rPr>
                        <a:t>20</a:t>
                      </a:r>
                      <a:endParaRPr lang="en-US" sz="10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err="1" smtClean="0">
                          <a:latin typeface="Arial Black" pitchFamily="34" charset="0"/>
                        </a:rPr>
                        <a:t>Teori</a:t>
                      </a:r>
                      <a:r>
                        <a:rPr lang="en-US" sz="1000" dirty="0" smtClean="0">
                          <a:latin typeface="Arial Black" pitchFamily="34" charset="0"/>
                        </a:rPr>
                        <a:t> yang </a:t>
                      </a:r>
                      <a:r>
                        <a:rPr lang="en-US" sz="1000" dirty="0" err="1" smtClean="0">
                          <a:latin typeface="Arial Black" pitchFamily="34" charset="0"/>
                        </a:rPr>
                        <a:t>relevan</a:t>
                      </a:r>
                      <a:endParaRPr lang="en-US" sz="10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 err="1" smtClean="0">
                          <a:latin typeface="Arial Black" pitchFamily="34" charset="0"/>
                        </a:rPr>
                        <a:t>Metode</a:t>
                      </a:r>
                      <a:r>
                        <a:rPr lang="en-US" sz="1000" baseline="0" dirty="0" smtClean="0">
                          <a:latin typeface="Arial Black" pitchFamily="34" charset="0"/>
                        </a:rPr>
                        <a:t>  </a:t>
                      </a:r>
                    </a:p>
                    <a:p>
                      <a:r>
                        <a:rPr lang="en-US" sz="1000" baseline="0" dirty="0" err="1" smtClean="0">
                          <a:latin typeface="Arial Black" pitchFamily="34" charset="0"/>
                        </a:rPr>
                        <a:t>Responden</a:t>
                      </a:r>
                      <a:r>
                        <a:rPr lang="en-US" sz="1000" baseline="0" dirty="0" smtClean="0">
                          <a:latin typeface="Arial Black" pitchFamily="34" charset="0"/>
                        </a:rPr>
                        <a:t> (</a:t>
                      </a:r>
                      <a:r>
                        <a:rPr lang="en-US" sz="1000" baseline="0" dirty="0" err="1" smtClean="0">
                          <a:latin typeface="Arial Black" pitchFamily="34" charset="0"/>
                        </a:rPr>
                        <a:t>siapa</a:t>
                      </a:r>
                      <a:r>
                        <a:rPr lang="en-US" sz="1000" baseline="0" dirty="0" smtClean="0">
                          <a:latin typeface="Arial Black" pitchFamily="34" charset="0"/>
                        </a:rPr>
                        <a:t> </a:t>
                      </a:r>
                      <a:r>
                        <a:rPr lang="en-US" sz="1000" baseline="0" dirty="0" err="1" smtClean="0">
                          <a:latin typeface="Arial Black" pitchFamily="34" charset="0"/>
                        </a:rPr>
                        <a:t>dan</a:t>
                      </a:r>
                      <a:r>
                        <a:rPr lang="en-US" sz="1000" baseline="0" dirty="0" smtClean="0">
                          <a:latin typeface="Arial Black" pitchFamily="34" charset="0"/>
                        </a:rPr>
                        <a:t> </a:t>
                      </a:r>
                      <a:r>
                        <a:rPr lang="en-US" sz="1000" baseline="0" dirty="0" err="1" smtClean="0">
                          <a:latin typeface="Arial Black" pitchFamily="34" charset="0"/>
                        </a:rPr>
                        <a:t>berapa</a:t>
                      </a:r>
                      <a:r>
                        <a:rPr lang="en-US" sz="1000" baseline="0" dirty="0" smtClean="0">
                          <a:latin typeface="Arial Black" pitchFamily="34" charset="0"/>
                        </a:rPr>
                        <a:t> </a:t>
                      </a:r>
                      <a:r>
                        <a:rPr lang="en-US" sz="1000" baseline="0" dirty="0" err="1" smtClean="0">
                          <a:latin typeface="Arial Black" pitchFamily="34" charset="0"/>
                        </a:rPr>
                        <a:t>banyak</a:t>
                      </a:r>
                      <a:r>
                        <a:rPr lang="en-US" sz="1000" baseline="0" dirty="0" smtClean="0">
                          <a:latin typeface="Arial Black" pitchFamily="34" charset="0"/>
                        </a:rPr>
                        <a:t>) ,  </a:t>
                      </a:r>
                      <a:r>
                        <a:rPr lang="en-US" sz="1000" baseline="0" dirty="0" err="1" smtClean="0">
                          <a:latin typeface="Arial Black" pitchFamily="34" charset="0"/>
                        </a:rPr>
                        <a:t>Pengumpulan</a:t>
                      </a:r>
                      <a:r>
                        <a:rPr lang="en-US" sz="1000" baseline="0" dirty="0" smtClean="0">
                          <a:latin typeface="Arial Black" pitchFamily="34" charset="0"/>
                        </a:rPr>
                        <a:t> data (</a:t>
                      </a:r>
                      <a:r>
                        <a:rPr lang="en-US" sz="1000" baseline="0" dirty="0" err="1" smtClean="0">
                          <a:latin typeface="Arial Black" pitchFamily="34" charset="0"/>
                        </a:rPr>
                        <a:t>Wawancara</a:t>
                      </a:r>
                      <a:r>
                        <a:rPr lang="en-US" sz="1000" baseline="0" dirty="0" smtClean="0">
                          <a:latin typeface="Arial Black" pitchFamily="34" charset="0"/>
                        </a:rPr>
                        <a:t>, </a:t>
                      </a:r>
                      <a:r>
                        <a:rPr lang="en-US" sz="1000" baseline="0" dirty="0" err="1" smtClean="0">
                          <a:latin typeface="Arial Black" pitchFamily="34" charset="0"/>
                        </a:rPr>
                        <a:t>kuesioner</a:t>
                      </a:r>
                      <a:r>
                        <a:rPr lang="en-US" sz="1000" baseline="0" dirty="0" smtClean="0">
                          <a:latin typeface="Arial Black" pitchFamily="34" charset="0"/>
                        </a:rPr>
                        <a:t> </a:t>
                      </a:r>
                      <a:r>
                        <a:rPr lang="en-US" sz="1000" baseline="0" dirty="0" err="1" smtClean="0">
                          <a:latin typeface="Arial Black" pitchFamily="34" charset="0"/>
                        </a:rPr>
                        <a:t>dll</a:t>
                      </a:r>
                      <a:r>
                        <a:rPr lang="en-US" sz="1000" baseline="0" dirty="0" smtClean="0">
                          <a:latin typeface="Arial Black" pitchFamily="34" charset="0"/>
                        </a:rPr>
                        <a:t>), </a:t>
                      </a:r>
                      <a:r>
                        <a:rPr lang="en-US" sz="1000" baseline="0" dirty="0" err="1" smtClean="0">
                          <a:latin typeface="Arial Black" pitchFamily="34" charset="0"/>
                        </a:rPr>
                        <a:t>Analisis</a:t>
                      </a:r>
                      <a:r>
                        <a:rPr lang="en-US" sz="1000" baseline="0" dirty="0" smtClean="0">
                          <a:latin typeface="Arial Black" pitchFamily="34" charset="0"/>
                        </a:rPr>
                        <a:t> data, </a:t>
                      </a:r>
                      <a:r>
                        <a:rPr lang="en-US" sz="1000" baseline="0" dirty="0" err="1" smtClean="0">
                          <a:latin typeface="Arial Black" pitchFamily="34" charset="0"/>
                        </a:rPr>
                        <a:t>dll</a:t>
                      </a:r>
                      <a:r>
                        <a:rPr lang="en-US" sz="1000" baseline="0" dirty="0" smtClean="0">
                          <a:latin typeface="Arial Black" pitchFamily="34" charset="0"/>
                        </a:rPr>
                        <a:t>.</a:t>
                      </a:r>
                      <a:endParaRPr lang="en-US" sz="10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 Black" pitchFamily="34" charset="0"/>
                        </a:rPr>
                        <a:t>10</a:t>
                      </a:r>
                      <a:endParaRPr lang="en-US" sz="10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 err="1" smtClean="0">
                          <a:latin typeface="Arial Black" pitchFamily="34" charset="0"/>
                        </a:rPr>
                        <a:t>Analisis</a:t>
                      </a:r>
                      <a:r>
                        <a:rPr lang="en-US" sz="1000" dirty="0" smtClean="0">
                          <a:latin typeface="Arial Black" pitchFamily="34" charset="0"/>
                        </a:rPr>
                        <a:t> data</a:t>
                      </a:r>
                      <a:endParaRPr lang="en-US" sz="10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 Black" pitchFamily="34" charset="0"/>
                        </a:rPr>
                        <a:t>20</a:t>
                      </a:r>
                      <a:endParaRPr lang="en-US" sz="10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 err="1" smtClean="0">
                          <a:latin typeface="Arial Black" pitchFamily="34" charset="0"/>
                        </a:rPr>
                        <a:t>Kesimpulan</a:t>
                      </a:r>
                      <a:endParaRPr lang="en-US" sz="10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 Black" pitchFamily="34" charset="0"/>
                        </a:rPr>
                        <a:t>20</a:t>
                      </a:r>
                      <a:endParaRPr lang="en-US" sz="10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err="1" smtClean="0">
                          <a:latin typeface="Arial Black" pitchFamily="34" charset="0"/>
                        </a:rPr>
                        <a:t>Kesimpulan</a:t>
                      </a:r>
                      <a:r>
                        <a:rPr lang="en-US" sz="1000" dirty="0" smtClean="0">
                          <a:latin typeface="Arial Black" pitchFamily="34" charset="0"/>
                        </a:rPr>
                        <a:t> </a:t>
                      </a:r>
                      <a:r>
                        <a:rPr lang="en-US" sz="1000" dirty="0" err="1" smtClean="0">
                          <a:latin typeface="Arial Black" pitchFamily="34" charset="0"/>
                        </a:rPr>
                        <a:t>berdasarkan</a:t>
                      </a:r>
                      <a:r>
                        <a:rPr lang="en-US" sz="1000" dirty="0" smtClean="0">
                          <a:latin typeface="Arial Black" pitchFamily="34" charset="0"/>
                        </a:rPr>
                        <a:t> data</a:t>
                      </a:r>
                      <a:r>
                        <a:rPr lang="en-US" sz="1000" baseline="0" dirty="0" smtClean="0">
                          <a:latin typeface="Arial Black" pitchFamily="34" charset="0"/>
                        </a:rPr>
                        <a:t> yang </a:t>
                      </a:r>
                      <a:r>
                        <a:rPr lang="en-US" sz="1000" baseline="0" dirty="0" err="1" smtClean="0">
                          <a:latin typeface="Arial Black" pitchFamily="34" charset="0"/>
                        </a:rPr>
                        <a:t>telah</a:t>
                      </a:r>
                      <a:r>
                        <a:rPr lang="en-US" sz="1000" baseline="0" dirty="0" smtClean="0">
                          <a:latin typeface="Arial Black" pitchFamily="34" charset="0"/>
                        </a:rPr>
                        <a:t> </a:t>
                      </a:r>
                      <a:r>
                        <a:rPr lang="en-US" sz="1000" baseline="0" dirty="0" err="1" smtClean="0">
                          <a:latin typeface="Arial Black" pitchFamily="34" charset="0"/>
                        </a:rPr>
                        <a:t>dianalisis</a:t>
                      </a:r>
                      <a:r>
                        <a:rPr lang="en-US" sz="1000" baseline="0" dirty="0" smtClean="0">
                          <a:latin typeface="Arial Black" pitchFamily="34" charset="0"/>
                        </a:rPr>
                        <a:t> </a:t>
                      </a:r>
                      <a:r>
                        <a:rPr lang="en-US" sz="1000" baseline="0" dirty="0" err="1" smtClean="0">
                          <a:latin typeface="Arial Black" pitchFamily="34" charset="0"/>
                        </a:rPr>
                        <a:t>berdasarkan</a:t>
                      </a:r>
                      <a:r>
                        <a:rPr lang="en-US" sz="1000" baseline="0" dirty="0" smtClean="0">
                          <a:latin typeface="Arial Black" pitchFamily="34" charset="0"/>
                        </a:rPr>
                        <a:t> </a:t>
                      </a:r>
                      <a:r>
                        <a:rPr lang="en-US" sz="1000" baseline="0" dirty="0" err="1" smtClean="0">
                          <a:latin typeface="Arial Black" pitchFamily="34" charset="0"/>
                        </a:rPr>
                        <a:t>teori</a:t>
                      </a:r>
                      <a:r>
                        <a:rPr lang="en-US" sz="1000" baseline="0" dirty="0" smtClean="0">
                          <a:latin typeface="Arial Black" pitchFamily="34" charset="0"/>
                        </a:rPr>
                        <a:t>.</a:t>
                      </a:r>
                      <a:endParaRPr lang="en-US" sz="10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 err="1" smtClean="0">
                          <a:latin typeface="Arial Black" pitchFamily="34" charset="0"/>
                        </a:rPr>
                        <a:t>Rekomendasi</a:t>
                      </a:r>
                      <a:endParaRPr lang="en-US" sz="10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 Black" pitchFamily="34" charset="0"/>
                        </a:rPr>
                        <a:t>10</a:t>
                      </a:r>
                      <a:endParaRPr lang="en-US" sz="10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err="1" smtClean="0">
                          <a:latin typeface="Arial Black" pitchFamily="34" charset="0"/>
                        </a:rPr>
                        <a:t>Harus</a:t>
                      </a:r>
                      <a:r>
                        <a:rPr lang="en-US" sz="1000" dirty="0" smtClean="0">
                          <a:latin typeface="Arial Black" pitchFamily="34" charset="0"/>
                        </a:rPr>
                        <a:t> </a:t>
                      </a:r>
                      <a:r>
                        <a:rPr lang="en-US" sz="1000" baseline="0" dirty="0" smtClean="0">
                          <a:latin typeface="Arial Black" pitchFamily="34" charset="0"/>
                        </a:rPr>
                        <a:t> </a:t>
                      </a:r>
                      <a:r>
                        <a:rPr lang="en-US" sz="1000" baseline="0" dirty="0" err="1" smtClean="0">
                          <a:latin typeface="Arial Black" pitchFamily="34" charset="0"/>
                        </a:rPr>
                        <a:t>relevan</a:t>
                      </a:r>
                      <a:r>
                        <a:rPr lang="en-US" sz="1000" baseline="0" dirty="0" smtClean="0">
                          <a:latin typeface="Arial Black" pitchFamily="34" charset="0"/>
                        </a:rPr>
                        <a:t> </a:t>
                      </a:r>
                      <a:r>
                        <a:rPr lang="en-US" sz="1000" baseline="0" dirty="0" err="1" smtClean="0">
                          <a:latin typeface="Arial Black" pitchFamily="34" charset="0"/>
                        </a:rPr>
                        <a:t>dan</a:t>
                      </a:r>
                      <a:r>
                        <a:rPr lang="en-US" sz="1000" baseline="0" dirty="0" smtClean="0">
                          <a:latin typeface="Arial Black" pitchFamily="34" charset="0"/>
                        </a:rPr>
                        <a:t> applicable</a:t>
                      </a:r>
                      <a:endParaRPr lang="en-US" sz="10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 err="1" smtClean="0">
                          <a:latin typeface="Arial Black" pitchFamily="34" charset="0"/>
                        </a:rPr>
                        <a:t>Daftar</a:t>
                      </a:r>
                      <a:r>
                        <a:rPr lang="en-US" sz="1000" dirty="0" smtClean="0">
                          <a:latin typeface="Arial Black" pitchFamily="34" charset="0"/>
                        </a:rPr>
                        <a:t> </a:t>
                      </a:r>
                      <a:r>
                        <a:rPr lang="en-US" sz="1000" dirty="0" err="1" smtClean="0">
                          <a:latin typeface="Arial Black" pitchFamily="34" charset="0"/>
                        </a:rPr>
                        <a:t>Pustaka</a:t>
                      </a:r>
                      <a:endParaRPr lang="en-US" sz="10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 Black" pitchFamily="34" charset="0"/>
                        </a:rPr>
                        <a:t>5</a:t>
                      </a:r>
                      <a:endParaRPr lang="en-US" sz="10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 err="1" smtClean="0">
                          <a:latin typeface="Arial Black" pitchFamily="34" charset="0"/>
                        </a:rPr>
                        <a:t>Lampiran</a:t>
                      </a:r>
                      <a:r>
                        <a:rPr lang="en-US" sz="1000" dirty="0" smtClean="0">
                          <a:latin typeface="Arial Black" pitchFamily="34" charset="0"/>
                        </a:rPr>
                        <a:t> ( </a:t>
                      </a:r>
                      <a:r>
                        <a:rPr lang="en-US" sz="1000" dirty="0" err="1" smtClean="0">
                          <a:latin typeface="Arial Black" pitchFamily="34" charset="0"/>
                        </a:rPr>
                        <a:t>Profil</a:t>
                      </a:r>
                      <a:r>
                        <a:rPr lang="en-US" sz="1000" dirty="0" smtClean="0">
                          <a:latin typeface="Arial Black" pitchFamily="34" charset="0"/>
                        </a:rPr>
                        <a:t> </a:t>
                      </a:r>
                      <a:r>
                        <a:rPr lang="en-US" sz="1000" dirty="0" err="1" smtClean="0">
                          <a:latin typeface="Arial Black" pitchFamily="34" charset="0"/>
                        </a:rPr>
                        <a:t>perusahaan</a:t>
                      </a:r>
                      <a:r>
                        <a:rPr lang="en-US" sz="1000" dirty="0" smtClean="0">
                          <a:latin typeface="Arial Black" pitchFamily="34" charset="0"/>
                        </a:rPr>
                        <a:t> </a:t>
                      </a:r>
                      <a:r>
                        <a:rPr lang="en-US" sz="1000" dirty="0" err="1" smtClean="0">
                          <a:latin typeface="Arial Black" pitchFamily="34" charset="0"/>
                        </a:rPr>
                        <a:t>antara</a:t>
                      </a:r>
                      <a:r>
                        <a:rPr lang="en-US" sz="1000" dirty="0" smtClean="0">
                          <a:latin typeface="Arial Black" pitchFamily="34" charset="0"/>
                        </a:rPr>
                        <a:t> lain  </a:t>
                      </a:r>
                      <a:r>
                        <a:rPr lang="en-US" sz="1000" dirty="0" err="1" smtClean="0">
                          <a:latin typeface="Arial Black" pitchFamily="34" charset="0"/>
                        </a:rPr>
                        <a:t>nama</a:t>
                      </a:r>
                      <a:r>
                        <a:rPr lang="en-US" sz="1000" dirty="0" smtClean="0">
                          <a:latin typeface="Arial Black" pitchFamily="34" charset="0"/>
                        </a:rPr>
                        <a:t>,</a:t>
                      </a:r>
                      <a:r>
                        <a:rPr lang="en-US" sz="1000" baseline="0" dirty="0" smtClean="0">
                          <a:latin typeface="Arial Black" pitchFamily="34" charset="0"/>
                        </a:rPr>
                        <a:t> </a:t>
                      </a:r>
                      <a:r>
                        <a:rPr lang="en-US" sz="1000" baseline="0" dirty="0" err="1" smtClean="0">
                          <a:latin typeface="Arial Black" pitchFamily="34" charset="0"/>
                        </a:rPr>
                        <a:t>visi</a:t>
                      </a:r>
                      <a:r>
                        <a:rPr lang="en-US" sz="1000" baseline="0" dirty="0" smtClean="0">
                          <a:latin typeface="Arial Black" pitchFamily="34" charset="0"/>
                        </a:rPr>
                        <a:t>, </a:t>
                      </a:r>
                      <a:r>
                        <a:rPr lang="en-US" sz="1000" baseline="0" dirty="0" err="1" smtClean="0">
                          <a:latin typeface="Arial Black" pitchFamily="34" charset="0"/>
                        </a:rPr>
                        <a:t>misi</a:t>
                      </a:r>
                      <a:r>
                        <a:rPr lang="en-US" sz="1000" baseline="0" dirty="0" smtClean="0">
                          <a:latin typeface="Arial Black" pitchFamily="34" charset="0"/>
                        </a:rPr>
                        <a:t>, corporate values, Logo ( </a:t>
                      </a:r>
                      <a:r>
                        <a:rPr lang="en-US" sz="1000" baseline="0" dirty="0" err="1" smtClean="0">
                          <a:latin typeface="Arial Black" pitchFamily="34" charset="0"/>
                        </a:rPr>
                        <a:t>simbol</a:t>
                      </a:r>
                      <a:r>
                        <a:rPr lang="en-US" sz="1000" baseline="0" dirty="0" smtClean="0">
                          <a:latin typeface="Arial Black" pitchFamily="34" charset="0"/>
                        </a:rPr>
                        <a:t> </a:t>
                      </a:r>
                      <a:r>
                        <a:rPr lang="en-US" sz="1000" baseline="0" dirty="0" err="1" smtClean="0">
                          <a:latin typeface="Arial Black" pitchFamily="34" charset="0"/>
                        </a:rPr>
                        <a:t>dan</a:t>
                      </a:r>
                      <a:r>
                        <a:rPr lang="en-US" sz="1000" baseline="0" dirty="0" smtClean="0">
                          <a:latin typeface="Arial Black" pitchFamily="34" charset="0"/>
                        </a:rPr>
                        <a:t> </a:t>
                      </a:r>
                      <a:r>
                        <a:rPr lang="en-US" sz="1000" baseline="0" dirty="0" err="1" smtClean="0">
                          <a:latin typeface="Arial Black" pitchFamily="34" charset="0"/>
                        </a:rPr>
                        <a:t>artinya</a:t>
                      </a:r>
                      <a:r>
                        <a:rPr lang="en-US" sz="1000" baseline="0" dirty="0" smtClean="0">
                          <a:latin typeface="Arial Black" pitchFamily="34" charset="0"/>
                        </a:rPr>
                        <a:t>) </a:t>
                      </a:r>
                      <a:r>
                        <a:rPr lang="en-US" sz="1000" baseline="0" dirty="0" err="1" smtClean="0">
                          <a:latin typeface="Arial Black" pitchFamily="34" charset="0"/>
                        </a:rPr>
                        <a:t>produksi</a:t>
                      </a:r>
                      <a:r>
                        <a:rPr lang="en-US" sz="1000" baseline="0" dirty="0" smtClean="0">
                          <a:latin typeface="Arial Black" pitchFamily="34" charset="0"/>
                        </a:rPr>
                        <a:t>, revenue (</a:t>
                      </a:r>
                      <a:r>
                        <a:rPr lang="en-US" sz="1000" baseline="0" dirty="0" err="1" smtClean="0">
                          <a:latin typeface="Arial Black" pitchFamily="34" charset="0"/>
                        </a:rPr>
                        <a:t>jika</a:t>
                      </a:r>
                      <a:r>
                        <a:rPr lang="en-US" sz="1000" baseline="0" dirty="0" smtClean="0">
                          <a:latin typeface="Arial Black" pitchFamily="34" charset="0"/>
                        </a:rPr>
                        <a:t> </a:t>
                      </a:r>
                      <a:r>
                        <a:rPr lang="en-US" sz="1000" baseline="0" dirty="0" err="1" smtClean="0">
                          <a:latin typeface="Arial Black" pitchFamily="34" charset="0"/>
                        </a:rPr>
                        <a:t>tbk</a:t>
                      </a:r>
                      <a:r>
                        <a:rPr lang="en-US" sz="1000" baseline="0" dirty="0" smtClean="0">
                          <a:latin typeface="Arial Black" pitchFamily="34" charset="0"/>
                        </a:rPr>
                        <a:t>) </a:t>
                      </a:r>
                      <a:r>
                        <a:rPr lang="en-US" sz="1000" baseline="0" dirty="0" err="1" smtClean="0">
                          <a:latin typeface="Arial Black" pitchFamily="34" charset="0"/>
                        </a:rPr>
                        <a:t>jumlah</a:t>
                      </a:r>
                      <a:r>
                        <a:rPr lang="en-US" sz="1000" baseline="0" dirty="0" smtClean="0">
                          <a:latin typeface="Arial Black" pitchFamily="34" charset="0"/>
                        </a:rPr>
                        <a:t> </a:t>
                      </a:r>
                      <a:r>
                        <a:rPr lang="en-US" sz="1000" baseline="0" dirty="0" err="1" smtClean="0">
                          <a:latin typeface="Arial Black" pitchFamily="34" charset="0"/>
                        </a:rPr>
                        <a:t>karyawan</a:t>
                      </a:r>
                      <a:r>
                        <a:rPr lang="en-US" sz="1000" baseline="0" dirty="0" smtClean="0">
                          <a:latin typeface="Arial Black" pitchFamily="34" charset="0"/>
                        </a:rPr>
                        <a:t>, </a:t>
                      </a:r>
                      <a:r>
                        <a:rPr lang="en-US" sz="1000" baseline="0" dirty="0" err="1" smtClean="0">
                          <a:latin typeface="Arial Black" pitchFamily="34" charset="0"/>
                        </a:rPr>
                        <a:t>dll</a:t>
                      </a:r>
                      <a:r>
                        <a:rPr lang="en-US" sz="1000" baseline="0" dirty="0" smtClean="0">
                          <a:latin typeface="Arial Black" pitchFamily="34" charset="0"/>
                        </a:rPr>
                        <a:t>.</a:t>
                      </a:r>
                      <a:endParaRPr lang="en-US" sz="10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 Black" pitchFamily="34" charset="0"/>
                        </a:rPr>
                        <a:t>5</a:t>
                      </a:r>
                      <a:endParaRPr lang="en-US" sz="10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err="1" smtClean="0">
                          <a:latin typeface="Arial Black" pitchFamily="34" charset="0"/>
                        </a:rPr>
                        <a:t>Jika</a:t>
                      </a:r>
                      <a:r>
                        <a:rPr lang="en-US" sz="1000" dirty="0" smtClean="0">
                          <a:latin typeface="Arial Black" pitchFamily="34" charset="0"/>
                        </a:rPr>
                        <a:t> </a:t>
                      </a:r>
                      <a:r>
                        <a:rPr lang="en-US" sz="1000" dirty="0" err="1" smtClean="0">
                          <a:latin typeface="Arial Black" pitchFamily="34" charset="0"/>
                        </a:rPr>
                        <a:t>ada</a:t>
                      </a:r>
                      <a:r>
                        <a:rPr lang="en-US" sz="1000" dirty="0" smtClean="0">
                          <a:latin typeface="Arial Black" pitchFamily="34" charset="0"/>
                        </a:rPr>
                        <a:t> </a:t>
                      </a:r>
                      <a:r>
                        <a:rPr lang="en-US" sz="1000" dirty="0" err="1" smtClean="0">
                          <a:latin typeface="Arial Black" pitchFamily="34" charset="0"/>
                        </a:rPr>
                        <a:t>profil</a:t>
                      </a:r>
                      <a:r>
                        <a:rPr lang="en-US" sz="1000" baseline="0" dirty="0" smtClean="0">
                          <a:latin typeface="Arial Black" pitchFamily="34" charset="0"/>
                        </a:rPr>
                        <a:t> </a:t>
                      </a:r>
                      <a:r>
                        <a:rPr lang="en-US" sz="1000" baseline="0" dirty="0" err="1" smtClean="0">
                          <a:latin typeface="Arial Black" pitchFamily="34" charset="0"/>
                        </a:rPr>
                        <a:t>perusahaan</a:t>
                      </a:r>
                      <a:r>
                        <a:rPr lang="en-US" sz="1000" baseline="0" dirty="0" smtClean="0">
                          <a:latin typeface="Arial Black" pitchFamily="34" charset="0"/>
                        </a:rPr>
                        <a:t> </a:t>
                      </a:r>
                      <a:r>
                        <a:rPr lang="en-US" sz="1000" baseline="0" dirty="0" err="1" smtClean="0">
                          <a:latin typeface="Arial Black" pitchFamily="34" charset="0"/>
                        </a:rPr>
                        <a:t>dari</a:t>
                      </a:r>
                      <a:r>
                        <a:rPr lang="en-US" sz="1000" baseline="0" dirty="0" smtClean="0">
                          <a:latin typeface="Arial Black" pitchFamily="34" charset="0"/>
                        </a:rPr>
                        <a:t> booklet </a:t>
                      </a:r>
                      <a:r>
                        <a:rPr lang="en-US" sz="1000" baseline="0" dirty="0" err="1" smtClean="0">
                          <a:latin typeface="Arial Black" pitchFamily="34" charset="0"/>
                        </a:rPr>
                        <a:t>atau</a:t>
                      </a:r>
                      <a:r>
                        <a:rPr lang="en-US" sz="1000" baseline="0" dirty="0" smtClean="0">
                          <a:latin typeface="Arial Black" pitchFamily="34" charset="0"/>
                        </a:rPr>
                        <a:t> </a:t>
                      </a:r>
                      <a:r>
                        <a:rPr lang="en-US" sz="1000" baseline="0" dirty="0" err="1" smtClean="0">
                          <a:latin typeface="Arial Black" pitchFamily="34" charset="0"/>
                        </a:rPr>
                        <a:t>situs</a:t>
                      </a:r>
                      <a:r>
                        <a:rPr lang="en-US" sz="1000" baseline="0" dirty="0" smtClean="0">
                          <a:latin typeface="Arial Black" pitchFamily="34" charset="0"/>
                        </a:rPr>
                        <a:t> </a:t>
                      </a:r>
                      <a:r>
                        <a:rPr lang="en-US" sz="1000" baseline="0" dirty="0" err="1" smtClean="0">
                          <a:latin typeface="Arial Black" pitchFamily="34" charset="0"/>
                        </a:rPr>
                        <a:t>harap</a:t>
                      </a:r>
                      <a:r>
                        <a:rPr lang="en-US" sz="1000" baseline="0" dirty="0" smtClean="0">
                          <a:latin typeface="Arial Black" pitchFamily="34" charset="0"/>
                        </a:rPr>
                        <a:t> </a:t>
                      </a:r>
                      <a:r>
                        <a:rPr lang="en-US" sz="1000" baseline="0" dirty="0" err="1" smtClean="0">
                          <a:latin typeface="Arial Black" pitchFamily="34" charset="0"/>
                        </a:rPr>
                        <a:t>dilampirkan</a:t>
                      </a:r>
                      <a:r>
                        <a:rPr lang="en-US" sz="1000" baseline="0" dirty="0" smtClean="0">
                          <a:latin typeface="Arial Black" pitchFamily="34" charset="0"/>
                        </a:rPr>
                        <a:t>. </a:t>
                      </a:r>
                      <a:endParaRPr lang="en-US" sz="10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4620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/>
              <a:t>2-</a:t>
            </a:r>
            <a:fld id="{F879A830-780C-4247-95A6-A47EE04E3E10}" type="slidenum">
              <a:rPr lang="en-US"/>
              <a:pPr/>
              <a:t>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1600" dirty="0" smtClean="0">
                <a:latin typeface="Arial Black" pitchFamily="34" charset="0"/>
              </a:rPr>
              <a:t>Final Paper</a:t>
            </a:r>
            <a:endParaRPr lang="en-US" sz="16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200" b="1" dirty="0" err="1" smtClean="0"/>
              <a:t>Isu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topik</a:t>
            </a:r>
            <a:r>
              <a:rPr lang="en-US" sz="1200" b="1" dirty="0" smtClean="0"/>
              <a:t> minimal 3 ( </a:t>
            </a:r>
            <a:r>
              <a:rPr lang="en-US" sz="1200" b="1" dirty="0" err="1" smtClean="0"/>
              <a:t>pada</a:t>
            </a:r>
            <a:r>
              <a:rPr lang="en-US" sz="1200" b="1" dirty="0" smtClean="0"/>
              <a:t> paper </a:t>
            </a:r>
            <a:r>
              <a:rPr lang="en-US" sz="1200" b="1" dirty="0" err="1" smtClean="0"/>
              <a:t>perlu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di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lampirkan</a:t>
            </a:r>
            <a:r>
              <a:rPr lang="en-US" sz="1200" b="1" dirty="0" smtClean="0"/>
              <a:t> 2 </a:t>
            </a:r>
            <a:r>
              <a:rPr lang="en-US" sz="1200" b="1" dirty="0" err="1" smtClean="0"/>
              <a:t>artikel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jurnal</a:t>
            </a:r>
            <a:r>
              <a:rPr lang="en-US" sz="1200" b="1" dirty="0" smtClean="0"/>
              <a:t> yang </a:t>
            </a:r>
            <a:r>
              <a:rPr lang="en-US" sz="1200" b="1" dirty="0" err="1" smtClean="0"/>
              <a:t>relevan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dengan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topik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bahasan</a:t>
            </a:r>
            <a:r>
              <a:rPr lang="en-US" sz="1200" b="1" dirty="0" smtClean="0"/>
              <a:t>  </a:t>
            </a:r>
            <a:r>
              <a:rPr lang="en-US" sz="1200" b="1" dirty="0" err="1" smtClean="0"/>
              <a:t>dari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jurnal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berbahasa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Inggris</a:t>
            </a:r>
            <a:r>
              <a:rPr lang="en-US" sz="1200" b="1" dirty="0" smtClean="0"/>
              <a:t>) </a:t>
            </a:r>
          </a:p>
          <a:p>
            <a:r>
              <a:rPr lang="en-US" sz="1200" b="1" dirty="0" err="1" smtClean="0"/>
              <a:t>Maksimal</a:t>
            </a:r>
            <a:r>
              <a:rPr lang="en-US" sz="1200" b="1" dirty="0" smtClean="0"/>
              <a:t> : 12 </a:t>
            </a:r>
            <a:r>
              <a:rPr lang="en-US" sz="1200" b="1" dirty="0" err="1" smtClean="0"/>
              <a:t>halaman</a:t>
            </a:r>
            <a:endParaRPr lang="en-US" sz="1200" b="1" dirty="0" smtClean="0"/>
          </a:p>
          <a:p>
            <a:r>
              <a:rPr lang="en-US" sz="1200" b="1" dirty="0" err="1" smtClean="0"/>
              <a:t>Spasi</a:t>
            </a:r>
            <a:r>
              <a:rPr lang="en-US" sz="1200" b="1" dirty="0" smtClean="0"/>
              <a:t> : 1.5</a:t>
            </a:r>
          </a:p>
          <a:p>
            <a:r>
              <a:rPr lang="en-US" sz="1200" b="1" dirty="0" err="1" smtClean="0"/>
              <a:t>Huruf</a:t>
            </a:r>
            <a:r>
              <a:rPr lang="en-US" sz="1200" b="1" dirty="0" smtClean="0"/>
              <a:t> : Time Roman 12</a:t>
            </a:r>
          </a:p>
          <a:p>
            <a:r>
              <a:rPr lang="en-US" sz="1200" b="1" dirty="0" err="1" smtClean="0"/>
              <a:t>Sampul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tidak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perlu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dijilid</a:t>
            </a:r>
            <a:endParaRPr lang="en-US" sz="1200" b="1" dirty="0" smtClean="0"/>
          </a:p>
          <a:p>
            <a:r>
              <a:rPr lang="en-US" sz="1200" b="1" dirty="0" smtClean="0"/>
              <a:t>A4</a:t>
            </a:r>
          </a:p>
          <a:p>
            <a:r>
              <a:rPr lang="en-US" sz="1200" b="1" dirty="0" smtClean="0"/>
              <a:t>Soft </a:t>
            </a:r>
            <a:r>
              <a:rPr lang="en-US" sz="1200" b="1" dirty="0" err="1" smtClean="0"/>
              <a:t>dan</a:t>
            </a:r>
            <a:r>
              <a:rPr lang="en-US" sz="1200" b="1" dirty="0" smtClean="0"/>
              <a:t> hard copy</a:t>
            </a:r>
          </a:p>
          <a:p>
            <a:r>
              <a:rPr lang="en-US" sz="1200" b="1" dirty="0" smtClean="0"/>
              <a:t>Slides</a:t>
            </a:r>
          </a:p>
          <a:p>
            <a:r>
              <a:rPr lang="en-US" sz="1200" b="1" dirty="0" err="1" smtClean="0"/>
              <a:t>Dikumpulkan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seminggu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sebelum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jadwal</a:t>
            </a:r>
            <a:r>
              <a:rPr lang="en-US" sz="1200" b="1" dirty="0" smtClean="0"/>
              <a:t>  </a:t>
            </a:r>
            <a:r>
              <a:rPr lang="en-US" sz="1200" b="1" dirty="0" err="1" smtClean="0"/>
              <a:t>presentasi</a:t>
            </a:r>
            <a:r>
              <a:rPr lang="en-US" sz="1200" b="1" dirty="0" smtClean="0"/>
              <a:t> yang </a:t>
            </a:r>
            <a:r>
              <a:rPr lang="en-US" sz="1200" b="1" dirty="0" err="1" smtClean="0"/>
              <a:t>akan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diundi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pada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waktunya</a:t>
            </a:r>
            <a:endParaRPr lang="en-US" sz="1200" b="1" dirty="0" smtClean="0"/>
          </a:p>
          <a:p>
            <a:endParaRPr lang="en-US" sz="1200" b="1" dirty="0" smtClean="0"/>
          </a:p>
          <a:p>
            <a:endParaRPr lang="en-US" sz="1200" b="1" dirty="0" smtClean="0"/>
          </a:p>
          <a:p>
            <a:pPr>
              <a:buFont typeface="Wingdings 3" pitchFamily="18" charset="2"/>
              <a:buNone/>
            </a:pPr>
            <a:r>
              <a:rPr lang="en-US" sz="1200" b="1" dirty="0" err="1" smtClean="0"/>
              <a:t>Penjelasan</a:t>
            </a:r>
            <a:r>
              <a:rPr lang="en-US" sz="1200" b="1" dirty="0" smtClean="0"/>
              <a:t> </a:t>
            </a:r>
          </a:p>
          <a:p>
            <a:pPr>
              <a:buFont typeface="Wingdings 3" pitchFamily="18" charset="2"/>
              <a:buNone/>
            </a:pPr>
            <a:endParaRPr lang="en-US" sz="1200" b="1" dirty="0" smtClean="0"/>
          </a:p>
          <a:p>
            <a:r>
              <a:rPr lang="en-US" sz="1200" b="1" dirty="0" err="1" smtClean="0"/>
              <a:t>Nilai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akhir</a:t>
            </a:r>
            <a:r>
              <a:rPr lang="en-US" sz="1200" b="1" dirty="0" smtClean="0"/>
              <a:t> Seminar  =  </a:t>
            </a:r>
            <a:r>
              <a:rPr lang="en-US" sz="1200" b="1" dirty="0" err="1" smtClean="0"/>
              <a:t>Nilai</a:t>
            </a:r>
            <a:r>
              <a:rPr lang="en-US" sz="1200" b="1" dirty="0" smtClean="0"/>
              <a:t>  Paper + </a:t>
            </a:r>
            <a:r>
              <a:rPr lang="en-US" sz="1200" b="1" dirty="0" err="1" smtClean="0"/>
              <a:t>nilai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presentasi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dibagi</a:t>
            </a:r>
            <a:r>
              <a:rPr lang="en-US" sz="1200" b="1" dirty="0" smtClean="0"/>
              <a:t> 2</a:t>
            </a:r>
          </a:p>
          <a:p>
            <a:endParaRPr lang="en-US" sz="1200" b="1" dirty="0" smtClean="0"/>
          </a:p>
          <a:p>
            <a:r>
              <a:rPr lang="en-US" sz="1200" b="1" dirty="0" err="1" smtClean="0"/>
              <a:t>Semua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peserta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wajib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hadir</a:t>
            </a:r>
            <a:r>
              <a:rPr lang="en-US" sz="1200" b="1" dirty="0" smtClean="0"/>
              <a:t> !</a:t>
            </a:r>
          </a:p>
        </p:txBody>
      </p:sp>
      <p:sp>
        <p:nvSpPr>
          <p:cNvPr id="25603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/>
              <a:t>2-</a:t>
            </a:r>
            <a:fld id="{9FC04C99-2FB1-44DE-9132-F257C74FB9FB}" type="slidenum">
              <a:rPr lang="en-US"/>
              <a:pPr/>
              <a:t>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195</Words>
  <Application>Microsoft Office PowerPoint</Application>
  <PresentationFormat>On-screen Show (4:3)</PresentationFormat>
  <Paragraphs>45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Final Paper</vt:lpstr>
      <vt:lpstr>Final Paper</vt:lpstr>
      <vt:lpstr>Slide 3</vt:lpstr>
    </vt:vector>
  </TitlesOfParts>
  <Company>PMBS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Final Paper</dc:title>
  <dc:creator>ab</dc:creator>
  <cp:lastModifiedBy>ab</cp:lastModifiedBy>
  <cp:revision>1</cp:revision>
  <dcterms:created xsi:type="dcterms:W3CDTF">2013-10-01T07:37:59Z</dcterms:created>
  <dcterms:modified xsi:type="dcterms:W3CDTF">2013-10-01T07:38:53Z</dcterms:modified>
</cp:coreProperties>
</file>