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2A2952B-3102-46B2-AC26-FFE80407C4A3}" type="datetimeFigureOut">
              <a:rPr lang="en-US" smtClean="0"/>
              <a:pPr/>
              <a:t>7/1/2014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F59F20D-2768-4F70-9B0E-8E8F1EBE017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2952B-3102-46B2-AC26-FFE80407C4A3}" type="datetimeFigureOut">
              <a:rPr lang="en-US" smtClean="0"/>
              <a:pPr/>
              <a:t>7/1/2014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F20D-2768-4F70-9B0E-8E8F1EBE01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A2952B-3102-46B2-AC26-FFE80407C4A3}" type="datetimeFigureOut">
              <a:rPr lang="en-US" smtClean="0"/>
              <a:pPr/>
              <a:t>7/1/2014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F20D-2768-4F70-9B0E-8E8F1EBE01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2A2952B-3102-46B2-AC26-FFE80407C4A3}" type="datetimeFigureOut">
              <a:rPr lang="en-US" smtClean="0"/>
              <a:pPr/>
              <a:t>7/1/2014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F20D-2768-4F70-9B0E-8E8F1EBE017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2A2952B-3102-46B2-AC26-FFE80407C4A3}" type="datetimeFigureOut">
              <a:rPr lang="en-US" smtClean="0"/>
              <a:pPr/>
              <a:t>7/1/2014</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F59F20D-2768-4F70-9B0E-8E8F1EBE017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2A2952B-3102-46B2-AC26-FFE80407C4A3}" type="datetimeFigureOut">
              <a:rPr lang="en-US" smtClean="0"/>
              <a:pPr/>
              <a:t>7/1/2014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59F20D-2768-4F70-9B0E-8E8F1EBE017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2A2952B-3102-46B2-AC26-FFE80407C4A3}" type="datetimeFigureOut">
              <a:rPr lang="en-US" smtClean="0"/>
              <a:pPr/>
              <a:t>7/1/2014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59F20D-2768-4F70-9B0E-8E8F1EBE017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2A2952B-3102-46B2-AC26-FFE80407C4A3}" type="datetimeFigureOut">
              <a:rPr lang="en-US" smtClean="0"/>
              <a:pPr/>
              <a:t>7/1/2014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59F20D-2768-4F70-9B0E-8E8F1EBE01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A2952B-3102-46B2-AC26-FFE80407C4A3}" type="datetimeFigureOut">
              <a:rPr lang="en-US" smtClean="0"/>
              <a:pPr/>
              <a:t>7/1/2014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59F20D-2768-4F70-9B0E-8E8F1EBE01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A2952B-3102-46B2-AC26-FFE80407C4A3}" type="datetimeFigureOut">
              <a:rPr lang="en-US" smtClean="0"/>
              <a:pPr/>
              <a:t>7/1/2014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59F20D-2768-4F70-9B0E-8E8F1EBE017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A2952B-3102-46B2-AC26-FFE80407C4A3}" type="datetimeFigureOut">
              <a:rPr lang="en-US" smtClean="0"/>
              <a:pPr/>
              <a:t>7/1/2014</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F59F20D-2768-4F70-9B0E-8E8F1EBE017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2A2952B-3102-46B2-AC26-FFE80407C4A3}" type="datetimeFigureOut">
              <a:rPr lang="en-US" smtClean="0"/>
              <a:pPr/>
              <a:t>7/1/2014</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F59F20D-2768-4F70-9B0E-8E8F1EBE017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Ethics</a:t>
            </a:r>
            <a:endParaRPr lang="en-US" dirty="0"/>
          </a:p>
        </p:txBody>
      </p:sp>
      <p:sp>
        <p:nvSpPr>
          <p:cNvPr id="2" name="Title 1"/>
          <p:cNvSpPr>
            <a:spLocks noGrp="1"/>
          </p:cNvSpPr>
          <p:nvPr>
            <p:ph type="ctrTitle"/>
          </p:nvPr>
        </p:nvSpPr>
        <p:spPr/>
        <p:txBody>
          <a:bodyPr/>
          <a:lstStyle/>
          <a:p>
            <a:r>
              <a:rPr smtClean="0"/>
              <a:t>Unit 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INTRODUCTION</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What morality requires from us is often seen as the core question that ethics has to answer. </a:t>
            </a:r>
          </a:p>
          <a:p>
            <a:r>
              <a:rPr lang="en-US" dirty="0" smtClean="0"/>
              <a:t>However, there are other questions of similar importance, such as: Why be moral? How moral can we be in a non-ideal world? Are we moral by nature? Are moral judgments true? </a:t>
            </a:r>
          </a:p>
          <a:p>
            <a:r>
              <a:rPr lang="en-US" dirty="0" smtClean="0"/>
              <a:t>Such questions cannot be avoided when we confront the problems of life particularly in a non-moral world. But the questions themselves are relevant in our contemporary life style. </a:t>
            </a:r>
          </a:p>
          <a:p>
            <a:r>
              <a:rPr lang="en-US" dirty="0" smtClean="0"/>
              <a:t>This unit makes an attempt to </a:t>
            </a:r>
            <a:r>
              <a:rPr lang="en-US" dirty="0" err="1" smtClean="0"/>
              <a:t>analyse</a:t>
            </a:r>
            <a:r>
              <a:rPr lang="en-US" dirty="0" smtClean="0"/>
              <a:t> Ethics its definition, nature and scope.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DEFINITION OF ETHICS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Derived from the Greek word “ethos”, which means “way of living”, ethics is a branch of philosophy that is concerned with human conduct. It consists in a code of conduct of human beings living in a society.</a:t>
            </a:r>
          </a:p>
          <a:p>
            <a:r>
              <a:rPr lang="en-US" dirty="0" smtClean="0"/>
              <a:t>Ethics examines the rational justification for our moral judgments; it studies what is morally right or wrong, just or unjust. Together, they combine to define how individuals choose to interact with one another. </a:t>
            </a:r>
          </a:p>
          <a:p>
            <a:r>
              <a:rPr lang="en-US" dirty="0" smtClean="0"/>
              <a:t>In philosophy, ethics defines what is good for the individual and for society and establishes the nature of duties that people owe to themselves and to one another. It aims at individual good as well as social good, the good of mankind as a whole.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sz="quarter" idx="1"/>
          </p:nvPr>
        </p:nvSpPr>
        <p:spPr/>
        <p:txBody>
          <a:bodyPr/>
          <a:lstStyle/>
          <a:p>
            <a:r>
              <a:rPr lang="en-US" dirty="0" smtClean="0"/>
              <a:t>Ethics is an attempt to guide human conduct and it is also an attempt to help man in leading good life by applying moral principles. </a:t>
            </a:r>
          </a:p>
          <a:p>
            <a:r>
              <a:rPr lang="en-US" dirty="0" smtClean="0"/>
              <a:t>Ethics refers to well based standards of right and wrong that prescribe what humans ought to do, usually in terms of rights, obligations, benefits to society, fairness, or specific virtues.</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Moral</a:t>
            </a:r>
            <a:endParaRPr lang="en-US" dirty="0"/>
          </a:p>
        </p:txBody>
      </p:sp>
      <p:sp>
        <p:nvSpPr>
          <p:cNvPr id="3" name="Content Placeholder 2"/>
          <p:cNvSpPr>
            <a:spLocks noGrp="1"/>
          </p:cNvSpPr>
          <p:nvPr>
            <p:ph sz="quarter" idx="1"/>
          </p:nvPr>
        </p:nvSpPr>
        <p:spPr/>
        <p:txBody>
          <a:bodyPr/>
          <a:lstStyle/>
          <a:p>
            <a:r>
              <a:rPr lang="en-US" dirty="0" smtClean="0"/>
              <a:t>holding or manifesting high principles for proper conduct.</a:t>
            </a:r>
          </a:p>
          <a:p>
            <a:r>
              <a:rPr lang="en-US" dirty="0" smtClean="0"/>
              <a:t>concerned with the principles of right and wrong </a:t>
            </a:r>
            <a:r>
              <a:rPr lang="en-US" dirty="0" err="1" smtClean="0"/>
              <a:t>behaviour</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a:t>
            </a:r>
            <a:endParaRPr lang="en-US" dirty="0"/>
          </a:p>
        </p:txBody>
      </p:sp>
      <p:sp>
        <p:nvSpPr>
          <p:cNvPr id="3" name="Content Placeholder 2"/>
          <p:cNvSpPr>
            <a:spLocks noGrp="1"/>
          </p:cNvSpPr>
          <p:nvPr>
            <p:ph sz="quarter" idx="1"/>
          </p:nvPr>
        </p:nvSpPr>
        <p:spPr/>
        <p:txBody>
          <a:bodyPr/>
          <a:lstStyle/>
          <a:p>
            <a:r>
              <a:rPr lang="en-US" b="1" dirty="0" smtClean="0"/>
              <a:t>Pure ethics </a:t>
            </a:r>
            <a:r>
              <a:rPr lang="en-US" dirty="0" smtClean="0"/>
              <a:t>is an attempt to guide human conduct.</a:t>
            </a:r>
          </a:p>
          <a:p>
            <a:r>
              <a:rPr lang="en-US" b="1" dirty="0" smtClean="0"/>
              <a:t>Applied ethics </a:t>
            </a:r>
            <a:r>
              <a:rPr lang="en-US" dirty="0" smtClean="0"/>
              <a:t>is the practice of ethics that aims to guide the moral judgment governing the decisions we make in all areas of our lives .Issues of right and wrong are related to one’s values. </a:t>
            </a:r>
          </a:p>
          <a:p>
            <a:pPr>
              <a:buNone/>
            </a:pP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of Ethics</a:t>
            </a:r>
            <a:endParaRPr lang="en-US" dirty="0"/>
          </a:p>
        </p:txBody>
      </p:sp>
      <p:sp>
        <p:nvSpPr>
          <p:cNvPr id="3" name="Content Placeholder 2"/>
          <p:cNvSpPr>
            <a:spLocks noGrp="1"/>
          </p:cNvSpPr>
          <p:nvPr>
            <p:ph sz="quarter" idx="1"/>
          </p:nvPr>
        </p:nvSpPr>
        <p:spPr/>
        <p:txBody>
          <a:bodyPr/>
          <a:lstStyle/>
          <a:p>
            <a:r>
              <a:rPr lang="en-US" dirty="0" smtClean="0"/>
              <a:t>Freedom of choice and means of free </a:t>
            </a:r>
            <a:r>
              <a:rPr lang="en-US" dirty="0" smtClean="0"/>
              <a:t>will. It deals with human conduct which is voluntary and not </a:t>
            </a:r>
            <a:r>
              <a:rPr lang="en-US" dirty="0" smtClean="0"/>
              <a:t>force.</a:t>
            </a:r>
            <a:endParaRPr lang="en-US" dirty="0" smtClean="0"/>
          </a:p>
          <a:p>
            <a:r>
              <a:rPr lang="en-US" dirty="0" smtClean="0"/>
              <a:t>Ethics is a science – systematic knowledge</a:t>
            </a:r>
            <a:r>
              <a:rPr lang="en-US" dirty="0"/>
              <a:t> </a:t>
            </a:r>
            <a:r>
              <a:rPr lang="en-US" dirty="0" smtClean="0"/>
              <a:t>about moral </a:t>
            </a:r>
            <a:r>
              <a:rPr lang="en-US" dirty="0" err="1" smtClean="0"/>
              <a:t>behaviour</a:t>
            </a:r>
            <a:r>
              <a:rPr lang="en-US" dirty="0" smtClean="0"/>
              <a:t> and human conduct is learned</a:t>
            </a:r>
          </a:p>
          <a:p>
            <a:r>
              <a:rPr lang="en-US" dirty="0" smtClean="0"/>
              <a:t>Ethics </a:t>
            </a:r>
            <a:r>
              <a:rPr lang="en-US" dirty="0" smtClean="0"/>
              <a:t>is a normative science. It is concerned with what ought to be done rather than what is the case. </a:t>
            </a:r>
            <a:endParaRPr lang="en-US" dirty="0" smtClean="0"/>
          </a:p>
          <a:p>
            <a:r>
              <a:rPr lang="en-US" dirty="0" smtClean="0"/>
              <a:t>Ethics </a:t>
            </a:r>
            <a:r>
              <a:rPr lang="en-US" dirty="0" smtClean="0"/>
              <a:t>does not deal with fact. Rather it deals with value. </a:t>
            </a:r>
            <a:endParaRPr lang="en-US" dirty="0" smtClean="0"/>
          </a:p>
          <a:p>
            <a:r>
              <a:rPr lang="en-US" dirty="0" smtClean="0"/>
              <a:t>Ethics is not a practical </a:t>
            </a:r>
            <a:r>
              <a:rPr lang="en-US" dirty="0" smtClean="0"/>
              <a:t>science.</a:t>
            </a:r>
            <a:r>
              <a:rPr lang="en-US" dirty="0" smtClean="0"/>
              <a:t> It does not teach us how to live a moral </a:t>
            </a:r>
            <a:r>
              <a:rPr lang="en-US" dirty="0" smtClean="0"/>
              <a:t>life.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Ethics</a:t>
            </a:r>
            <a:endParaRPr lang="en-US" dirty="0"/>
          </a:p>
        </p:txBody>
      </p:sp>
      <p:sp>
        <p:nvSpPr>
          <p:cNvPr id="3" name="Content Placeholder 2"/>
          <p:cNvSpPr>
            <a:spLocks noGrp="1"/>
          </p:cNvSpPr>
          <p:nvPr>
            <p:ph sz="quarter" idx="1"/>
          </p:nvPr>
        </p:nvSpPr>
        <p:spPr/>
        <p:txBody>
          <a:bodyPr/>
          <a:lstStyle/>
          <a:p>
            <a:r>
              <a:rPr lang="en-US" dirty="0" smtClean="0"/>
              <a:t>Regulating human </a:t>
            </a:r>
            <a:r>
              <a:rPr lang="en-US" dirty="0" err="1" smtClean="0"/>
              <a:t>behaviour</a:t>
            </a:r>
            <a:endParaRPr lang="en-US" dirty="0" smtClean="0"/>
          </a:p>
          <a:p>
            <a:r>
              <a:rPr lang="en-US" dirty="0" smtClean="0"/>
              <a:t>Benefit in long run</a:t>
            </a:r>
          </a:p>
          <a:p>
            <a:r>
              <a:rPr lang="en-US" dirty="0" smtClean="0"/>
              <a:t>Better decision making</a:t>
            </a:r>
          </a:p>
          <a:p>
            <a:r>
              <a:rPr lang="en-US" dirty="0" smtClean="0"/>
              <a:t>Enhances cooperation</a:t>
            </a:r>
          </a:p>
          <a:p>
            <a:pPr>
              <a:buNone/>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122</TotalTime>
  <Words>477</Words>
  <Application>Microsoft Office PowerPoint</Application>
  <PresentationFormat>On-screen Show (4:3)</PresentationFormat>
  <Paragraphs>31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Equity</vt:lpstr>
      <vt:lpstr>Unit 1</vt:lpstr>
      <vt:lpstr>INTRODUCTION</vt:lpstr>
      <vt:lpstr>DEFINITION OF ETHICS</vt:lpstr>
      <vt:lpstr>continued</vt:lpstr>
      <vt:lpstr>Moral</vt:lpstr>
      <vt:lpstr>Types</vt:lpstr>
      <vt:lpstr>Nature of Ethics</vt:lpstr>
      <vt:lpstr>Importance of Ethics</vt:lpstr>
    </vt:vector>
  </TitlesOfParts>
  <Company>peg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dc:title>
  <dc:creator>admindipacoc</dc:creator>
  <cp:lastModifiedBy>admindipacoc</cp:lastModifiedBy>
  <cp:revision>14</cp:revision>
  <dcterms:created xsi:type="dcterms:W3CDTF">2014-06-30T03:36:22Z</dcterms:created>
  <dcterms:modified xsi:type="dcterms:W3CDTF">2014-07-01T03:39:45Z</dcterms:modified>
</cp:coreProperties>
</file>