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65" r:id="rId3"/>
    <p:sldId id="266" r:id="rId4"/>
    <p:sldId id="268" r:id="rId5"/>
    <p:sldId id="269" r:id="rId6"/>
    <p:sldId id="270" r:id="rId7"/>
    <p:sldId id="271" r:id="rId8"/>
    <p:sldId id="272" r:id="rId9"/>
    <p:sldId id="273" r:id="rId10"/>
    <p:sldId id="274" r:id="rId11"/>
    <p:sldId id="275" r:id="rId12"/>
    <p:sldId id="280" r:id="rId13"/>
    <p:sldId id="277" r:id="rId14"/>
    <p:sldId id="278" r:id="rId15"/>
    <p:sldId id="281" r:id="rId16"/>
    <p:sldId id="282" r:id="rId17"/>
    <p:sldId id="283" r:id="rId18"/>
    <p:sldId id="286" r:id="rId19"/>
    <p:sldId id="289" r:id="rId20"/>
    <p:sldId id="290" r:id="rId21"/>
    <p:sldId id="292" r:id="rId22"/>
    <p:sldId id="293" r:id="rId23"/>
    <p:sldId id="294" r:id="rId24"/>
    <p:sldId id="257" r:id="rId25"/>
    <p:sldId id="258" r:id="rId26"/>
    <p:sldId id="259" r:id="rId27"/>
    <p:sldId id="260" r:id="rId28"/>
    <p:sldId id="295" r:id="rId2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9" d="100"/>
          <a:sy n="69" d="100"/>
        </p:scale>
        <p:origin x="-1416" y="-108"/>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ectangle 9"/>
          <p:cNvSpPr/>
          <p:nvPr/>
        </p:nvSpPr>
        <p:spPr>
          <a:xfrm>
            <a:off x="0" y="0"/>
            <a:ext cx="9144000" cy="29337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8" name="Straight Connector 17"/>
          <p:cNvCxnSpPr/>
          <p:nvPr/>
        </p:nvCxnSpPr>
        <p:spPr>
          <a:xfrm>
            <a:off x="0" y="2925286"/>
            <a:ext cx="9144000" cy="1588"/>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13" name="Rectangle 12"/>
          <p:cNvSpPr/>
          <p:nvPr/>
        </p:nvSpPr>
        <p:spPr>
          <a:xfrm>
            <a:off x="2514600" y="2362200"/>
            <a:ext cx="4114800" cy="1127760"/>
          </a:xfrm>
          <a:prstGeom prst="rect">
            <a:avLst/>
          </a:prstGeom>
          <a:solidFill>
            <a:schemeClr val="tx1"/>
          </a:solidFill>
          <a:ln w="76200" cmpd="thinThick">
            <a:solidFill>
              <a:schemeClr val="tx1"/>
            </a:solidFill>
            <a:miter lim="800000"/>
          </a:ln>
        </p:spPr>
        <p:txBody>
          <a:bodyPr vert="horz" lIns="91440" tIns="45720" rIns="91440" bIns="45720" rtlCol="0" anchor="ctr" anchorCtr="0">
            <a:normAutofit/>
          </a:bodyPr>
          <a:lstStyle/>
          <a:p>
            <a:pPr algn="ctr" defTabSz="914400" rtl="0" eaLnBrk="1" latinLnBrk="0" hangingPunct="1">
              <a:spcBef>
                <a:spcPts val="400"/>
              </a:spcBef>
              <a:buNone/>
            </a:pPr>
            <a:endParaRPr lang="en-US" sz="1800" b="1" kern="1200" cap="all" spc="0" baseline="0" smtClean="0">
              <a:solidFill>
                <a:schemeClr val="bg1"/>
              </a:solidFill>
              <a:latin typeface="+mj-lt"/>
              <a:ea typeface="+mj-ea"/>
              <a:cs typeface="Tunga" pitchFamily="2"/>
            </a:endParaRPr>
          </a:p>
        </p:txBody>
      </p:sp>
      <p:sp>
        <p:nvSpPr>
          <p:cNvPr id="3" name="Subtitle 2"/>
          <p:cNvSpPr>
            <a:spLocks noGrp="1"/>
          </p:cNvSpPr>
          <p:nvPr>
            <p:ph type="subTitle" idx="1"/>
          </p:nvPr>
        </p:nvSpPr>
        <p:spPr>
          <a:xfrm>
            <a:off x="2565400" y="3045460"/>
            <a:ext cx="4013200" cy="428625"/>
          </a:xfrm>
        </p:spPr>
        <p:txBody>
          <a:bodyPr tIns="0" anchor="t">
            <a:noAutofit/>
          </a:bodyPr>
          <a:lstStyle>
            <a:lvl1pPr marL="0" indent="0" algn="ctr">
              <a:buNone/>
              <a:defRPr sz="1600" b="0" i="0" cap="none" spc="0" baseline="0">
                <a:solidFill>
                  <a:schemeClr val="bg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2" name="Title 11"/>
          <p:cNvSpPr>
            <a:spLocks noGrp="1"/>
          </p:cNvSpPr>
          <p:nvPr>
            <p:ph type="title"/>
          </p:nvPr>
        </p:nvSpPr>
        <p:spPr>
          <a:xfrm>
            <a:off x="2565400" y="2397760"/>
            <a:ext cx="4013200" cy="599440"/>
          </a:xfrm>
          <a:noFill/>
          <a:ln>
            <a:noFill/>
          </a:ln>
        </p:spPr>
        <p:txBody>
          <a:bodyPr bIns="0" anchor="b"/>
          <a:lstStyle>
            <a:lvl1pPr>
              <a:defRPr>
                <a:effectLst>
                  <a:glow rad="88900">
                    <a:schemeClr val="tx1">
                      <a:alpha val="60000"/>
                    </a:schemeClr>
                  </a:glow>
                </a:effectLst>
              </a:defRPr>
            </a:lvl1pPr>
          </a:lstStyle>
          <a:p>
            <a:r>
              <a:rPr lang="en-US" smtClean="0"/>
              <a:t>Click to edit Master title style</a:t>
            </a:r>
            <a:endParaRPr lang="en-US" dirty="0"/>
          </a:p>
        </p:txBody>
      </p:sp>
      <p:sp>
        <p:nvSpPr>
          <p:cNvPr id="11" name="Date Placeholder 10"/>
          <p:cNvSpPr>
            <a:spLocks noGrp="1"/>
          </p:cNvSpPr>
          <p:nvPr>
            <p:ph type="dt" sz="half" idx="10"/>
          </p:nvPr>
        </p:nvSpPr>
        <p:spPr bwMode="black"/>
        <p:txBody>
          <a:bodyPr/>
          <a:lstStyle/>
          <a:p>
            <a:fld id="{8BD9B9EB-6BD5-4AC5-86B8-EDE9B4B4810B}" type="datetimeFigureOut">
              <a:rPr lang="en-US" smtClean="0"/>
              <a:pPr/>
              <a:t>11/12/2013</a:t>
            </a:fld>
            <a:endParaRPr lang="en-US"/>
          </a:p>
        </p:txBody>
      </p:sp>
      <p:sp>
        <p:nvSpPr>
          <p:cNvPr id="17" name="Slide Number Placeholder 16"/>
          <p:cNvSpPr>
            <a:spLocks noGrp="1"/>
          </p:cNvSpPr>
          <p:nvPr>
            <p:ph type="sldNum" sz="quarter" idx="11"/>
          </p:nvPr>
        </p:nvSpPr>
        <p:spPr/>
        <p:txBody>
          <a:bodyPr/>
          <a:lstStyle/>
          <a:p>
            <a:fld id="{B1E02C2B-172F-4AD7-8C05-36C6A2928E84}" type="slidenum">
              <a:rPr lang="en-US" smtClean="0"/>
              <a:pPr/>
              <a:t>‹#›</a:t>
            </a:fld>
            <a:endParaRPr lang="en-US"/>
          </a:p>
        </p:txBody>
      </p:sp>
      <p:sp>
        <p:nvSpPr>
          <p:cNvPr id="19" name="Footer Placeholder 18"/>
          <p:cNvSpPr>
            <a:spLocks noGrp="1"/>
          </p:cNvSpPr>
          <p:nvPr>
            <p:ph type="ftr" sz="quarter" idx="12"/>
          </p:nvPr>
        </p:nvSpPr>
        <p:spPr/>
        <p:txBody>
          <a:bodyPr/>
          <a:lstStyle/>
          <a:p>
            <a:endParaRPr lang="en-US"/>
          </a:p>
        </p:txBody>
      </p:sp>
    </p:spTree>
  </p:cSld>
  <p:clrMapOvr>
    <a:masterClrMapping/>
  </p:clrMapOvr>
  <p:transition spd="med">
    <p:wheel spokes="2"/>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BD9B9EB-6BD5-4AC5-86B8-EDE9B4B4810B}" type="datetimeFigureOut">
              <a:rPr lang="en-US" smtClean="0"/>
              <a:pPr/>
              <a:t>11/12/2013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1E02C2B-172F-4AD7-8C05-36C6A2928E84}" type="slidenum">
              <a:rPr lang="en-US" smtClean="0"/>
              <a:pPr/>
              <a:t>‹#›</a:t>
            </a:fld>
            <a:endParaRPr lang="en-US"/>
          </a:p>
        </p:txBody>
      </p:sp>
    </p:spTree>
  </p:cSld>
  <p:clrMapOvr>
    <a:masterClrMapping/>
  </p:clrMapOvr>
  <p:transition spd="med">
    <p:wheel spokes="2"/>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cxnSp>
        <p:nvCxnSpPr>
          <p:cNvPr id="9" name="Straight Connector 8"/>
          <p:cNvCxnSpPr/>
          <p:nvPr/>
        </p:nvCxnSpPr>
        <p:spPr>
          <a:xfrm rot="5400000">
            <a:off x="4267200" y="3429000"/>
            <a:ext cx="6858000" cy="1588"/>
          </a:xfrm>
          <a:prstGeom prst="line">
            <a:avLst/>
          </a:prstGeom>
          <a:ln w="127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sp>
        <p:nvSpPr>
          <p:cNvPr id="7" name="Rectangle 6"/>
          <p:cNvSpPr/>
          <p:nvPr/>
        </p:nvSpPr>
        <p:spPr bwMode="hidden">
          <a:xfrm>
            <a:off x="0" y="1"/>
            <a:ext cx="76962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Vertical Text Placeholder 2"/>
          <p:cNvSpPr>
            <a:spLocks noGrp="1"/>
          </p:cNvSpPr>
          <p:nvPr>
            <p:ph type="body" orient="vert" idx="1"/>
          </p:nvPr>
        </p:nvSpPr>
        <p:spPr>
          <a:xfrm>
            <a:off x="457200" y="914401"/>
            <a:ext cx="6629400" cy="5029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BD9B9EB-6BD5-4AC5-86B8-EDE9B4B4810B}" type="datetimeFigureOut">
              <a:rPr lang="en-US" smtClean="0"/>
              <a:pPr/>
              <a:t>11/12/2013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1E02C2B-172F-4AD7-8C05-36C6A2928E84}" type="slidenum">
              <a:rPr lang="en-US" smtClean="0"/>
              <a:pPr/>
              <a:t>‹#›</a:t>
            </a:fld>
            <a:endParaRPr lang="en-US"/>
          </a:p>
        </p:txBody>
      </p:sp>
      <p:sp>
        <p:nvSpPr>
          <p:cNvPr id="2" name="Vertical Title 1"/>
          <p:cNvSpPr>
            <a:spLocks noGrp="1"/>
          </p:cNvSpPr>
          <p:nvPr>
            <p:ph type="title" orient="vert"/>
          </p:nvPr>
        </p:nvSpPr>
        <p:spPr>
          <a:xfrm>
            <a:off x="7239000" y="914401"/>
            <a:ext cx="926980" cy="5029200"/>
          </a:xfrm>
        </p:spPr>
        <p:txBody>
          <a:bodyPr vert="eaVert"/>
          <a:lstStyle/>
          <a:p>
            <a:r>
              <a:rPr lang="en-US" smtClean="0"/>
              <a:t>Click to edit Master title style</a:t>
            </a:r>
            <a:endParaRPr lang="en-US"/>
          </a:p>
        </p:txBody>
      </p:sp>
    </p:spTree>
  </p:cSld>
  <p:clrMapOvr>
    <a:masterClrMapping/>
  </p:clrMapOvr>
  <p:transition spd="med">
    <p:wheel spokes="2"/>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1" name="Content Placeholder 30"/>
          <p:cNvSpPr>
            <a:spLocks noGrp="1"/>
          </p:cNvSpPr>
          <p:nvPr>
            <p:ph sz="quarter" idx="13"/>
          </p:nvPr>
        </p:nvSpPr>
        <p:spPr>
          <a:xfrm>
            <a:off x="457200" y="2020824"/>
            <a:ext cx="8229600" cy="407517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Title 8"/>
          <p:cNvSpPr>
            <a:spLocks noGrp="1"/>
          </p:cNvSpPr>
          <p:nvPr>
            <p:ph type="title"/>
          </p:nvPr>
        </p:nvSpPr>
        <p:spPr/>
        <p:txBody>
          <a:bodyPr/>
          <a:lstStyle/>
          <a:p>
            <a:r>
              <a:rPr lang="en-US" smtClean="0"/>
              <a:t>Click to edit Master title style</a:t>
            </a:r>
            <a:endParaRPr lang="en-US"/>
          </a:p>
        </p:txBody>
      </p:sp>
      <p:sp>
        <p:nvSpPr>
          <p:cNvPr id="11" name="Date Placeholder 10"/>
          <p:cNvSpPr>
            <a:spLocks noGrp="1"/>
          </p:cNvSpPr>
          <p:nvPr>
            <p:ph type="dt" sz="half" idx="14"/>
          </p:nvPr>
        </p:nvSpPr>
        <p:spPr/>
        <p:txBody>
          <a:bodyPr/>
          <a:lstStyle/>
          <a:p>
            <a:fld id="{8BD9B9EB-6BD5-4AC5-86B8-EDE9B4B4810B}" type="datetimeFigureOut">
              <a:rPr lang="en-US" smtClean="0"/>
              <a:pPr/>
              <a:t>11/12/2013</a:t>
            </a:fld>
            <a:endParaRPr lang="en-US"/>
          </a:p>
        </p:txBody>
      </p:sp>
      <p:sp>
        <p:nvSpPr>
          <p:cNvPr id="12" name="Slide Number Placeholder 11"/>
          <p:cNvSpPr>
            <a:spLocks noGrp="1"/>
          </p:cNvSpPr>
          <p:nvPr>
            <p:ph type="sldNum" sz="quarter" idx="15"/>
          </p:nvPr>
        </p:nvSpPr>
        <p:spPr/>
        <p:txBody>
          <a:bodyPr/>
          <a:lstStyle/>
          <a:p>
            <a:fld id="{B1E02C2B-172F-4AD7-8C05-36C6A2928E84}" type="slidenum">
              <a:rPr lang="en-US" smtClean="0"/>
              <a:pPr/>
              <a:t>‹#›</a:t>
            </a:fld>
            <a:endParaRPr lang="en-US"/>
          </a:p>
        </p:txBody>
      </p:sp>
      <p:sp>
        <p:nvSpPr>
          <p:cNvPr id="13" name="Footer Placeholder 12"/>
          <p:cNvSpPr>
            <a:spLocks noGrp="1"/>
          </p:cNvSpPr>
          <p:nvPr>
            <p:ph type="ftr" sz="quarter" idx="16"/>
          </p:nvPr>
        </p:nvSpPr>
        <p:spPr/>
        <p:txBody>
          <a:bodyPr/>
          <a:lstStyle/>
          <a:p>
            <a:endParaRPr lang="en-US"/>
          </a:p>
        </p:txBody>
      </p:sp>
    </p:spTree>
  </p:cSld>
  <p:clrMapOvr>
    <a:masterClrMapping/>
  </p:clrMapOvr>
  <p:transition spd="med">
    <p:wheel spokes="2"/>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1"/>
      </p:bgRef>
    </p:bg>
    <p:spTree>
      <p:nvGrpSpPr>
        <p:cNvPr id="1" name=""/>
        <p:cNvGrpSpPr/>
        <p:nvPr/>
      </p:nvGrpSpPr>
      <p:grpSpPr>
        <a:xfrm>
          <a:off x="0" y="0"/>
          <a:ext cx="0" cy="0"/>
          <a:chOff x="0" y="0"/>
          <a:chExt cx="0" cy="0"/>
        </a:xfrm>
      </p:grpSpPr>
      <p:sp>
        <p:nvSpPr>
          <p:cNvPr id="8" name="Rectangle 7"/>
          <p:cNvSpPr/>
          <p:nvPr/>
        </p:nvSpPr>
        <p:spPr>
          <a:xfrm>
            <a:off x="0" y="3922776"/>
            <a:ext cx="9144000" cy="29352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 name="Straight Connector 10"/>
          <p:cNvCxnSpPr/>
          <p:nvPr/>
        </p:nvCxnSpPr>
        <p:spPr>
          <a:xfrm>
            <a:off x="0" y="3921760"/>
            <a:ext cx="9144000" cy="1588"/>
          </a:xfrm>
          <a:prstGeom prst="line">
            <a:avLst/>
          </a:prstGeom>
          <a:ln w="127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sp>
        <p:nvSpPr>
          <p:cNvPr id="12" name="Rectangle 11"/>
          <p:cNvSpPr/>
          <p:nvPr/>
        </p:nvSpPr>
        <p:spPr>
          <a:xfrm>
            <a:off x="2514600" y="3368040"/>
            <a:ext cx="4114800" cy="1127760"/>
          </a:xfrm>
          <a:prstGeom prst="rect">
            <a:avLst/>
          </a:prstGeom>
          <a:solidFill>
            <a:schemeClr val="tx1"/>
          </a:solidFill>
          <a:ln w="76200" cmpd="thinThick">
            <a:solidFill>
              <a:schemeClr val="tx1"/>
            </a:solidFill>
            <a:miter lim="800000"/>
          </a:ln>
        </p:spPr>
        <p:txBody>
          <a:bodyPr vert="horz" lIns="91440" tIns="45720" rIns="91440" bIns="45720" rtlCol="0" anchor="ctr" anchorCtr="0">
            <a:normAutofit/>
          </a:bodyPr>
          <a:lstStyle/>
          <a:p>
            <a:pPr algn="ctr" defTabSz="914400" rtl="0" eaLnBrk="1" latinLnBrk="0" hangingPunct="1">
              <a:spcBef>
                <a:spcPts val="400"/>
              </a:spcBef>
              <a:buNone/>
            </a:pPr>
            <a:endParaRPr lang="en-US" sz="1800" b="1" kern="1200" cap="all" spc="0" baseline="0" smtClean="0">
              <a:solidFill>
                <a:schemeClr val="bg1"/>
              </a:solidFill>
              <a:latin typeface="+mj-lt"/>
              <a:ea typeface="+mj-ea"/>
              <a:cs typeface="Tunga" pitchFamily="2"/>
            </a:endParaRPr>
          </a:p>
        </p:txBody>
      </p:sp>
      <p:sp>
        <p:nvSpPr>
          <p:cNvPr id="9" name="Title Placeholder 1"/>
          <p:cNvSpPr>
            <a:spLocks noGrp="1"/>
          </p:cNvSpPr>
          <p:nvPr>
            <p:ph type="title"/>
          </p:nvPr>
        </p:nvSpPr>
        <p:spPr bwMode="black">
          <a:xfrm>
            <a:off x="2529052" y="3367246"/>
            <a:ext cx="4085897" cy="706821"/>
          </a:xfrm>
          <a:prstGeom prst="rect">
            <a:avLst/>
          </a:prstGeom>
          <a:noFill/>
          <a:ln w="98425" cmpd="thinThick">
            <a:noFill/>
            <a:miter lim="800000"/>
          </a:ln>
        </p:spPr>
        <p:txBody>
          <a:bodyPr vert="horz" lIns="91440" tIns="45720" rIns="91440" bIns="0" rtlCol="0" anchor="b" anchorCtr="0">
            <a:normAutofit/>
          </a:bodyPr>
          <a:lstStyle>
            <a:lvl1pPr>
              <a:defRPr kumimoji="0" lang="en-US" sz="1800" b="1" i="0" u="none" strike="noStrike" kern="1200" cap="all" spc="0" normalizeH="0" baseline="0" noProof="0" dirty="0" smtClean="0">
                <a:ln>
                  <a:noFill/>
                </a:ln>
                <a:solidFill>
                  <a:schemeClr val="bg1"/>
                </a:solidFill>
                <a:effectLst/>
                <a:uLnTx/>
                <a:uFillTx/>
                <a:latin typeface="+mj-lt"/>
                <a:ea typeface="+mj-ea"/>
                <a:cs typeface="Tunga" pitchFamily="2"/>
              </a:defRPr>
            </a:lvl1pPr>
          </a:lstStyle>
          <a:p>
            <a:r>
              <a:rPr lang="en-US" smtClean="0"/>
              <a:t>Click to edit Master title style</a:t>
            </a:r>
            <a:endParaRPr lang="en-US" dirty="0"/>
          </a:p>
        </p:txBody>
      </p:sp>
      <p:sp>
        <p:nvSpPr>
          <p:cNvPr id="10" name="Subtitle 2"/>
          <p:cNvSpPr>
            <a:spLocks noGrp="1"/>
          </p:cNvSpPr>
          <p:nvPr>
            <p:ph type="subTitle" idx="1"/>
          </p:nvPr>
        </p:nvSpPr>
        <p:spPr bwMode="black">
          <a:xfrm>
            <a:off x="2518542" y="4084577"/>
            <a:ext cx="4106917" cy="397094"/>
          </a:xfrm>
        </p:spPr>
        <p:txBody>
          <a:bodyPr tIns="0" anchor="t" anchorCtr="0">
            <a:normAutofit/>
          </a:bodyPr>
          <a:lstStyle>
            <a:lvl1pPr marL="0" indent="0" algn="ctr">
              <a:buNone/>
              <a:defRPr kumimoji="0" lang="en-US" sz="1600" b="0" i="0" u="none" strike="noStrike" kern="1200" cap="none" spc="0" normalizeH="0" baseline="0" noProof="0" dirty="0">
                <a:ln>
                  <a:noFill/>
                </a:ln>
                <a:solidFill>
                  <a:schemeClr val="bg1"/>
                </a:solidFill>
                <a:effectLst/>
                <a:uLnTx/>
                <a:uFillTx/>
                <a:latin typeface="+mn-lt"/>
                <a:ea typeface="+mn-ea"/>
                <a:cs typeface="Tahoma"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3" name="Date Placeholder 12"/>
          <p:cNvSpPr>
            <a:spLocks noGrp="1"/>
          </p:cNvSpPr>
          <p:nvPr>
            <p:ph type="dt" sz="half" idx="10"/>
          </p:nvPr>
        </p:nvSpPr>
        <p:spPr/>
        <p:txBody>
          <a:bodyPr/>
          <a:lstStyle/>
          <a:p>
            <a:fld id="{8BD9B9EB-6BD5-4AC5-86B8-EDE9B4B4810B}" type="datetimeFigureOut">
              <a:rPr lang="en-US" smtClean="0"/>
              <a:pPr/>
              <a:t>11/12/2013</a:t>
            </a:fld>
            <a:endParaRPr lang="en-US"/>
          </a:p>
        </p:txBody>
      </p:sp>
      <p:sp>
        <p:nvSpPr>
          <p:cNvPr id="14" name="Slide Number Placeholder 13"/>
          <p:cNvSpPr>
            <a:spLocks noGrp="1"/>
          </p:cNvSpPr>
          <p:nvPr>
            <p:ph type="sldNum" sz="quarter" idx="11"/>
          </p:nvPr>
        </p:nvSpPr>
        <p:spPr/>
        <p:txBody>
          <a:bodyPr/>
          <a:lstStyle/>
          <a:p>
            <a:fld id="{B1E02C2B-172F-4AD7-8C05-36C6A2928E84}" type="slidenum">
              <a:rPr lang="en-US" smtClean="0"/>
              <a:pPr/>
              <a:t>‹#›</a:t>
            </a:fld>
            <a:endParaRPr lang="en-US"/>
          </a:p>
        </p:txBody>
      </p:sp>
      <p:sp>
        <p:nvSpPr>
          <p:cNvPr id="15" name="Footer Placeholder 14"/>
          <p:cNvSpPr>
            <a:spLocks noGrp="1"/>
          </p:cNvSpPr>
          <p:nvPr>
            <p:ph type="ftr" sz="quarter" idx="12"/>
          </p:nvPr>
        </p:nvSpPr>
        <p:spPr/>
        <p:txBody>
          <a:bodyPr/>
          <a:lstStyle/>
          <a:p>
            <a:endParaRPr lang="en-US"/>
          </a:p>
        </p:txBody>
      </p:sp>
    </p:spTree>
  </p:cSld>
  <p:clrMapOvr>
    <a:overrideClrMapping bg1="lt1" tx1="dk1" bg2="lt2" tx2="dk2" accent1="accent1" accent2="accent2" accent3="accent3" accent4="accent4" accent5="accent5" accent6="accent6" hlink="hlink" folHlink="folHlink"/>
  </p:clrMapOvr>
  <p:transition spd="med">
    <p:wheel spokes="2"/>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14" name="Content Placeholder 30"/>
          <p:cNvSpPr>
            <a:spLocks noGrp="1"/>
          </p:cNvSpPr>
          <p:nvPr>
            <p:ph sz="quarter" idx="13"/>
          </p:nvPr>
        </p:nvSpPr>
        <p:spPr>
          <a:xfrm>
            <a:off x="457201" y="2020824"/>
            <a:ext cx="4023360" cy="400507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5" name="Content Placeholder 30"/>
          <p:cNvSpPr>
            <a:spLocks noGrp="1"/>
          </p:cNvSpPr>
          <p:nvPr>
            <p:ph sz="quarter" idx="14"/>
          </p:nvPr>
        </p:nvSpPr>
        <p:spPr>
          <a:xfrm>
            <a:off x="4663440" y="2020824"/>
            <a:ext cx="4023360" cy="400507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Date Placeholder 8"/>
          <p:cNvSpPr>
            <a:spLocks noGrp="1"/>
          </p:cNvSpPr>
          <p:nvPr>
            <p:ph type="dt" sz="half" idx="15"/>
          </p:nvPr>
        </p:nvSpPr>
        <p:spPr/>
        <p:txBody>
          <a:bodyPr/>
          <a:lstStyle/>
          <a:p>
            <a:fld id="{8BD9B9EB-6BD5-4AC5-86B8-EDE9B4B4810B}" type="datetimeFigureOut">
              <a:rPr lang="en-US" smtClean="0"/>
              <a:pPr/>
              <a:t>11/12/2013</a:t>
            </a:fld>
            <a:endParaRPr lang="en-US"/>
          </a:p>
        </p:txBody>
      </p:sp>
      <p:sp>
        <p:nvSpPr>
          <p:cNvPr id="12" name="Slide Number Placeholder 11"/>
          <p:cNvSpPr>
            <a:spLocks noGrp="1"/>
          </p:cNvSpPr>
          <p:nvPr>
            <p:ph type="sldNum" sz="quarter" idx="16"/>
          </p:nvPr>
        </p:nvSpPr>
        <p:spPr/>
        <p:txBody>
          <a:bodyPr/>
          <a:lstStyle/>
          <a:p>
            <a:fld id="{B1E02C2B-172F-4AD7-8C05-36C6A2928E84}" type="slidenum">
              <a:rPr lang="en-US" smtClean="0"/>
              <a:pPr/>
              <a:t>‹#›</a:t>
            </a:fld>
            <a:endParaRPr lang="en-US"/>
          </a:p>
        </p:txBody>
      </p:sp>
      <p:sp>
        <p:nvSpPr>
          <p:cNvPr id="13" name="Footer Placeholder 12"/>
          <p:cNvSpPr>
            <a:spLocks noGrp="1"/>
          </p:cNvSpPr>
          <p:nvPr>
            <p:ph type="ftr" sz="quarter" idx="17"/>
          </p:nvPr>
        </p:nvSpPr>
        <p:spPr/>
        <p:txBody>
          <a:bodyPr/>
          <a:lstStyle/>
          <a:p>
            <a:endParaRPr lang="en-US"/>
          </a:p>
        </p:txBody>
      </p:sp>
      <p:sp>
        <p:nvSpPr>
          <p:cNvPr id="16" name="Title 15"/>
          <p:cNvSpPr>
            <a:spLocks noGrp="1"/>
          </p:cNvSpPr>
          <p:nvPr>
            <p:ph type="title"/>
          </p:nvPr>
        </p:nvSpPr>
        <p:spPr/>
        <p:txBody>
          <a:bodyPr/>
          <a:lstStyle/>
          <a:p>
            <a:r>
              <a:rPr lang="en-US" smtClean="0"/>
              <a:t>Click to edit Master title style</a:t>
            </a:r>
            <a:endParaRPr lang="en-US"/>
          </a:p>
        </p:txBody>
      </p:sp>
    </p:spTree>
  </p:cSld>
  <p:clrMapOvr>
    <a:masterClrMapping/>
  </p:clrMapOvr>
  <p:transition spd="med">
    <p:wheel spokes="2"/>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3" name="Content Placeholder 30"/>
          <p:cNvSpPr>
            <a:spLocks noGrp="1"/>
          </p:cNvSpPr>
          <p:nvPr>
            <p:ph sz="quarter" idx="13"/>
          </p:nvPr>
        </p:nvSpPr>
        <p:spPr>
          <a:xfrm>
            <a:off x="457201" y="2819400"/>
            <a:ext cx="4023360" cy="320954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4" name="Content Placeholder 30"/>
          <p:cNvSpPr>
            <a:spLocks noGrp="1"/>
          </p:cNvSpPr>
          <p:nvPr>
            <p:ph sz="quarter" idx="14"/>
          </p:nvPr>
        </p:nvSpPr>
        <p:spPr>
          <a:xfrm>
            <a:off x="4663440" y="2816352"/>
            <a:ext cx="4023360" cy="320954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0" name="Text Placeholder 3"/>
          <p:cNvSpPr>
            <a:spLocks noGrp="1"/>
          </p:cNvSpPr>
          <p:nvPr>
            <p:ph type="body" sz="half" idx="2"/>
          </p:nvPr>
        </p:nvSpPr>
        <p:spPr>
          <a:xfrm>
            <a:off x="457200" y="2020824"/>
            <a:ext cx="4023360" cy="704088"/>
          </a:xfrm>
          <a:noFill/>
          <a:ln w="98425" cmpd="thinThick">
            <a:noFill/>
            <a:miter lim="800000"/>
          </a:ln>
        </p:spPr>
        <p:txBody>
          <a:bodyPr vert="horz" lIns="91440" tIns="45720" rIns="91440" bIns="45720" rtlCol="0" anchor="ctr" anchorCtr="0">
            <a:normAutofit/>
          </a:bodyPr>
          <a:lstStyle>
            <a:lvl1pPr marL="0" indent="0" algn="ctr" defTabSz="914400" rtl="0" eaLnBrk="1" latinLnBrk="0" hangingPunct="1">
              <a:spcBef>
                <a:spcPts val="400"/>
              </a:spcBef>
              <a:buNone/>
              <a:defRPr lang="en-US" sz="1800" b="1" kern="1200" cap="none" spc="200" baseline="0" smtClean="0">
                <a:solidFill>
                  <a:schemeClr val="tx1"/>
                </a:solidFill>
                <a:latin typeface="+mj-lt"/>
                <a:ea typeface="+mj-ea"/>
                <a:cs typeface="Tunga" pitchFamily="2"/>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1" name="Text Placeholder 3"/>
          <p:cNvSpPr>
            <a:spLocks noGrp="1"/>
          </p:cNvSpPr>
          <p:nvPr>
            <p:ph type="body" sz="half" idx="15"/>
          </p:nvPr>
        </p:nvSpPr>
        <p:spPr>
          <a:xfrm>
            <a:off x="4663440" y="2020824"/>
            <a:ext cx="4023360" cy="704088"/>
          </a:xfrm>
          <a:noFill/>
          <a:ln w="98425" cmpd="thinThick">
            <a:noFill/>
            <a:miter lim="800000"/>
          </a:ln>
        </p:spPr>
        <p:txBody>
          <a:bodyPr vert="horz" lIns="91440" tIns="45720" rIns="91440" bIns="45720" rtlCol="0" anchor="ctr" anchorCtr="0">
            <a:normAutofit/>
          </a:bodyPr>
          <a:lstStyle>
            <a:lvl1pPr marL="0" indent="0" algn="ctr" defTabSz="914400" rtl="0" eaLnBrk="1" latinLnBrk="0" hangingPunct="1">
              <a:spcBef>
                <a:spcPts val="400"/>
              </a:spcBef>
              <a:buNone/>
              <a:defRPr lang="en-US" sz="1800" b="1" i="0" kern="1200" cap="none" spc="200" baseline="0" dirty="0" smtClean="0">
                <a:solidFill>
                  <a:schemeClr val="tx1"/>
                </a:solidFill>
                <a:latin typeface="+mj-lt"/>
                <a:ea typeface="+mj-ea"/>
                <a:cs typeface="Tunga" pitchFamily="2"/>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lnSpc>
                <a:spcPct val="110000"/>
              </a:lnSpc>
              <a:spcBef>
                <a:spcPts val="400"/>
              </a:spcBef>
              <a:spcAft>
                <a:spcPts val="0"/>
              </a:spcAft>
              <a:buClr>
                <a:schemeClr val="accent1"/>
              </a:buClr>
              <a:buFontTx/>
              <a:buNone/>
            </a:pPr>
            <a:r>
              <a:rPr lang="en-US" smtClean="0"/>
              <a:t>Click to edit Master text styles</a:t>
            </a:r>
          </a:p>
        </p:txBody>
      </p:sp>
      <p:sp>
        <p:nvSpPr>
          <p:cNvPr id="11" name="Date Placeholder 10"/>
          <p:cNvSpPr>
            <a:spLocks noGrp="1"/>
          </p:cNvSpPr>
          <p:nvPr>
            <p:ph type="dt" sz="half" idx="16"/>
          </p:nvPr>
        </p:nvSpPr>
        <p:spPr/>
        <p:txBody>
          <a:bodyPr/>
          <a:lstStyle/>
          <a:p>
            <a:fld id="{8BD9B9EB-6BD5-4AC5-86B8-EDE9B4B4810B}" type="datetimeFigureOut">
              <a:rPr lang="en-US" smtClean="0"/>
              <a:pPr/>
              <a:t>11/12/2013</a:t>
            </a:fld>
            <a:endParaRPr lang="en-US"/>
          </a:p>
        </p:txBody>
      </p:sp>
      <p:sp>
        <p:nvSpPr>
          <p:cNvPr id="12" name="Slide Number Placeholder 11"/>
          <p:cNvSpPr>
            <a:spLocks noGrp="1"/>
          </p:cNvSpPr>
          <p:nvPr>
            <p:ph type="sldNum" sz="quarter" idx="17"/>
          </p:nvPr>
        </p:nvSpPr>
        <p:spPr/>
        <p:txBody>
          <a:bodyPr/>
          <a:lstStyle/>
          <a:p>
            <a:fld id="{B1E02C2B-172F-4AD7-8C05-36C6A2928E84}" type="slidenum">
              <a:rPr lang="en-US" smtClean="0"/>
              <a:pPr/>
              <a:t>‹#›</a:t>
            </a:fld>
            <a:endParaRPr lang="en-US"/>
          </a:p>
        </p:txBody>
      </p:sp>
      <p:sp>
        <p:nvSpPr>
          <p:cNvPr id="13" name="Footer Placeholder 12"/>
          <p:cNvSpPr>
            <a:spLocks noGrp="1"/>
          </p:cNvSpPr>
          <p:nvPr>
            <p:ph type="ftr" sz="quarter" idx="18"/>
          </p:nvPr>
        </p:nvSpPr>
        <p:spPr/>
        <p:txBody>
          <a:bodyPr/>
          <a:lstStyle/>
          <a:p>
            <a:endParaRPr lang="en-US"/>
          </a:p>
        </p:txBody>
      </p:sp>
      <p:sp>
        <p:nvSpPr>
          <p:cNvPr id="18" name="Title 17"/>
          <p:cNvSpPr>
            <a:spLocks noGrp="1"/>
          </p:cNvSpPr>
          <p:nvPr>
            <p:ph type="title"/>
          </p:nvPr>
        </p:nvSpPr>
        <p:spPr/>
        <p:txBody>
          <a:bodyPr/>
          <a:lstStyle/>
          <a:p>
            <a:r>
              <a:rPr lang="en-US" smtClean="0"/>
              <a:t>Click to edit Master title style</a:t>
            </a:r>
            <a:endParaRPr lang="en-US"/>
          </a:p>
        </p:txBody>
      </p:sp>
    </p:spTree>
  </p:cSld>
  <p:clrMapOvr>
    <a:masterClrMapping/>
  </p:clrMapOvr>
  <p:transition spd="med">
    <p:wheel spokes="2"/>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9" name="Title 8"/>
          <p:cNvSpPr>
            <a:spLocks noGrp="1"/>
          </p:cNvSpPr>
          <p:nvPr>
            <p:ph type="title"/>
          </p:nvPr>
        </p:nvSpPr>
        <p:spPr/>
        <p:txBody>
          <a:bodyPr/>
          <a:lstStyle/>
          <a:p>
            <a:r>
              <a:rPr lang="en-US" smtClean="0"/>
              <a:t>Click to edit Master title style</a:t>
            </a:r>
            <a:endParaRPr lang="en-US"/>
          </a:p>
        </p:txBody>
      </p:sp>
      <p:sp>
        <p:nvSpPr>
          <p:cNvPr id="15" name="Date Placeholder 14"/>
          <p:cNvSpPr>
            <a:spLocks noGrp="1"/>
          </p:cNvSpPr>
          <p:nvPr>
            <p:ph type="dt" sz="half" idx="10"/>
          </p:nvPr>
        </p:nvSpPr>
        <p:spPr/>
        <p:txBody>
          <a:bodyPr/>
          <a:lstStyle/>
          <a:p>
            <a:fld id="{8BD9B9EB-6BD5-4AC5-86B8-EDE9B4B4810B}" type="datetimeFigureOut">
              <a:rPr lang="en-US" smtClean="0"/>
              <a:pPr/>
              <a:t>11/12/2013</a:t>
            </a:fld>
            <a:endParaRPr lang="en-US"/>
          </a:p>
        </p:txBody>
      </p:sp>
      <p:sp>
        <p:nvSpPr>
          <p:cNvPr id="16" name="Slide Number Placeholder 15"/>
          <p:cNvSpPr>
            <a:spLocks noGrp="1"/>
          </p:cNvSpPr>
          <p:nvPr>
            <p:ph type="sldNum" sz="quarter" idx="11"/>
          </p:nvPr>
        </p:nvSpPr>
        <p:spPr/>
        <p:txBody>
          <a:bodyPr/>
          <a:lstStyle/>
          <a:p>
            <a:fld id="{B1E02C2B-172F-4AD7-8C05-36C6A2928E84}" type="slidenum">
              <a:rPr lang="en-US" smtClean="0"/>
              <a:pPr/>
              <a:t>‹#›</a:t>
            </a:fld>
            <a:endParaRPr lang="en-US"/>
          </a:p>
        </p:txBody>
      </p:sp>
      <p:sp>
        <p:nvSpPr>
          <p:cNvPr id="17" name="Footer Placeholder 16"/>
          <p:cNvSpPr>
            <a:spLocks noGrp="1"/>
          </p:cNvSpPr>
          <p:nvPr>
            <p:ph type="ftr" sz="quarter" idx="12"/>
          </p:nvPr>
        </p:nvSpPr>
        <p:spPr/>
        <p:txBody>
          <a:bodyPr/>
          <a:lstStyle/>
          <a:p>
            <a:endParaRPr lang="en-US"/>
          </a:p>
        </p:txBody>
      </p:sp>
    </p:spTree>
  </p:cSld>
  <p:clrMapOvr>
    <a:masterClrMapping/>
  </p:clrMapOvr>
  <p:transition spd="med">
    <p:wheel spokes="2"/>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Date Placeholder 6"/>
          <p:cNvSpPr>
            <a:spLocks noGrp="1"/>
          </p:cNvSpPr>
          <p:nvPr>
            <p:ph type="dt" sz="half" idx="10"/>
          </p:nvPr>
        </p:nvSpPr>
        <p:spPr/>
        <p:txBody>
          <a:bodyPr/>
          <a:lstStyle/>
          <a:p>
            <a:fld id="{8BD9B9EB-6BD5-4AC5-86B8-EDE9B4B4810B}" type="datetimeFigureOut">
              <a:rPr lang="en-US" smtClean="0"/>
              <a:pPr/>
              <a:t>11/12/2013</a:t>
            </a:fld>
            <a:endParaRPr lang="en-US"/>
          </a:p>
        </p:txBody>
      </p:sp>
      <p:sp>
        <p:nvSpPr>
          <p:cNvPr id="8" name="Slide Number Placeholder 7"/>
          <p:cNvSpPr>
            <a:spLocks noGrp="1"/>
          </p:cNvSpPr>
          <p:nvPr>
            <p:ph type="sldNum" sz="quarter" idx="11"/>
          </p:nvPr>
        </p:nvSpPr>
        <p:spPr/>
        <p:txBody>
          <a:bodyPr/>
          <a:lstStyle/>
          <a:p>
            <a:fld id="{B1E02C2B-172F-4AD7-8C05-36C6A2928E84}" type="slidenum">
              <a:rPr lang="en-US" smtClean="0"/>
              <a:pPr/>
              <a:t>‹#›</a:t>
            </a:fld>
            <a:endParaRPr lang="en-US"/>
          </a:p>
        </p:txBody>
      </p:sp>
      <p:sp>
        <p:nvSpPr>
          <p:cNvPr id="9" name="Footer Placeholder 8"/>
          <p:cNvSpPr>
            <a:spLocks noGrp="1"/>
          </p:cNvSpPr>
          <p:nvPr>
            <p:ph type="ftr" sz="quarter" idx="12"/>
          </p:nvPr>
        </p:nvSpPr>
        <p:spPr/>
        <p:txBody>
          <a:bodyPr/>
          <a:lstStyle/>
          <a:p>
            <a:endParaRPr lang="en-US"/>
          </a:p>
        </p:txBody>
      </p:sp>
    </p:spTree>
  </p:cSld>
  <p:clrMapOvr>
    <a:masterClrMapping/>
  </p:clrMapOvr>
  <p:transition spd="med">
    <p:wheel spokes="2"/>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14" name="Content Placeholder 30"/>
          <p:cNvSpPr>
            <a:spLocks noGrp="1"/>
          </p:cNvSpPr>
          <p:nvPr>
            <p:ph sz="quarter" idx="14"/>
          </p:nvPr>
        </p:nvSpPr>
        <p:spPr>
          <a:xfrm>
            <a:off x="1485900" y="1914525"/>
            <a:ext cx="6172200" cy="351091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Text Placeholder 3"/>
          <p:cNvSpPr>
            <a:spLocks noGrp="1"/>
          </p:cNvSpPr>
          <p:nvPr>
            <p:ph type="body" sz="half" idx="2"/>
          </p:nvPr>
        </p:nvSpPr>
        <p:spPr>
          <a:xfrm>
            <a:off x="1737360" y="5513832"/>
            <a:ext cx="5669280" cy="548640"/>
          </a:xfrm>
        </p:spPr>
        <p:txBody>
          <a:bodyPr vert="horz" lIns="91440" tIns="0" rIns="91440" bIns="45720" rtlCol="0" anchor="ctr">
            <a:normAutofit/>
          </a:bodyPr>
          <a:lstStyle>
            <a:lvl1pPr marL="0" indent="0" algn="ctr" defTabSz="914400" rtl="0" eaLnBrk="1" latinLnBrk="0" hangingPunct="1">
              <a:lnSpc>
                <a:spcPct val="100000"/>
              </a:lnSpc>
              <a:spcBef>
                <a:spcPts val="0"/>
              </a:spcBef>
              <a:buClr>
                <a:schemeClr val="accent1"/>
              </a:buClr>
              <a:buFont typeface="Arial" pitchFamily="34" charset="0"/>
              <a:buNone/>
              <a:defRPr lang="en-US" sz="1400" b="0" i="0" kern="1200" cap="none" spc="0" baseline="0" smtClean="0">
                <a:solidFill>
                  <a:schemeClr val="tx1"/>
                </a:solidFill>
                <a:latin typeface="+mn-lt"/>
                <a:ea typeface="+mn-ea"/>
                <a:cs typeface="Tahoma"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3" name="Title 12"/>
          <p:cNvSpPr>
            <a:spLocks noGrp="1"/>
          </p:cNvSpPr>
          <p:nvPr>
            <p:ph type="title"/>
          </p:nvPr>
        </p:nvSpPr>
        <p:spPr/>
        <p:txBody>
          <a:bodyPr/>
          <a:lstStyle/>
          <a:p>
            <a:r>
              <a:rPr lang="en-US" smtClean="0"/>
              <a:t>Click to edit Master title style</a:t>
            </a:r>
            <a:endParaRPr lang="en-US"/>
          </a:p>
        </p:txBody>
      </p:sp>
      <p:sp>
        <p:nvSpPr>
          <p:cNvPr id="16" name="Date Placeholder 15"/>
          <p:cNvSpPr>
            <a:spLocks noGrp="1"/>
          </p:cNvSpPr>
          <p:nvPr>
            <p:ph type="dt" sz="half" idx="15"/>
          </p:nvPr>
        </p:nvSpPr>
        <p:spPr/>
        <p:txBody>
          <a:bodyPr/>
          <a:lstStyle/>
          <a:p>
            <a:fld id="{8BD9B9EB-6BD5-4AC5-86B8-EDE9B4B4810B}" type="datetimeFigureOut">
              <a:rPr lang="en-US" smtClean="0"/>
              <a:pPr/>
              <a:t>11/12/2013</a:t>
            </a:fld>
            <a:endParaRPr lang="en-US"/>
          </a:p>
        </p:txBody>
      </p:sp>
      <p:sp>
        <p:nvSpPr>
          <p:cNvPr id="19" name="Slide Number Placeholder 18"/>
          <p:cNvSpPr>
            <a:spLocks noGrp="1"/>
          </p:cNvSpPr>
          <p:nvPr>
            <p:ph type="sldNum" sz="quarter" idx="16"/>
          </p:nvPr>
        </p:nvSpPr>
        <p:spPr/>
        <p:txBody>
          <a:bodyPr/>
          <a:lstStyle/>
          <a:p>
            <a:fld id="{B1E02C2B-172F-4AD7-8C05-36C6A2928E84}" type="slidenum">
              <a:rPr lang="en-US" smtClean="0"/>
              <a:pPr/>
              <a:t>‹#›</a:t>
            </a:fld>
            <a:endParaRPr lang="en-US"/>
          </a:p>
        </p:txBody>
      </p:sp>
      <p:sp>
        <p:nvSpPr>
          <p:cNvPr id="23" name="Footer Placeholder 22"/>
          <p:cNvSpPr>
            <a:spLocks noGrp="1"/>
          </p:cNvSpPr>
          <p:nvPr>
            <p:ph type="ftr" sz="quarter" idx="17"/>
          </p:nvPr>
        </p:nvSpPr>
        <p:spPr/>
        <p:txBody>
          <a:bodyPr/>
          <a:lstStyle/>
          <a:p>
            <a:endParaRPr lang="en-US"/>
          </a:p>
        </p:txBody>
      </p:sp>
    </p:spTree>
  </p:cSld>
  <p:clrMapOvr>
    <a:masterClrMapping/>
  </p:clrMapOvr>
  <p:transition spd="med">
    <p:wheel spokes="2"/>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3" name="Picture Placeholder 2"/>
          <p:cNvSpPr>
            <a:spLocks noGrp="1" noChangeAspect="1"/>
          </p:cNvSpPr>
          <p:nvPr>
            <p:ph type="pic" idx="1"/>
          </p:nvPr>
        </p:nvSpPr>
        <p:spPr>
          <a:xfrm>
            <a:off x="1852209" y="2026918"/>
            <a:ext cx="5439582" cy="3263750"/>
          </a:xfrm>
          <a:solidFill>
            <a:schemeClr val="tx1"/>
          </a:solidFill>
          <a:ln w="69850" cmpd="dbl">
            <a:solidFill>
              <a:schemeClr val="tx1"/>
            </a:solidFill>
            <a:miter lim="800000"/>
          </a:ln>
        </p:spPr>
        <p:txBody>
          <a:bodyPr vert="horz" lIns="91440" tIns="45720" rIns="91440" bIns="45720" rtlCol="0" anchor="ctr" anchorCtr="0">
            <a:normAutofit/>
          </a:bodyPr>
          <a:lstStyle>
            <a:lvl1pPr marL="0" indent="0" algn="ctr" defTabSz="914400" rtl="0" eaLnBrk="1" latinLnBrk="0" hangingPunct="1">
              <a:spcBef>
                <a:spcPts val="400"/>
              </a:spcBef>
              <a:buNone/>
              <a:defRPr lang="en-US" sz="1800" b="0" kern="1200" cap="none" spc="0" baseline="0" dirty="0">
                <a:solidFill>
                  <a:schemeClr val="bg1"/>
                </a:solidFill>
                <a:latin typeface="+mj-lt"/>
                <a:ea typeface="+mj-ea"/>
                <a:cs typeface="Tunga" pitchFamily="2"/>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25" name="Text Placeholder 24"/>
          <p:cNvSpPr>
            <a:spLocks noGrp="1"/>
          </p:cNvSpPr>
          <p:nvPr>
            <p:ph type="body" sz="quarter" idx="13"/>
          </p:nvPr>
        </p:nvSpPr>
        <p:spPr>
          <a:xfrm>
            <a:off x="1737360" y="5516880"/>
            <a:ext cx="5669280" cy="548640"/>
          </a:xfrm>
        </p:spPr>
        <p:txBody>
          <a:bodyPr vert="horz" lIns="91440" tIns="0" rIns="91440" bIns="0" rtlCol="0" anchor="ctr" anchorCtr="0">
            <a:normAutofit/>
          </a:bodyPr>
          <a:lstStyle>
            <a:lvl1pPr marL="0" indent="0">
              <a:spcBef>
                <a:spcPts val="0"/>
              </a:spcBef>
              <a:buNone/>
              <a:defRPr lang="en-US" sz="1400" b="0" i="0" kern="1200" cap="none" spc="30" baseline="0" smtClean="0">
                <a:solidFill>
                  <a:schemeClr val="tx2"/>
                </a:solidFill>
                <a:latin typeface="+mn-lt"/>
                <a:ea typeface="+mn-ea"/>
                <a:cs typeface="Tahoma" pitchFamily="34" charset="0"/>
              </a:defRPr>
            </a:lvl1pPr>
            <a:lvl2pPr marL="171450" indent="1588">
              <a:buNone/>
              <a:defRPr>
                <a:solidFill>
                  <a:schemeClr val="bg2"/>
                </a:solidFill>
              </a:defRPr>
            </a:lvl2pPr>
            <a:lvl3pPr marL="344488" indent="6350">
              <a:buNone/>
              <a:defRPr>
                <a:solidFill>
                  <a:schemeClr val="bg2"/>
                </a:solidFill>
              </a:defRPr>
            </a:lvl3pPr>
            <a:lvl4pPr marL="515938" indent="3175">
              <a:buNone/>
              <a:defRPr>
                <a:solidFill>
                  <a:schemeClr val="bg2"/>
                </a:solidFill>
              </a:defRPr>
            </a:lvl4pPr>
            <a:lvl5pPr marL="688975" indent="-1588">
              <a:buNone/>
              <a:defRPr>
                <a:solidFill>
                  <a:schemeClr val="bg2"/>
                </a:solidFill>
              </a:defRPr>
            </a:lvl5pPr>
          </a:lstStyle>
          <a:p>
            <a:pPr marL="0" lvl="0" indent="0" algn="ctr" defTabSz="914400" rtl="0" eaLnBrk="1" latinLnBrk="0" hangingPunct="1">
              <a:spcBef>
                <a:spcPts val="600"/>
              </a:spcBef>
              <a:spcAft>
                <a:spcPts val="0"/>
              </a:spcAft>
              <a:buClr>
                <a:schemeClr val="accent1"/>
              </a:buClr>
              <a:buFont typeface="Arial" pitchFamily="34" charset="0"/>
              <a:buNone/>
            </a:pPr>
            <a:r>
              <a:rPr lang="en-US" smtClean="0"/>
              <a:t>Click to edit Master text styles</a:t>
            </a:r>
          </a:p>
        </p:txBody>
      </p:sp>
      <p:sp>
        <p:nvSpPr>
          <p:cNvPr id="12" name="Title 11"/>
          <p:cNvSpPr>
            <a:spLocks noGrp="1"/>
          </p:cNvSpPr>
          <p:nvPr>
            <p:ph type="title"/>
          </p:nvPr>
        </p:nvSpPr>
        <p:spPr>
          <a:xfrm>
            <a:off x="2514600" y="975360"/>
            <a:ext cx="4114800" cy="701040"/>
          </a:xfrm>
        </p:spPr>
        <p:txBody>
          <a:bodyPr/>
          <a:lstStyle/>
          <a:p>
            <a:r>
              <a:rPr lang="en-US" smtClean="0"/>
              <a:t>Click to edit Master title style</a:t>
            </a:r>
            <a:endParaRPr lang="en-US"/>
          </a:p>
        </p:txBody>
      </p:sp>
      <p:sp>
        <p:nvSpPr>
          <p:cNvPr id="13" name="Date Placeholder 12"/>
          <p:cNvSpPr>
            <a:spLocks noGrp="1"/>
          </p:cNvSpPr>
          <p:nvPr>
            <p:ph type="dt" sz="half" idx="14"/>
          </p:nvPr>
        </p:nvSpPr>
        <p:spPr>
          <a:xfrm>
            <a:off x="2981325" y="273180"/>
            <a:ext cx="3181350" cy="292100"/>
          </a:xfrm>
        </p:spPr>
        <p:txBody>
          <a:bodyPr/>
          <a:lstStyle/>
          <a:p>
            <a:fld id="{8BD9B9EB-6BD5-4AC5-86B8-EDE9B4B4810B}" type="datetimeFigureOut">
              <a:rPr lang="en-US" smtClean="0"/>
              <a:pPr/>
              <a:t>11/12/2013</a:t>
            </a:fld>
            <a:endParaRPr lang="en-US"/>
          </a:p>
        </p:txBody>
      </p:sp>
      <p:sp>
        <p:nvSpPr>
          <p:cNvPr id="14" name="Slide Number Placeholder 13"/>
          <p:cNvSpPr>
            <a:spLocks noGrp="1"/>
          </p:cNvSpPr>
          <p:nvPr>
            <p:ph type="sldNum" sz="quarter" idx="15"/>
          </p:nvPr>
        </p:nvSpPr>
        <p:spPr>
          <a:xfrm>
            <a:off x="4038600" y="6172200"/>
            <a:ext cx="1066800" cy="304800"/>
          </a:xfrm>
        </p:spPr>
        <p:txBody>
          <a:bodyPr/>
          <a:lstStyle/>
          <a:p>
            <a:fld id="{B1E02C2B-172F-4AD7-8C05-36C6A2928E84}" type="slidenum">
              <a:rPr lang="en-US" smtClean="0"/>
              <a:pPr/>
              <a:t>‹#›</a:t>
            </a:fld>
            <a:endParaRPr lang="en-US"/>
          </a:p>
        </p:txBody>
      </p:sp>
      <p:sp>
        <p:nvSpPr>
          <p:cNvPr id="15" name="Footer Placeholder 14"/>
          <p:cNvSpPr>
            <a:spLocks noGrp="1"/>
          </p:cNvSpPr>
          <p:nvPr>
            <p:ph type="ftr" sz="quarter" idx="16"/>
          </p:nvPr>
        </p:nvSpPr>
        <p:spPr>
          <a:xfrm>
            <a:off x="1447800" y="6486525"/>
            <a:ext cx="6248400" cy="292100"/>
          </a:xfrm>
        </p:spPr>
        <p:txBody>
          <a:bodyPr/>
          <a:lstStyle/>
          <a:p>
            <a:endParaRPr lang="en-US"/>
          </a:p>
        </p:txBody>
      </p:sp>
    </p:spTree>
  </p:cSld>
  <p:clrMapOvr>
    <a:masterClrMapping/>
  </p:clrMapOvr>
  <p:transition spd="med">
    <p:wheel spokes="2"/>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8" name="Rectangle 7"/>
          <p:cNvSpPr/>
          <p:nvPr/>
        </p:nvSpPr>
        <p:spPr bwMode="hidden">
          <a:xfrm>
            <a:off x="0" y="1335973"/>
            <a:ext cx="9144000" cy="552202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457200" y="2019301"/>
            <a:ext cx="8229600" cy="411734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2981325" y="273180"/>
            <a:ext cx="3181350" cy="292100"/>
          </a:xfrm>
          <a:prstGeom prst="rect">
            <a:avLst/>
          </a:prstGeom>
        </p:spPr>
        <p:txBody>
          <a:bodyPr vert="horz" lIns="91440" tIns="45720" rIns="91440" bIns="45720" rtlCol="0" anchor="ctr">
            <a:noAutofit/>
          </a:bodyPr>
          <a:lstStyle>
            <a:lvl1pPr algn="ctr">
              <a:defRPr sz="1200" b="0" cap="all" spc="300" baseline="0">
                <a:solidFill>
                  <a:schemeClr val="tx1"/>
                </a:solidFill>
              </a:defRPr>
            </a:lvl1pPr>
          </a:lstStyle>
          <a:p>
            <a:fld id="{8BD9B9EB-6BD5-4AC5-86B8-EDE9B4B4810B}" type="datetimeFigureOut">
              <a:rPr lang="en-US" smtClean="0"/>
              <a:pPr/>
              <a:t>11/12/2013</a:t>
            </a:fld>
            <a:endParaRPr lang="en-US"/>
          </a:p>
        </p:txBody>
      </p:sp>
      <p:sp>
        <p:nvSpPr>
          <p:cNvPr id="5" name="Footer Placeholder 4"/>
          <p:cNvSpPr>
            <a:spLocks noGrp="1"/>
          </p:cNvSpPr>
          <p:nvPr>
            <p:ph type="ftr" sz="quarter" idx="3"/>
          </p:nvPr>
        </p:nvSpPr>
        <p:spPr>
          <a:xfrm>
            <a:off x="1447800" y="6486525"/>
            <a:ext cx="6248400" cy="292100"/>
          </a:xfrm>
          <a:prstGeom prst="rect">
            <a:avLst/>
          </a:prstGeom>
        </p:spPr>
        <p:txBody>
          <a:bodyPr vert="horz" lIns="91440" tIns="45720" rIns="91440" bIns="45720" rtlCol="0" anchor="ctr">
            <a:normAutofit/>
          </a:bodyPr>
          <a:lstStyle>
            <a:lvl1pPr algn="ctr">
              <a:defRPr sz="1100" b="0" cap="all" spc="300" baseline="0">
                <a:solidFill>
                  <a:schemeClr val="tx1"/>
                </a:solidFill>
              </a:defRPr>
            </a:lvl1pPr>
          </a:lstStyle>
          <a:p>
            <a:endParaRPr lang="en-US"/>
          </a:p>
        </p:txBody>
      </p:sp>
      <p:sp>
        <p:nvSpPr>
          <p:cNvPr id="6" name="Slide Number Placeholder 5"/>
          <p:cNvSpPr>
            <a:spLocks noGrp="1"/>
          </p:cNvSpPr>
          <p:nvPr>
            <p:ph type="sldNum" sz="quarter" idx="4"/>
          </p:nvPr>
        </p:nvSpPr>
        <p:spPr>
          <a:xfrm>
            <a:off x="4038600" y="6172200"/>
            <a:ext cx="1066800" cy="304800"/>
          </a:xfrm>
          <a:prstGeom prst="rect">
            <a:avLst/>
          </a:prstGeom>
          <a:ln>
            <a:noFill/>
          </a:ln>
        </p:spPr>
        <p:txBody>
          <a:bodyPr vert="horz" lIns="0" tIns="0" rIns="0" bIns="0" rtlCol="0" anchor="ctr">
            <a:normAutofit/>
          </a:bodyPr>
          <a:lstStyle>
            <a:lvl1pPr algn="ctr">
              <a:defRPr sz="1200" b="1">
                <a:solidFill>
                  <a:schemeClr val="tx1"/>
                </a:solidFill>
              </a:defRPr>
            </a:lvl1pPr>
          </a:lstStyle>
          <a:p>
            <a:fld id="{B1E02C2B-172F-4AD7-8C05-36C6A2928E84}" type="slidenum">
              <a:rPr lang="en-US" smtClean="0"/>
              <a:pPr/>
              <a:t>‹#›</a:t>
            </a:fld>
            <a:endParaRPr lang="en-US"/>
          </a:p>
        </p:txBody>
      </p:sp>
      <p:cxnSp>
        <p:nvCxnSpPr>
          <p:cNvPr id="10" name="Straight Connector 9"/>
          <p:cNvCxnSpPr/>
          <p:nvPr/>
        </p:nvCxnSpPr>
        <p:spPr>
          <a:xfrm>
            <a:off x="0" y="1331436"/>
            <a:ext cx="9144000" cy="1588"/>
          </a:xfrm>
          <a:prstGeom prst="line">
            <a:avLst/>
          </a:prstGeom>
          <a:ln w="12700">
            <a:solidFill>
              <a:schemeClr val="tx2">
                <a:lumMod val="75000"/>
              </a:schemeClr>
            </a:solidFill>
          </a:ln>
          <a:effectLst/>
        </p:spPr>
        <p:style>
          <a:lnRef idx="1">
            <a:schemeClr val="accent1"/>
          </a:lnRef>
          <a:fillRef idx="0">
            <a:schemeClr val="accent1"/>
          </a:fillRef>
          <a:effectRef idx="0">
            <a:schemeClr val="accent1"/>
          </a:effectRef>
          <a:fontRef idx="minor">
            <a:schemeClr val="tx1"/>
          </a:fontRef>
        </p:style>
      </p:cxnSp>
      <p:sp>
        <p:nvSpPr>
          <p:cNvPr id="2" name="Title Placeholder 1"/>
          <p:cNvSpPr>
            <a:spLocks noGrp="1"/>
          </p:cNvSpPr>
          <p:nvPr>
            <p:ph type="title"/>
          </p:nvPr>
        </p:nvSpPr>
        <p:spPr>
          <a:xfrm>
            <a:off x="2514600" y="975360"/>
            <a:ext cx="4114800" cy="701040"/>
          </a:xfrm>
          <a:prstGeom prst="rect">
            <a:avLst/>
          </a:prstGeom>
          <a:solidFill>
            <a:schemeClr val="tx1"/>
          </a:solidFill>
          <a:ln w="76200" cmpd="thinThick">
            <a:solidFill>
              <a:schemeClr val="tx1"/>
            </a:solidFill>
            <a:miter lim="800000"/>
          </a:ln>
        </p:spPr>
        <p:txBody>
          <a:bodyPr vert="horz" lIns="91440" tIns="45720" rIns="91440" bIns="45720" rtlCol="0" anchor="ctr" anchorCtr="0">
            <a:normAutofit/>
          </a:bodyPr>
          <a:lstStyle/>
          <a:p>
            <a:r>
              <a:rPr lang="en-US" smtClean="0"/>
              <a:t>Click to edit Master title style</a:t>
            </a:r>
            <a:endParaRPr lang="en-US" dirty="0"/>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spd="med">
    <p:wheel spokes="2"/>
  </p:transition>
  <p:txStyles>
    <p:titleStyle>
      <a:lvl1pPr algn="ctr" defTabSz="914400" rtl="0" eaLnBrk="1" latinLnBrk="0" hangingPunct="1">
        <a:spcBef>
          <a:spcPts val="400"/>
        </a:spcBef>
        <a:buNone/>
        <a:defRPr sz="1800" b="1" kern="1200" cap="all" spc="0" baseline="0">
          <a:solidFill>
            <a:schemeClr val="bg1">
              <a:lumMod val="75000"/>
              <a:lumOff val="25000"/>
            </a:schemeClr>
          </a:solidFill>
          <a:effectLst/>
          <a:latin typeface="+mj-lt"/>
          <a:ea typeface="+mj-ea"/>
          <a:cs typeface="Tunga" pitchFamily="2"/>
        </a:defRPr>
      </a:lvl1pPr>
    </p:titleStyle>
    <p:bodyStyle>
      <a:lvl1pPr marL="0" indent="0" algn="ctr" defTabSz="914400" rtl="0" eaLnBrk="1" latinLnBrk="0" hangingPunct="1">
        <a:lnSpc>
          <a:spcPct val="100000"/>
        </a:lnSpc>
        <a:spcBef>
          <a:spcPts val="600"/>
        </a:spcBef>
        <a:spcAft>
          <a:spcPts val="0"/>
        </a:spcAft>
        <a:buClr>
          <a:schemeClr val="accent1"/>
        </a:buClr>
        <a:buFontTx/>
        <a:buNone/>
        <a:defRPr sz="2000" b="0" i="0" kern="1200" cap="none" spc="30" baseline="0">
          <a:solidFill>
            <a:schemeClr val="tx1"/>
          </a:solidFill>
          <a:latin typeface="+mn-lt"/>
          <a:ea typeface="+mn-ea"/>
          <a:cs typeface="Tahoma" pitchFamily="34" charset="0"/>
        </a:defRPr>
      </a:lvl1pPr>
      <a:lvl2pPr marL="0" indent="0" algn="ctr" defTabSz="914400" rtl="0" eaLnBrk="1" latinLnBrk="0" hangingPunct="1">
        <a:lnSpc>
          <a:spcPct val="100000"/>
        </a:lnSpc>
        <a:spcBef>
          <a:spcPts val="1200"/>
        </a:spcBef>
        <a:buClr>
          <a:schemeClr val="accent1"/>
        </a:buClr>
        <a:buFontTx/>
        <a:buNone/>
        <a:defRPr sz="1800" kern="1200">
          <a:solidFill>
            <a:schemeClr val="tx2"/>
          </a:solidFill>
          <a:latin typeface="+mn-lt"/>
          <a:ea typeface="+mn-ea"/>
          <a:cs typeface="Tahoma" pitchFamily="34" charset="0"/>
        </a:defRPr>
      </a:lvl2pPr>
      <a:lvl3pPr marL="0" indent="0" algn="ctr" defTabSz="914400" rtl="0" eaLnBrk="1" latinLnBrk="0" hangingPunct="1">
        <a:lnSpc>
          <a:spcPct val="100000"/>
        </a:lnSpc>
        <a:spcBef>
          <a:spcPts val="1200"/>
        </a:spcBef>
        <a:buClr>
          <a:schemeClr val="accent1"/>
        </a:buClr>
        <a:buFontTx/>
        <a:buNone/>
        <a:defRPr sz="1600" kern="1200">
          <a:solidFill>
            <a:schemeClr val="tx1"/>
          </a:solidFill>
          <a:latin typeface="+mn-lt"/>
          <a:ea typeface="+mn-ea"/>
          <a:cs typeface="Tahoma" pitchFamily="34" charset="0"/>
        </a:defRPr>
      </a:lvl3pPr>
      <a:lvl4pPr marL="0" indent="0" algn="ctr" defTabSz="914400" rtl="0" eaLnBrk="1" latinLnBrk="0" hangingPunct="1">
        <a:lnSpc>
          <a:spcPct val="100000"/>
        </a:lnSpc>
        <a:spcBef>
          <a:spcPts val="1200"/>
        </a:spcBef>
        <a:buClr>
          <a:schemeClr val="accent1"/>
        </a:buClr>
        <a:buFontTx/>
        <a:buNone/>
        <a:defRPr sz="1400" kern="1200">
          <a:solidFill>
            <a:schemeClr val="tx2"/>
          </a:solidFill>
          <a:latin typeface="+mn-lt"/>
          <a:ea typeface="+mn-ea"/>
          <a:cs typeface="Tahoma" pitchFamily="34" charset="0"/>
        </a:defRPr>
      </a:lvl4pPr>
      <a:lvl5pPr marL="0" indent="0" algn="ctr" defTabSz="914400" rtl="0" eaLnBrk="1" latinLnBrk="0" hangingPunct="1">
        <a:lnSpc>
          <a:spcPct val="100000"/>
        </a:lnSpc>
        <a:spcBef>
          <a:spcPts val="1200"/>
        </a:spcBef>
        <a:buClr>
          <a:schemeClr val="accent1"/>
        </a:buClr>
        <a:buFontTx/>
        <a:buNone/>
        <a:defRPr sz="1400" kern="1200" baseline="0">
          <a:solidFill>
            <a:schemeClr val="tx1"/>
          </a:solidFill>
          <a:latin typeface="+mn-lt"/>
          <a:ea typeface="+mn-ea"/>
          <a:cs typeface="Tahoma" pitchFamily="34" charset="0"/>
        </a:defRPr>
      </a:lvl5pPr>
      <a:lvl6pPr marL="0" indent="0" algn="ctr" defTabSz="914400" rtl="0" eaLnBrk="1" latinLnBrk="0" hangingPunct="1">
        <a:lnSpc>
          <a:spcPct val="100000"/>
        </a:lnSpc>
        <a:spcBef>
          <a:spcPts val="1200"/>
        </a:spcBef>
        <a:buFont typeface="Arial" pitchFamily="34" charset="0"/>
        <a:buNone/>
        <a:defRPr sz="1400" kern="1200">
          <a:solidFill>
            <a:schemeClr val="tx2"/>
          </a:solidFill>
          <a:latin typeface="+mn-lt"/>
          <a:ea typeface="+mn-ea"/>
          <a:cs typeface="+mn-cs"/>
        </a:defRPr>
      </a:lvl6pPr>
      <a:lvl7pPr marL="0" indent="0" algn="ctr" defTabSz="914400" rtl="0" eaLnBrk="1" latinLnBrk="0" hangingPunct="1">
        <a:lnSpc>
          <a:spcPct val="100000"/>
        </a:lnSpc>
        <a:spcBef>
          <a:spcPts val="1200"/>
        </a:spcBef>
        <a:buFont typeface="Arial" pitchFamily="34" charset="0"/>
        <a:buNone/>
        <a:defRPr sz="1400" kern="1200">
          <a:solidFill>
            <a:schemeClr val="tx1"/>
          </a:solidFill>
          <a:latin typeface="+mn-lt"/>
          <a:ea typeface="+mn-ea"/>
          <a:cs typeface="+mn-cs"/>
        </a:defRPr>
      </a:lvl7pPr>
      <a:lvl8pPr marL="0" indent="0" algn="ctr" defTabSz="914400" rtl="0" eaLnBrk="1" latinLnBrk="0" hangingPunct="1">
        <a:lnSpc>
          <a:spcPct val="100000"/>
        </a:lnSpc>
        <a:spcBef>
          <a:spcPts val="1200"/>
        </a:spcBef>
        <a:buFont typeface="Arial" pitchFamily="34" charset="0"/>
        <a:buNone/>
        <a:defRPr sz="1400" kern="1200">
          <a:solidFill>
            <a:schemeClr val="tx2"/>
          </a:solidFill>
          <a:latin typeface="+mn-lt"/>
          <a:ea typeface="+mn-ea"/>
          <a:cs typeface="+mn-cs"/>
        </a:defRPr>
      </a:lvl8pPr>
      <a:lvl9pPr marL="0" indent="0" algn="ctr" defTabSz="914400" rtl="0" eaLnBrk="1" latinLnBrk="0" hangingPunct="1">
        <a:lnSpc>
          <a:spcPct val="100000"/>
        </a:lnSpc>
        <a:spcBef>
          <a:spcPts val="1200"/>
        </a:spcBef>
        <a:buFont typeface="Arial" pitchFamily="34" charset="0"/>
        <a:buNone/>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audio" Target="../media/audio2.wav"/><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447800" y="3886200"/>
            <a:ext cx="6400800" cy="2438400"/>
          </a:xfrm>
        </p:spPr>
        <p:txBody>
          <a:bodyPr>
            <a:noAutofit/>
          </a:bodyPr>
          <a:lstStyle/>
          <a:p>
            <a:r>
              <a:rPr lang="id-ID" sz="2400" b="1" dirty="0" smtClean="0">
                <a:solidFill>
                  <a:srgbClr val="FFFF00"/>
                </a:solidFill>
              </a:rPr>
              <a:t>Kelompok 4:</a:t>
            </a:r>
          </a:p>
          <a:p>
            <a:r>
              <a:rPr lang="en-US" sz="2400" b="1" dirty="0" err="1" smtClean="0">
                <a:solidFill>
                  <a:srgbClr val="FFFF00"/>
                </a:solidFill>
              </a:rPr>
              <a:t>Arimby</a:t>
            </a:r>
            <a:r>
              <a:rPr lang="en-US" sz="2400" b="1" dirty="0" smtClean="0">
                <a:solidFill>
                  <a:srgbClr val="FFFF00"/>
                </a:solidFill>
              </a:rPr>
              <a:t> </a:t>
            </a:r>
            <a:r>
              <a:rPr lang="en-US" sz="2400" b="1" dirty="0" err="1" smtClean="0">
                <a:solidFill>
                  <a:srgbClr val="FFFF00"/>
                </a:solidFill>
              </a:rPr>
              <a:t>Dewi</a:t>
            </a:r>
            <a:r>
              <a:rPr lang="en-US" sz="2400" b="1" dirty="0" smtClean="0">
                <a:solidFill>
                  <a:srgbClr val="FFFF00"/>
                </a:solidFill>
              </a:rPr>
              <a:t> </a:t>
            </a:r>
            <a:r>
              <a:rPr lang="en-US" sz="2400" b="1" dirty="0" err="1" smtClean="0">
                <a:solidFill>
                  <a:srgbClr val="FFFF00"/>
                </a:solidFill>
              </a:rPr>
              <a:t>Rutsyani</a:t>
            </a:r>
            <a:endParaRPr lang="en-US" sz="2400" b="1" dirty="0" smtClean="0">
              <a:solidFill>
                <a:srgbClr val="FFFF00"/>
              </a:solidFill>
            </a:endParaRPr>
          </a:p>
          <a:p>
            <a:r>
              <a:rPr lang="en-US" sz="2400" b="1" dirty="0" err="1" smtClean="0">
                <a:solidFill>
                  <a:srgbClr val="FFFF00"/>
                </a:solidFill>
              </a:rPr>
              <a:t>Fitriani</a:t>
            </a:r>
            <a:endParaRPr lang="en-US" sz="2400" b="1" dirty="0" smtClean="0">
              <a:solidFill>
                <a:srgbClr val="FFFF00"/>
              </a:solidFill>
            </a:endParaRPr>
          </a:p>
          <a:p>
            <a:r>
              <a:rPr lang="en-US" sz="2400" b="1" dirty="0" err="1" smtClean="0">
                <a:solidFill>
                  <a:srgbClr val="FFFF00"/>
                </a:solidFill>
              </a:rPr>
              <a:t>Fuadina</a:t>
            </a:r>
            <a:r>
              <a:rPr lang="en-US" sz="2400" b="1" dirty="0" smtClean="0">
                <a:solidFill>
                  <a:srgbClr val="FFFF00"/>
                </a:solidFill>
              </a:rPr>
              <a:t> </a:t>
            </a:r>
            <a:r>
              <a:rPr lang="en-US" sz="2400" b="1" dirty="0" err="1" smtClean="0">
                <a:solidFill>
                  <a:srgbClr val="FFFF00"/>
                </a:solidFill>
              </a:rPr>
              <a:t>Islamy</a:t>
            </a:r>
            <a:endParaRPr lang="en-US" sz="2400" b="1" dirty="0" smtClean="0">
              <a:solidFill>
                <a:srgbClr val="FFFF00"/>
              </a:solidFill>
            </a:endParaRPr>
          </a:p>
          <a:p>
            <a:r>
              <a:rPr lang="en-US" sz="2400" b="1" dirty="0" err="1" smtClean="0">
                <a:solidFill>
                  <a:srgbClr val="FFFF00"/>
                </a:solidFill>
              </a:rPr>
              <a:t>Ogi</a:t>
            </a:r>
            <a:r>
              <a:rPr lang="en-US" sz="2400" b="1" dirty="0" smtClean="0">
                <a:solidFill>
                  <a:srgbClr val="FFFF00"/>
                </a:solidFill>
              </a:rPr>
              <a:t> </a:t>
            </a:r>
            <a:r>
              <a:rPr lang="en-US" sz="2400" b="1" dirty="0" err="1" smtClean="0">
                <a:solidFill>
                  <a:srgbClr val="FFFF00"/>
                </a:solidFill>
              </a:rPr>
              <a:t>Kurniawan</a:t>
            </a:r>
            <a:endParaRPr lang="en-US" sz="2400" b="1" dirty="0" smtClean="0">
              <a:solidFill>
                <a:srgbClr val="FFFF00"/>
              </a:solidFill>
            </a:endParaRPr>
          </a:p>
          <a:p>
            <a:r>
              <a:rPr lang="en-US" sz="2400" b="1" dirty="0" err="1" smtClean="0">
                <a:solidFill>
                  <a:srgbClr val="FFFF00"/>
                </a:solidFill>
              </a:rPr>
              <a:t>Utami</a:t>
            </a:r>
            <a:r>
              <a:rPr lang="en-US" sz="2400" b="1" dirty="0" smtClean="0">
                <a:solidFill>
                  <a:srgbClr val="FFFF00"/>
                </a:solidFill>
              </a:rPr>
              <a:t> </a:t>
            </a:r>
            <a:r>
              <a:rPr lang="en-US" sz="2400" b="1" dirty="0" err="1" smtClean="0">
                <a:solidFill>
                  <a:srgbClr val="FFFF00"/>
                </a:solidFill>
              </a:rPr>
              <a:t>Kusuma</a:t>
            </a:r>
            <a:r>
              <a:rPr lang="en-US" sz="2400" b="1" dirty="0" smtClean="0">
                <a:solidFill>
                  <a:srgbClr val="FFFF00"/>
                </a:solidFill>
              </a:rPr>
              <a:t> </a:t>
            </a:r>
            <a:r>
              <a:rPr lang="en-US" sz="2400" b="1" dirty="0" err="1" smtClean="0">
                <a:solidFill>
                  <a:srgbClr val="FFFF00"/>
                </a:solidFill>
              </a:rPr>
              <a:t>Putri</a:t>
            </a:r>
            <a:endParaRPr lang="en-US" sz="2400" b="1" dirty="0">
              <a:solidFill>
                <a:srgbClr val="FFFF00"/>
              </a:solidFill>
            </a:endParaRPr>
          </a:p>
        </p:txBody>
      </p:sp>
      <p:sp>
        <p:nvSpPr>
          <p:cNvPr id="2" name="Title 1"/>
          <p:cNvSpPr>
            <a:spLocks noGrp="1"/>
          </p:cNvSpPr>
          <p:nvPr>
            <p:ph type="title"/>
          </p:nvPr>
        </p:nvSpPr>
        <p:spPr>
          <a:xfrm>
            <a:off x="1676400" y="2286000"/>
            <a:ext cx="5486400" cy="936625"/>
          </a:xfrm>
        </p:spPr>
        <p:txBody>
          <a:bodyPr>
            <a:normAutofit/>
          </a:bodyPr>
          <a:lstStyle/>
          <a:p>
            <a:r>
              <a:rPr lang="en-US" sz="4000" dirty="0" smtClean="0"/>
              <a:t>Ecotourism</a:t>
            </a:r>
            <a:endParaRPr lang="en-US" sz="4000" dirty="0"/>
          </a:p>
        </p:txBody>
      </p:sp>
    </p:spTree>
    <p:extLst>
      <p:ext uri="{BB962C8B-B14F-4D97-AF65-F5344CB8AC3E}">
        <p14:creationId xmlns="" xmlns:p14="http://schemas.microsoft.com/office/powerpoint/2010/main" val="3313428374"/>
      </p:ext>
    </p:extLst>
  </p:cSld>
  <p:clrMapOvr>
    <a:masterClrMapping/>
  </p:clrMapOvr>
  <p:transition spd="med">
    <p:wheel spokes="2"/>
    <p:sndAc>
      <p:stSnd>
        <p:snd r:embed="rId2" name="coin.wav" builtIn="1"/>
      </p:stSnd>
    </p:sndAc>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71604" y="975360"/>
            <a:ext cx="5500726" cy="701040"/>
          </a:xfrm>
        </p:spPr>
        <p:txBody>
          <a:bodyPr>
            <a:noAutofit/>
          </a:bodyPr>
          <a:lstStyle/>
          <a:p>
            <a:r>
              <a:rPr lang="en-US" sz="2000" b="1" dirty="0" smtClean="0"/>
              <a:t/>
            </a:r>
            <a:br>
              <a:rPr lang="en-US" sz="2000" b="1" dirty="0" smtClean="0"/>
            </a:br>
            <a:r>
              <a:rPr lang="en-US" sz="2000" b="1" dirty="0"/>
              <a:t/>
            </a:r>
            <a:br>
              <a:rPr lang="en-US" sz="2000" b="1" dirty="0"/>
            </a:br>
            <a:r>
              <a:rPr lang="id-ID" sz="2000" b="1" dirty="0" smtClean="0"/>
              <a:t>Prinsip-prinsip </a:t>
            </a:r>
            <a:r>
              <a:rPr lang="id-ID" sz="2000" b="1" dirty="0"/>
              <a:t>penafsiran yang diterapkan pada ekowisata</a:t>
            </a:r>
            <a:br>
              <a:rPr lang="id-ID" sz="2000" b="1" dirty="0"/>
            </a:br>
            <a:r>
              <a:rPr lang="en-US" sz="2000" dirty="0"/>
              <a:t/>
            </a:r>
            <a:br>
              <a:rPr lang="en-US" sz="2000" dirty="0"/>
            </a:br>
            <a:endParaRPr lang="en-US" sz="2000" dirty="0"/>
          </a:p>
        </p:txBody>
      </p:sp>
      <p:sp>
        <p:nvSpPr>
          <p:cNvPr id="3" name="Content Placeholder 2"/>
          <p:cNvSpPr>
            <a:spLocks noGrp="1"/>
          </p:cNvSpPr>
          <p:nvPr>
            <p:ph idx="4294967295"/>
          </p:nvPr>
        </p:nvSpPr>
        <p:spPr>
          <a:xfrm>
            <a:off x="500034" y="1928802"/>
            <a:ext cx="8229600" cy="4340237"/>
          </a:xfrm>
          <a:prstGeom prst="rect">
            <a:avLst/>
          </a:prstGeom>
        </p:spPr>
        <p:txBody>
          <a:bodyPr>
            <a:normAutofit/>
          </a:bodyPr>
          <a:lstStyle/>
          <a:p>
            <a:pPr algn="l">
              <a:buNone/>
            </a:pPr>
            <a:r>
              <a:rPr lang="en-US" sz="2400" dirty="0" smtClean="0"/>
              <a:t>A</a:t>
            </a:r>
            <a:r>
              <a:rPr lang="id-ID" sz="2400" dirty="0" smtClean="0"/>
              <a:t>da </a:t>
            </a:r>
            <a:r>
              <a:rPr lang="id-ID" sz="2400" dirty="0"/>
              <a:t>lima prinsip tersebut </a:t>
            </a:r>
            <a:r>
              <a:rPr lang="id-ID" sz="2400" dirty="0" smtClean="0"/>
              <a:t>:</a:t>
            </a:r>
            <a:endParaRPr lang="id-ID" sz="2400" dirty="0"/>
          </a:p>
          <a:p>
            <a:pPr algn="l">
              <a:buFont typeface="Arial" pitchFamily="34" charset="0"/>
              <a:buChar char="•"/>
            </a:pPr>
            <a:r>
              <a:rPr lang="id-ID" sz="2400" dirty="0" smtClean="0"/>
              <a:t>Interpretasi </a:t>
            </a:r>
            <a:r>
              <a:rPr lang="id-ID" sz="2400" dirty="0"/>
              <a:t>tidak mengajar atau instruksi dari hal akademis</a:t>
            </a:r>
            <a:r>
              <a:rPr lang="en-US" sz="2400" dirty="0" smtClean="0"/>
              <a:t>.</a:t>
            </a:r>
            <a:endParaRPr lang="id-ID" sz="2400" dirty="0" smtClean="0"/>
          </a:p>
          <a:p>
            <a:pPr algn="l">
              <a:buFont typeface="Arial" pitchFamily="34" charset="0"/>
              <a:buChar char="•"/>
            </a:pPr>
            <a:r>
              <a:rPr lang="id-ID" sz="2400" dirty="0" smtClean="0"/>
              <a:t>Interpretasi </a:t>
            </a:r>
            <a:r>
              <a:rPr lang="id-ID" sz="2400" dirty="0"/>
              <a:t>harus menyenangkan bagi pengunjung</a:t>
            </a:r>
            <a:r>
              <a:rPr lang="en-US" sz="2400" dirty="0" smtClean="0"/>
              <a:t>.</a:t>
            </a:r>
            <a:endParaRPr lang="id-ID" sz="2400" dirty="0" smtClean="0"/>
          </a:p>
          <a:p>
            <a:pPr algn="l">
              <a:buFont typeface="Arial" pitchFamily="34" charset="0"/>
              <a:buChar char="•"/>
            </a:pPr>
            <a:r>
              <a:rPr lang="id-ID" sz="2400" dirty="0" smtClean="0"/>
              <a:t>Interpretasi </a:t>
            </a:r>
            <a:r>
              <a:rPr lang="id-ID" sz="2400" dirty="0"/>
              <a:t>harus relevan bagi pengunjung</a:t>
            </a:r>
            <a:r>
              <a:rPr lang="en-US" sz="2400" dirty="0" smtClean="0"/>
              <a:t>.</a:t>
            </a:r>
            <a:endParaRPr lang="id-ID" sz="2400" dirty="0" smtClean="0"/>
          </a:p>
          <a:p>
            <a:pPr algn="l">
              <a:buFont typeface="Arial" pitchFamily="34" charset="0"/>
              <a:buChar char="•"/>
            </a:pPr>
            <a:r>
              <a:rPr lang="id-ID" sz="2400" dirty="0" smtClean="0"/>
              <a:t>Interpretasi </a:t>
            </a:r>
            <a:r>
              <a:rPr lang="id-ID" sz="2400" dirty="0"/>
              <a:t>harus terorganisasi dengan baik sehingga pengunjung dapat dengan mudah mengikutinya</a:t>
            </a:r>
            <a:r>
              <a:rPr lang="en-US" sz="2400" dirty="0" smtClean="0"/>
              <a:t>.</a:t>
            </a:r>
            <a:endParaRPr lang="id-ID" sz="2400" dirty="0" smtClean="0"/>
          </a:p>
          <a:p>
            <a:pPr algn="l">
              <a:buFont typeface="Arial" pitchFamily="34" charset="0"/>
              <a:buChar char="•"/>
            </a:pPr>
            <a:r>
              <a:rPr lang="id-ID" sz="2400" dirty="0" smtClean="0"/>
              <a:t>Interpretasi </a:t>
            </a:r>
            <a:r>
              <a:rPr lang="id-ID" sz="2400" dirty="0"/>
              <a:t>harus memiliki tema , bukan hanya topik </a:t>
            </a:r>
            <a:endParaRPr lang="en-US" sz="2400" dirty="0"/>
          </a:p>
        </p:txBody>
      </p:sp>
    </p:spTree>
  </p:cSld>
  <p:clrMapOvr>
    <a:masterClrMapping/>
  </p:clrMapOvr>
  <p:transition spd="med">
    <p:wheel spokes="2"/>
    <p:sndAc>
      <p:stSnd>
        <p:snd r:embed="rId2" name="coin.wav" builtIn="1"/>
      </p:stSnd>
    </p:sndAc>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85918" y="975360"/>
            <a:ext cx="5357850" cy="701040"/>
          </a:xfrm>
        </p:spPr>
        <p:txBody>
          <a:bodyPr>
            <a:noAutofit/>
          </a:bodyPr>
          <a:lstStyle/>
          <a:p>
            <a:r>
              <a:rPr lang="en-US" sz="2000" b="1" dirty="0" smtClean="0"/>
              <a:t/>
            </a:r>
            <a:br>
              <a:rPr lang="en-US" sz="2000" b="1" dirty="0" smtClean="0"/>
            </a:br>
            <a:r>
              <a:rPr lang="en-US" sz="2000" b="1" dirty="0"/>
              <a:t/>
            </a:r>
            <a:br>
              <a:rPr lang="en-US" sz="2000" b="1" dirty="0"/>
            </a:br>
            <a:r>
              <a:rPr lang="id-ID" sz="2000" b="1" dirty="0" smtClean="0"/>
              <a:t>Interpretasi </a:t>
            </a:r>
            <a:r>
              <a:rPr lang="id-ID" sz="2000" b="1" dirty="0"/>
              <a:t>tidak mengajar atau </a:t>
            </a:r>
            <a:r>
              <a:rPr lang="id-ID" sz="2000" b="1" dirty="0" smtClean="0"/>
              <a:t> </a:t>
            </a:r>
            <a:r>
              <a:rPr lang="id-ID" sz="2000" b="1" dirty="0"/>
              <a:t>instruksi ' dalam arti akademis</a:t>
            </a:r>
            <a:br>
              <a:rPr lang="id-ID" sz="2000" b="1" dirty="0"/>
            </a:br>
            <a:r>
              <a:rPr lang="en-US" sz="2000" dirty="0"/>
              <a:t/>
            </a:r>
            <a:br>
              <a:rPr lang="en-US" sz="2000" dirty="0"/>
            </a:br>
            <a:endParaRPr lang="en-US" sz="2000" dirty="0"/>
          </a:p>
        </p:txBody>
      </p:sp>
      <p:sp>
        <p:nvSpPr>
          <p:cNvPr id="3" name="Content Placeholder 2"/>
          <p:cNvSpPr>
            <a:spLocks noGrp="1"/>
          </p:cNvSpPr>
          <p:nvPr>
            <p:ph idx="4294967295"/>
          </p:nvPr>
        </p:nvSpPr>
        <p:spPr>
          <a:xfrm>
            <a:off x="457200" y="1928802"/>
            <a:ext cx="8229600" cy="4197361"/>
          </a:xfrm>
          <a:prstGeom prst="rect">
            <a:avLst/>
          </a:prstGeom>
        </p:spPr>
        <p:txBody>
          <a:bodyPr/>
          <a:lstStyle/>
          <a:p>
            <a:pPr algn="just"/>
            <a:r>
              <a:rPr lang="id-ID" sz="2800" dirty="0"/>
              <a:t>Meskipun interpretasi melibatkan transfer informasi tentang tempat-tempat budaya dari pemandu tur klien , panduan bukan guru dalam arti bahwa pengunjung harus menguasai atau mengingat semua informasi</a:t>
            </a:r>
            <a:endParaRPr lang="en-US" sz="2800" dirty="0"/>
          </a:p>
        </p:txBody>
      </p:sp>
    </p:spTree>
  </p:cSld>
  <p:clrMapOvr>
    <a:masterClrMapping/>
  </p:clrMapOvr>
  <p:transition spd="med">
    <p:wheel spokes="2"/>
    <p:sndAc>
      <p:stSnd>
        <p:snd r:embed="rId2" name="coin.wav" builtIn="1"/>
      </p:stSnd>
    </p:sndAc>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00166" y="785794"/>
            <a:ext cx="6143668" cy="819168"/>
          </a:xfrm>
        </p:spPr>
        <p:txBody>
          <a:bodyPr>
            <a:noAutofit/>
          </a:bodyPr>
          <a:lstStyle/>
          <a:p>
            <a:r>
              <a:rPr lang="id-ID" sz="2000" dirty="0" smtClean="0"/>
              <a:t/>
            </a:r>
            <a:br>
              <a:rPr lang="id-ID" sz="2000" dirty="0" smtClean="0"/>
            </a:br>
            <a:r>
              <a:rPr lang="id-ID" sz="2000" dirty="0" smtClean="0"/>
              <a:t>interpretasi harus relevan bagi pengunjung</a:t>
            </a:r>
            <a:r>
              <a:rPr lang="en-US" sz="2000" dirty="0" smtClean="0"/>
              <a:t/>
            </a:r>
            <a:br>
              <a:rPr lang="en-US" sz="2000" dirty="0" smtClean="0"/>
            </a:br>
            <a:endParaRPr lang="en-US" sz="2000" dirty="0"/>
          </a:p>
        </p:txBody>
      </p:sp>
      <p:sp>
        <p:nvSpPr>
          <p:cNvPr id="3" name="Content Placeholder 2"/>
          <p:cNvSpPr>
            <a:spLocks noGrp="1"/>
          </p:cNvSpPr>
          <p:nvPr>
            <p:ph idx="4294967295"/>
          </p:nvPr>
        </p:nvSpPr>
        <p:spPr>
          <a:xfrm>
            <a:off x="214282" y="1857364"/>
            <a:ext cx="8715436" cy="4714908"/>
          </a:xfrm>
          <a:prstGeom prst="rect">
            <a:avLst/>
          </a:prstGeom>
        </p:spPr>
        <p:txBody>
          <a:bodyPr>
            <a:normAutofit/>
          </a:bodyPr>
          <a:lstStyle/>
          <a:p>
            <a:pPr marL="285750" indent="-285750" algn="just">
              <a:buFont typeface="Arial" pitchFamily="34" charset="0"/>
              <a:buChar char="•"/>
              <a:defRPr/>
            </a:pPr>
            <a:r>
              <a:rPr lang="en-US" sz="2400" dirty="0" err="1" smtClean="0"/>
              <a:t>Interpretasi</a:t>
            </a:r>
            <a:r>
              <a:rPr lang="en-US" sz="2400" dirty="0" smtClean="0"/>
              <a:t> </a:t>
            </a:r>
            <a:r>
              <a:rPr lang="en-US" sz="2400" dirty="0" err="1" smtClean="0"/>
              <a:t>itu</a:t>
            </a:r>
            <a:r>
              <a:rPr lang="en-US" sz="2400" dirty="0" smtClean="0"/>
              <a:t> </a:t>
            </a:r>
            <a:r>
              <a:rPr lang="en-US" sz="2400" dirty="0" err="1" smtClean="0"/>
              <a:t>haru</a:t>
            </a:r>
            <a:r>
              <a:rPr lang="id-ID" sz="2400" dirty="0" smtClean="0"/>
              <a:t>s</a:t>
            </a:r>
            <a:r>
              <a:rPr lang="en-US" sz="2400" dirty="0" smtClean="0"/>
              <a:t> </a:t>
            </a:r>
            <a:r>
              <a:rPr lang="en-US" sz="2400" dirty="0" err="1" smtClean="0"/>
              <a:t>relevan</a:t>
            </a:r>
            <a:r>
              <a:rPr lang="en-US" sz="2400" dirty="0" smtClean="0"/>
              <a:t>, </a:t>
            </a:r>
            <a:r>
              <a:rPr lang="en-US" sz="2400" dirty="0" err="1" smtClean="0"/>
              <a:t>bertema</a:t>
            </a:r>
            <a:r>
              <a:rPr lang="en-US" sz="2400" dirty="0" smtClean="0"/>
              <a:t>, </a:t>
            </a:r>
            <a:r>
              <a:rPr lang="en-US" sz="2400" dirty="0" err="1" smtClean="0"/>
              <a:t>terorganisasi</a:t>
            </a:r>
            <a:r>
              <a:rPr lang="en-US" sz="2400" dirty="0" smtClean="0"/>
              <a:t>, </a:t>
            </a:r>
            <a:r>
              <a:rPr lang="en-US" sz="2400" dirty="0" err="1" smtClean="0"/>
              <a:t>dan</a:t>
            </a:r>
            <a:r>
              <a:rPr lang="en-US" sz="2400" dirty="0" smtClean="0"/>
              <a:t> </a:t>
            </a:r>
            <a:r>
              <a:rPr lang="en-US" sz="2400" dirty="0" err="1" smtClean="0"/>
              <a:t>menyenangkan</a:t>
            </a:r>
            <a:r>
              <a:rPr lang="en-US" sz="2400" dirty="0" smtClean="0"/>
              <a:t> </a:t>
            </a:r>
            <a:r>
              <a:rPr lang="en-US" sz="2400" dirty="0" err="1" smtClean="0"/>
              <a:t>sehingga</a:t>
            </a:r>
            <a:r>
              <a:rPr lang="en-US" sz="2400" dirty="0" smtClean="0"/>
              <a:t> </a:t>
            </a:r>
            <a:r>
              <a:rPr lang="en-US" sz="2400" dirty="0" err="1" smtClean="0"/>
              <a:t>setiap</a:t>
            </a:r>
            <a:r>
              <a:rPr lang="en-US" sz="2400" dirty="0" smtClean="0"/>
              <a:t> </a:t>
            </a:r>
            <a:r>
              <a:rPr lang="en-US" sz="2400" dirty="0" err="1" smtClean="0"/>
              <a:t>pengunjung</a:t>
            </a:r>
            <a:r>
              <a:rPr lang="en-US" sz="2400" dirty="0" smtClean="0"/>
              <a:t> </a:t>
            </a:r>
            <a:r>
              <a:rPr lang="en-US" sz="2400" dirty="0" err="1" smtClean="0"/>
              <a:t>yg</a:t>
            </a:r>
            <a:r>
              <a:rPr lang="en-US" sz="2400" dirty="0" smtClean="0"/>
              <a:t> </a:t>
            </a:r>
            <a:r>
              <a:rPr lang="en-US" sz="2400" dirty="0" err="1" smtClean="0"/>
              <a:t>datang</a:t>
            </a:r>
            <a:r>
              <a:rPr lang="en-US" sz="2400" dirty="0" smtClean="0"/>
              <a:t> </a:t>
            </a:r>
            <a:r>
              <a:rPr lang="en-US" sz="2400" dirty="0" err="1" smtClean="0"/>
              <a:t>berwisata</a:t>
            </a:r>
            <a:r>
              <a:rPr lang="en-US" sz="2400" dirty="0" smtClean="0"/>
              <a:t> </a:t>
            </a:r>
            <a:r>
              <a:rPr lang="en-US" sz="2400" dirty="0" err="1" smtClean="0"/>
              <a:t>bisa</a:t>
            </a:r>
            <a:r>
              <a:rPr lang="en-US" sz="2400" dirty="0" smtClean="0"/>
              <a:t> </a:t>
            </a:r>
            <a:r>
              <a:rPr lang="en-US" sz="2400" dirty="0" err="1" smtClean="0"/>
              <a:t>membawa</a:t>
            </a:r>
            <a:r>
              <a:rPr lang="en-US" sz="2400" dirty="0" smtClean="0"/>
              <a:t> </a:t>
            </a:r>
            <a:r>
              <a:rPr lang="en-US" sz="2400" dirty="0" err="1" smtClean="0"/>
              <a:t>nilai</a:t>
            </a:r>
            <a:r>
              <a:rPr lang="en-US" sz="2400" dirty="0" smtClean="0"/>
              <a:t> </a:t>
            </a:r>
            <a:r>
              <a:rPr lang="en-US" sz="2400" dirty="0" err="1" smtClean="0"/>
              <a:t>baru</a:t>
            </a:r>
            <a:r>
              <a:rPr lang="en-US" sz="2400" dirty="0" smtClean="0"/>
              <a:t> yang </a:t>
            </a:r>
            <a:r>
              <a:rPr lang="en-US" sz="2400" dirty="0" err="1" smtClean="0"/>
              <a:t>sebelumnya</a:t>
            </a:r>
            <a:r>
              <a:rPr lang="en-US" sz="2400" dirty="0" smtClean="0"/>
              <a:t> </a:t>
            </a:r>
            <a:r>
              <a:rPr lang="en-US" sz="2400" dirty="0" err="1" smtClean="0"/>
              <a:t>belum</a:t>
            </a:r>
            <a:r>
              <a:rPr lang="en-US" sz="2400" dirty="0" smtClean="0"/>
              <a:t> </a:t>
            </a:r>
            <a:r>
              <a:rPr lang="en-US" sz="2400" dirty="0" err="1" smtClean="0"/>
              <a:t>diketahui</a:t>
            </a:r>
            <a:r>
              <a:rPr lang="en-US" sz="2400" dirty="0" smtClean="0"/>
              <a:t> </a:t>
            </a:r>
            <a:r>
              <a:rPr lang="en-US" sz="2400" dirty="0" err="1" smtClean="0"/>
              <a:t>setelah</a:t>
            </a:r>
            <a:r>
              <a:rPr lang="en-US" sz="2400" dirty="0" smtClean="0"/>
              <a:t> </a:t>
            </a:r>
            <a:r>
              <a:rPr lang="en-US" sz="2400" dirty="0" err="1" smtClean="0"/>
              <a:t>dia</a:t>
            </a:r>
            <a:r>
              <a:rPr lang="en-US" sz="2400" dirty="0" smtClean="0"/>
              <a:t> </a:t>
            </a:r>
            <a:r>
              <a:rPr lang="en-US" sz="2400" dirty="0" err="1" smtClean="0"/>
              <a:t>melakukan</a:t>
            </a:r>
            <a:r>
              <a:rPr lang="en-US" sz="2400" dirty="0" smtClean="0"/>
              <a:t> </a:t>
            </a:r>
            <a:r>
              <a:rPr lang="en-US" sz="2400" dirty="0" err="1" smtClean="0"/>
              <a:t>wisatanya</a:t>
            </a:r>
            <a:r>
              <a:rPr lang="en-US" sz="2400" dirty="0" smtClean="0"/>
              <a:t>. </a:t>
            </a:r>
            <a:endParaRPr lang="id-ID" sz="2400" dirty="0" smtClean="0"/>
          </a:p>
          <a:p>
            <a:pPr marL="285750" indent="-285750" algn="just">
              <a:buFont typeface="Arial" pitchFamily="34" charset="0"/>
              <a:buChar char="•"/>
              <a:defRPr/>
            </a:pPr>
            <a:r>
              <a:rPr lang="en-US" sz="2400" dirty="0" err="1" smtClean="0"/>
              <a:t>Pembawaan</a:t>
            </a:r>
            <a:r>
              <a:rPr lang="en-US" sz="2400" dirty="0" smtClean="0"/>
              <a:t> </a:t>
            </a:r>
            <a:r>
              <a:rPr lang="en-US" sz="2400" dirty="0" err="1" smtClean="0"/>
              <a:t>pemandu</a:t>
            </a:r>
            <a:r>
              <a:rPr lang="en-US" sz="2400" dirty="0" smtClean="0"/>
              <a:t> </a:t>
            </a:r>
            <a:r>
              <a:rPr lang="en-US" sz="2400" dirty="0" err="1" smtClean="0"/>
              <a:t>dalam</a:t>
            </a:r>
            <a:r>
              <a:rPr lang="en-US" sz="2400" dirty="0" smtClean="0"/>
              <a:t> </a:t>
            </a:r>
            <a:r>
              <a:rPr lang="en-US" sz="2400" dirty="0" err="1" smtClean="0"/>
              <a:t>memberikan</a:t>
            </a:r>
            <a:r>
              <a:rPr lang="en-US" sz="2400" dirty="0" smtClean="0"/>
              <a:t> </a:t>
            </a:r>
            <a:r>
              <a:rPr lang="en-US" sz="2400" dirty="0" err="1" smtClean="0"/>
              <a:t>informasi</a:t>
            </a:r>
            <a:r>
              <a:rPr lang="en-US" sz="2400" dirty="0" smtClean="0"/>
              <a:t> </a:t>
            </a:r>
            <a:r>
              <a:rPr lang="en-US" sz="2400" dirty="0" err="1" smtClean="0"/>
              <a:t>harus</a:t>
            </a:r>
            <a:r>
              <a:rPr lang="en-US" sz="2400" dirty="0" smtClean="0"/>
              <a:t> </a:t>
            </a:r>
            <a:r>
              <a:rPr lang="en-US" sz="2400" dirty="0" err="1" smtClean="0"/>
              <a:t>jelas</a:t>
            </a:r>
            <a:r>
              <a:rPr lang="en-US" sz="2400" dirty="0" smtClean="0"/>
              <a:t> </a:t>
            </a:r>
            <a:r>
              <a:rPr lang="en-US" sz="2400" dirty="0" err="1" smtClean="0"/>
              <a:t>dan</a:t>
            </a:r>
            <a:r>
              <a:rPr lang="en-US" sz="2400" dirty="0" smtClean="0"/>
              <a:t> </a:t>
            </a:r>
            <a:r>
              <a:rPr lang="en-US" sz="2400" dirty="0" err="1" smtClean="0"/>
              <a:t>tidak</a:t>
            </a:r>
            <a:r>
              <a:rPr lang="en-US" sz="2400" dirty="0" smtClean="0"/>
              <a:t> </a:t>
            </a:r>
            <a:r>
              <a:rPr lang="en-US" sz="2400" dirty="0" err="1" smtClean="0"/>
              <a:t>membosankan</a:t>
            </a:r>
            <a:endParaRPr lang="id-ID" sz="2400" dirty="0" smtClean="0"/>
          </a:p>
          <a:p>
            <a:pPr marL="285750" indent="-285750" algn="just">
              <a:buFont typeface="Arial" pitchFamily="34" charset="0"/>
              <a:buChar char="•"/>
              <a:defRPr/>
            </a:pPr>
            <a:r>
              <a:rPr lang="en-US" sz="2400" dirty="0" err="1" smtClean="0"/>
              <a:t>Harus</a:t>
            </a:r>
            <a:r>
              <a:rPr lang="en-US" sz="2400" dirty="0" smtClean="0"/>
              <a:t> </a:t>
            </a:r>
            <a:r>
              <a:rPr lang="en-US" sz="2400" dirty="0" err="1" smtClean="0"/>
              <a:t>bisa</a:t>
            </a:r>
            <a:r>
              <a:rPr lang="en-US" sz="2400" dirty="0" smtClean="0"/>
              <a:t> </a:t>
            </a:r>
            <a:r>
              <a:rPr lang="en-US" sz="2400" dirty="0" err="1" smtClean="0"/>
              <a:t>mempergunakan</a:t>
            </a:r>
            <a:r>
              <a:rPr lang="en-US" sz="2400" dirty="0" smtClean="0"/>
              <a:t> </a:t>
            </a:r>
            <a:r>
              <a:rPr lang="en-US" sz="2400" dirty="0" err="1" smtClean="0"/>
              <a:t>kondisi</a:t>
            </a:r>
            <a:r>
              <a:rPr lang="en-US" sz="2400" dirty="0" smtClean="0"/>
              <a:t> yang </a:t>
            </a:r>
            <a:r>
              <a:rPr lang="en-US" sz="2400" dirty="0" err="1" smtClean="0"/>
              <a:t>menarik</a:t>
            </a:r>
            <a:r>
              <a:rPr lang="en-US" sz="2400" dirty="0" smtClean="0"/>
              <a:t> </a:t>
            </a:r>
            <a:r>
              <a:rPr lang="en-US" sz="2400" dirty="0" err="1" smtClean="0"/>
              <a:t>wisatawan</a:t>
            </a:r>
            <a:r>
              <a:rPr lang="en-US" sz="2400" dirty="0" smtClean="0"/>
              <a:t> </a:t>
            </a:r>
            <a:r>
              <a:rPr lang="en-US" sz="2400" dirty="0" err="1" smtClean="0"/>
              <a:t>untuk</a:t>
            </a:r>
            <a:r>
              <a:rPr lang="en-US" sz="2400" dirty="0" smtClean="0"/>
              <a:t> </a:t>
            </a:r>
            <a:r>
              <a:rPr lang="en-US" sz="2400" dirty="0" err="1" smtClean="0"/>
              <a:t>mendengarkan</a:t>
            </a:r>
            <a:r>
              <a:rPr lang="en-US" sz="2400" dirty="0" smtClean="0"/>
              <a:t> </a:t>
            </a:r>
            <a:r>
              <a:rPr lang="en-US" sz="2400" dirty="0" err="1" smtClean="0"/>
              <a:t>sehingga</a:t>
            </a:r>
            <a:r>
              <a:rPr lang="en-US" sz="2400" dirty="0" smtClean="0"/>
              <a:t> </a:t>
            </a:r>
            <a:r>
              <a:rPr lang="en-US" sz="2400" dirty="0" err="1" smtClean="0"/>
              <a:t>pengetahuan</a:t>
            </a:r>
            <a:r>
              <a:rPr lang="en-US" sz="2400" dirty="0" smtClean="0"/>
              <a:t> yang </a:t>
            </a:r>
            <a:r>
              <a:rPr lang="en-US" sz="2400" dirty="0" err="1" smtClean="0"/>
              <a:t>kita</a:t>
            </a:r>
            <a:r>
              <a:rPr lang="en-US" sz="2400" dirty="0" smtClean="0"/>
              <a:t> </a:t>
            </a:r>
            <a:r>
              <a:rPr lang="en-US" sz="2400" dirty="0" err="1" smtClean="0"/>
              <a:t>sampaikan</a:t>
            </a:r>
            <a:r>
              <a:rPr lang="en-US" sz="2400" dirty="0" smtClean="0"/>
              <a:t> </a:t>
            </a:r>
            <a:r>
              <a:rPr lang="en-US" sz="2400" dirty="0" err="1" smtClean="0"/>
              <a:t>dapat</a:t>
            </a:r>
            <a:r>
              <a:rPr lang="en-US" sz="2400" dirty="0" smtClean="0"/>
              <a:t> </a:t>
            </a:r>
            <a:r>
              <a:rPr lang="en-US" sz="2400" dirty="0" err="1" smtClean="0"/>
              <a:t>di</a:t>
            </a:r>
            <a:r>
              <a:rPr lang="en-US" sz="2400" dirty="0" smtClean="0"/>
              <a:t> </a:t>
            </a:r>
            <a:r>
              <a:rPr lang="en-US" sz="2400" dirty="0" err="1" smtClean="0"/>
              <a:t>mengerti</a:t>
            </a:r>
            <a:r>
              <a:rPr lang="en-US" sz="2400" dirty="0" smtClean="0"/>
              <a:t> </a:t>
            </a:r>
            <a:r>
              <a:rPr lang="en-US" sz="2400" dirty="0" err="1" smtClean="0"/>
              <a:t>dan</a:t>
            </a:r>
            <a:r>
              <a:rPr lang="en-US" sz="2400" dirty="0" smtClean="0"/>
              <a:t> </a:t>
            </a:r>
            <a:r>
              <a:rPr lang="en-US" sz="2400" dirty="0" err="1" smtClean="0"/>
              <a:t>menyenangkan</a:t>
            </a:r>
            <a:endParaRPr lang="id-ID" sz="2400" dirty="0" smtClean="0"/>
          </a:p>
          <a:p>
            <a:pPr marL="285750" indent="-285750" algn="just">
              <a:buFont typeface="Arial" pitchFamily="34" charset="0"/>
              <a:buChar char="•"/>
              <a:defRPr/>
            </a:pPr>
            <a:r>
              <a:rPr lang="en-US" sz="2400" dirty="0" err="1" smtClean="0"/>
              <a:t>Bahasa</a:t>
            </a:r>
            <a:r>
              <a:rPr lang="en-US" sz="2400" dirty="0" smtClean="0"/>
              <a:t> yang </a:t>
            </a:r>
            <a:r>
              <a:rPr lang="en-US" sz="2400" dirty="0" err="1" smtClean="0"/>
              <a:t>pemandu</a:t>
            </a:r>
            <a:r>
              <a:rPr lang="en-US" sz="2400" dirty="0" smtClean="0"/>
              <a:t> </a:t>
            </a:r>
            <a:r>
              <a:rPr lang="en-US" sz="2400" dirty="0" err="1" smtClean="0"/>
              <a:t>gunakan</a:t>
            </a:r>
            <a:r>
              <a:rPr lang="en-US" sz="2400" dirty="0" smtClean="0"/>
              <a:t> </a:t>
            </a:r>
            <a:r>
              <a:rPr lang="en-US" sz="2400" dirty="0" err="1" smtClean="0"/>
              <a:t>harus</a:t>
            </a:r>
            <a:r>
              <a:rPr lang="en-US" sz="2400" dirty="0" smtClean="0"/>
              <a:t> </a:t>
            </a:r>
            <a:r>
              <a:rPr lang="en-US" sz="2400" dirty="0" err="1" smtClean="0"/>
              <a:t>sesuai</a:t>
            </a:r>
            <a:r>
              <a:rPr lang="en-US" sz="2400" dirty="0" smtClean="0"/>
              <a:t> </a:t>
            </a:r>
            <a:r>
              <a:rPr lang="en-US" sz="2400" dirty="0" err="1" smtClean="0"/>
              <a:t>dengan</a:t>
            </a:r>
            <a:r>
              <a:rPr lang="en-US" sz="2400" dirty="0" smtClean="0"/>
              <a:t> </a:t>
            </a:r>
            <a:r>
              <a:rPr lang="en-US" sz="2400" dirty="0" err="1" smtClean="0"/>
              <a:t>bahasa</a:t>
            </a:r>
            <a:r>
              <a:rPr lang="en-US" sz="2400" dirty="0" smtClean="0"/>
              <a:t> </a:t>
            </a:r>
            <a:r>
              <a:rPr lang="en-US" sz="2400" dirty="0" err="1" smtClean="0"/>
              <a:t>wisatawan</a:t>
            </a:r>
            <a:r>
              <a:rPr lang="en-US" sz="2400" dirty="0" smtClean="0"/>
              <a:t> </a:t>
            </a:r>
            <a:r>
              <a:rPr lang="en-US" sz="2400" dirty="0" err="1" smtClean="0"/>
              <a:t>berasal</a:t>
            </a:r>
            <a:r>
              <a:rPr lang="en-US" sz="2400" dirty="0" smtClean="0"/>
              <a:t> </a:t>
            </a:r>
            <a:r>
              <a:rPr lang="en-US" sz="2400" dirty="0" err="1" smtClean="0"/>
              <a:t>sehingga</a:t>
            </a:r>
            <a:r>
              <a:rPr lang="en-US" sz="2400" dirty="0" smtClean="0"/>
              <a:t> </a:t>
            </a:r>
            <a:r>
              <a:rPr lang="en-US" sz="2400" dirty="0" err="1" smtClean="0"/>
              <a:t>menjahui</a:t>
            </a:r>
            <a:r>
              <a:rPr lang="en-US" sz="2400" dirty="0" smtClean="0"/>
              <a:t> </a:t>
            </a:r>
            <a:r>
              <a:rPr lang="en-US" sz="2400" dirty="0" err="1" smtClean="0"/>
              <a:t>dr</a:t>
            </a:r>
            <a:r>
              <a:rPr lang="en-US" sz="2400" dirty="0" smtClean="0"/>
              <a:t> miss communication</a:t>
            </a:r>
          </a:p>
          <a:p>
            <a:pPr marL="285750" indent="-285750" algn="just">
              <a:buFont typeface="Wingdings" panose="05000000000000000000" pitchFamily="2" charset="2"/>
              <a:buChar char="q"/>
              <a:defRPr/>
            </a:pPr>
            <a:endParaRPr lang="en-US" sz="2400" dirty="0" smtClean="0"/>
          </a:p>
          <a:p>
            <a:pPr algn="just">
              <a:defRPr/>
            </a:pPr>
            <a:endParaRPr lang="en-US" sz="2400" dirty="0" smtClean="0"/>
          </a:p>
          <a:p>
            <a:pPr algn="just"/>
            <a:endParaRPr lang="en-US" sz="2400" dirty="0"/>
          </a:p>
        </p:txBody>
      </p:sp>
    </p:spTree>
  </p:cSld>
  <p:clrMapOvr>
    <a:masterClrMapping/>
  </p:clrMapOvr>
  <p:transition spd="med">
    <p:wheel spokes="2"/>
    <p:sndAc>
      <p:stSnd>
        <p:snd r:embed="rId2" name="coin.wav" builtIn="1"/>
      </p:stSnd>
    </p:sndAc>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14546" y="975360"/>
            <a:ext cx="4786346" cy="701040"/>
          </a:xfrm>
        </p:spPr>
        <p:txBody>
          <a:bodyPr rtlCol="0">
            <a:noAutofit/>
          </a:bodyPr>
          <a:lstStyle/>
          <a:p>
            <a:pPr fontAlgn="auto">
              <a:spcAft>
                <a:spcPts val="0"/>
              </a:spcAft>
              <a:defRPr/>
            </a:pPr>
            <a:r>
              <a:rPr lang="id-ID" sz="2000" b="1" dirty="0" smtClean="0"/>
              <a:t/>
            </a:r>
            <a:br>
              <a:rPr lang="id-ID" sz="2000" b="1" dirty="0" smtClean="0"/>
            </a:br>
            <a:r>
              <a:rPr lang="en-US" sz="2000" b="1" dirty="0" err="1" smtClean="0"/>
              <a:t>interpretasi</a:t>
            </a:r>
            <a:r>
              <a:rPr lang="id-ID" sz="2000" b="1" dirty="0" smtClean="0"/>
              <a:t> harus terorganisasi </a:t>
            </a:r>
            <a:r>
              <a:rPr lang="id-ID" sz="2000" dirty="0" smtClean="0"/>
              <a:t/>
            </a:r>
            <a:br>
              <a:rPr lang="id-ID" sz="2000" dirty="0" smtClean="0"/>
            </a:br>
            <a:endParaRPr lang="en-US" sz="2000" dirty="0" smtClean="0"/>
          </a:p>
        </p:txBody>
      </p:sp>
      <p:sp>
        <p:nvSpPr>
          <p:cNvPr id="3075" name="Content Placeholder 2"/>
          <p:cNvSpPr>
            <a:spLocks noGrp="1"/>
          </p:cNvSpPr>
          <p:nvPr>
            <p:ph idx="4294967295"/>
          </p:nvPr>
        </p:nvSpPr>
        <p:spPr>
          <a:xfrm>
            <a:off x="457200" y="1928802"/>
            <a:ext cx="8229600" cy="4197361"/>
          </a:xfrm>
          <a:prstGeom prst="rect">
            <a:avLst/>
          </a:prstGeom>
        </p:spPr>
        <p:txBody>
          <a:bodyPr/>
          <a:lstStyle/>
          <a:p>
            <a:pPr algn="just"/>
            <a:r>
              <a:rPr lang="en-US" sz="2800" dirty="0" err="1" smtClean="0"/>
              <a:t>Penyampaian</a:t>
            </a:r>
            <a:r>
              <a:rPr lang="en-US" sz="2800" dirty="0" smtClean="0"/>
              <a:t> </a:t>
            </a:r>
            <a:r>
              <a:rPr lang="en-US" sz="2800" dirty="0" err="1" smtClean="0"/>
              <a:t>informasi</a:t>
            </a:r>
            <a:r>
              <a:rPr lang="en-US" sz="2800" dirty="0" smtClean="0"/>
              <a:t> </a:t>
            </a:r>
            <a:r>
              <a:rPr lang="en-US" sz="2800" dirty="0" err="1" smtClean="0"/>
              <a:t>dari</a:t>
            </a:r>
            <a:r>
              <a:rPr lang="en-US" sz="2800" dirty="0" smtClean="0"/>
              <a:t> </a:t>
            </a:r>
            <a:r>
              <a:rPr lang="en-US" sz="2800" dirty="0" err="1" smtClean="0"/>
              <a:t>pemandu</a:t>
            </a:r>
            <a:r>
              <a:rPr lang="en-US" sz="2800" dirty="0" smtClean="0"/>
              <a:t> </a:t>
            </a:r>
            <a:r>
              <a:rPr lang="en-US" sz="2800" dirty="0" err="1" smtClean="0"/>
              <a:t>kepada</a:t>
            </a:r>
            <a:r>
              <a:rPr lang="en-US" sz="2800" dirty="0" smtClean="0"/>
              <a:t> </a:t>
            </a:r>
            <a:r>
              <a:rPr lang="en-US" sz="2800" dirty="0" err="1" smtClean="0"/>
              <a:t>wisatawan</a:t>
            </a:r>
            <a:r>
              <a:rPr lang="en-US" sz="2800" dirty="0" smtClean="0"/>
              <a:t> </a:t>
            </a:r>
            <a:r>
              <a:rPr lang="en-US" sz="2800" dirty="0" err="1" smtClean="0"/>
              <a:t>harus</a:t>
            </a:r>
            <a:r>
              <a:rPr lang="en-US" sz="2800" dirty="0" smtClean="0"/>
              <a:t> </a:t>
            </a:r>
            <a:r>
              <a:rPr lang="en-US" sz="2800" dirty="0" err="1" smtClean="0"/>
              <a:t>diorganisasikan</a:t>
            </a:r>
            <a:r>
              <a:rPr lang="en-US" sz="2800" dirty="0" smtClean="0"/>
              <a:t> </a:t>
            </a:r>
            <a:r>
              <a:rPr lang="en-US" sz="2800" dirty="0" err="1" smtClean="0"/>
              <a:t>secara</a:t>
            </a:r>
            <a:r>
              <a:rPr lang="en-US" sz="2800" dirty="0" smtClean="0"/>
              <a:t> </a:t>
            </a:r>
            <a:r>
              <a:rPr lang="en-US" sz="2800" dirty="0" err="1" smtClean="0"/>
              <a:t>baik</a:t>
            </a:r>
            <a:r>
              <a:rPr lang="en-US" sz="2800" dirty="0" smtClean="0"/>
              <a:t> </a:t>
            </a:r>
            <a:r>
              <a:rPr lang="en-US" sz="2800" dirty="0" err="1" smtClean="0"/>
              <a:t>dan</a:t>
            </a:r>
            <a:r>
              <a:rPr lang="en-US" sz="2800" dirty="0" smtClean="0"/>
              <a:t> </a:t>
            </a:r>
            <a:r>
              <a:rPr lang="en-US" sz="2800" dirty="0" err="1" smtClean="0"/>
              <a:t>mudah</a:t>
            </a:r>
            <a:r>
              <a:rPr lang="en-US" sz="2800" dirty="0" smtClean="0"/>
              <a:t>, </a:t>
            </a:r>
            <a:r>
              <a:rPr lang="en-US" sz="2800" dirty="0" err="1" smtClean="0"/>
              <a:t>sehingga</a:t>
            </a:r>
            <a:r>
              <a:rPr lang="en-US" sz="2800" dirty="0" smtClean="0"/>
              <a:t> </a:t>
            </a:r>
            <a:r>
              <a:rPr lang="en-US" sz="2800" dirty="0" err="1" smtClean="0"/>
              <a:t>para</a:t>
            </a:r>
            <a:r>
              <a:rPr lang="en-US" sz="2800" dirty="0" smtClean="0"/>
              <a:t> </a:t>
            </a:r>
            <a:r>
              <a:rPr lang="en-US" sz="2800" dirty="0" err="1" smtClean="0"/>
              <a:t>pengunjung</a:t>
            </a:r>
            <a:r>
              <a:rPr lang="en-US" sz="2800" dirty="0" smtClean="0"/>
              <a:t> </a:t>
            </a:r>
            <a:r>
              <a:rPr lang="en-US" sz="2800" dirty="0" err="1" smtClean="0"/>
              <a:t>antusias</a:t>
            </a:r>
            <a:r>
              <a:rPr lang="en-US" sz="2800" dirty="0" smtClean="0"/>
              <a:t> </a:t>
            </a:r>
            <a:r>
              <a:rPr lang="en-US" sz="2800" dirty="0" err="1" smtClean="0"/>
              <a:t>dan</a:t>
            </a:r>
            <a:r>
              <a:rPr lang="en-US" sz="2800" dirty="0" smtClean="0"/>
              <a:t> </a:t>
            </a:r>
            <a:r>
              <a:rPr lang="en-US" sz="2800" dirty="0" err="1" smtClean="0"/>
              <a:t>dapat</a:t>
            </a:r>
            <a:r>
              <a:rPr lang="en-US" sz="2800" dirty="0" smtClean="0"/>
              <a:t> </a:t>
            </a:r>
            <a:r>
              <a:rPr lang="en-US" sz="2800" dirty="0" err="1" smtClean="0"/>
              <a:t>menerima</a:t>
            </a:r>
            <a:r>
              <a:rPr lang="en-US" sz="2800" dirty="0" smtClean="0"/>
              <a:t> </a:t>
            </a:r>
            <a:r>
              <a:rPr lang="en-US" sz="2800" dirty="0" err="1" smtClean="0"/>
              <a:t>dengan</a:t>
            </a:r>
            <a:r>
              <a:rPr lang="en-US" sz="2800" dirty="0" smtClean="0"/>
              <a:t> </a:t>
            </a:r>
            <a:r>
              <a:rPr lang="en-US" sz="2800" dirty="0" err="1" smtClean="0"/>
              <a:t>baik</a:t>
            </a:r>
            <a:r>
              <a:rPr lang="en-US" sz="2800" dirty="0" smtClean="0"/>
              <a:t> </a:t>
            </a:r>
            <a:r>
              <a:rPr lang="en-US" sz="2800" dirty="0" err="1" smtClean="0"/>
              <a:t>informasi</a:t>
            </a:r>
            <a:r>
              <a:rPr lang="en-US" sz="2800" dirty="0" smtClean="0"/>
              <a:t> </a:t>
            </a:r>
            <a:r>
              <a:rPr lang="en-US" sz="2800" dirty="0" err="1" smtClean="0"/>
              <a:t>tersebut</a:t>
            </a:r>
            <a:r>
              <a:rPr lang="en-US" sz="2800" dirty="0" smtClean="0"/>
              <a:t> </a:t>
            </a:r>
            <a:r>
              <a:rPr lang="en-US" sz="2800" dirty="0" err="1" smtClean="0"/>
              <a:t>tanpa</a:t>
            </a:r>
            <a:r>
              <a:rPr lang="en-US" sz="2800" dirty="0" smtClean="0"/>
              <a:t> rasa </a:t>
            </a:r>
            <a:r>
              <a:rPr lang="en-US" sz="2800" dirty="0" err="1" smtClean="0"/>
              <a:t>jenuh</a:t>
            </a:r>
            <a:r>
              <a:rPr lang="en-US" sz="2800" dirty="0" smtClean="0"/>
              <a:t>.</a:t>
            </a:r>
          </a:p>
          <a:p>
            <a:pPr algn="just">
              <a:buFont typeface="Wingdings" pitchFamily="2" charset="2"/>
              <a:buChar char="ü"/>
            </a:pPr>
            <a:endParaRPr lang="en-US" sz="2800" dirty="0" smtClean="0"/>
          </a:p>
        </p:txBody>
      </p:sp>
    </p:spTree>
  </p:cSld>
  <p:clrMapOvr>
    <a:masterClrMapping/>
  </p:clrMapOvr>
  <p:transition spd="med">
    <p:wheel spokes="2"/>
    <p:sndAc>
      <p:stSnd>
        <p:snd r:embed="rId2" name="coin.wav" builtIn="1"/>
      </p:stSnd>
    </p:sndAc>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a:xfrm>
            <a:off x="1714480" y="975360"/>
            <a:ext cx="5429288" cy="701040"/>
          </a:xfrm>
        </p:spPr>
        <p:txBody>
          <a:bodyPr>
            <a:noAutofit/>
          </a:bodyPr>
          <a:lstStyle/>
          <a:p>
            <a:r>
              <a:rPr lang="es-ES" sz="2400" dirty="0" err="1" smtClean="0"/>
              <a:t>Interpretasi</a:t>
            </a:r>
            <a:r>
              <a:rPr lang="es-ES" sz="2400" dirty="0" smtClean="0"/>
              <a:t> </a:t>
            </a:r>
            <a:r>
              <a:rPr lang="id-ID" sz="2400" dirty="0" smtClean="0"/>
              <a:t>harus ber</a:t>
            </a:r>
            <a:r>
              <a:rPr lang="es-ES" sz="2400" dirty="0" smtClean="0"/>
              <a:t>tema</a:t>
            </a:r>
            <a:endParaRPr lang="en-US" sz="2400" dirty="0" smtClean="0"/>
          </a:p>
        </p:txBody>
      </p:sp>
      <p:sp>
        <p:nvSpPr>
          <p:cNvPr id="4099" name="Content Placeholder 2"/>
          <p:cNvSpPr>
            <a:spLocks noGrp="1"/>
          </p:cNvSpPr>
          <p:nvPr>
            <p:ph idx="4294967295"/>
          </p:nvPr>
        </p:nvSpPr>
        <p:spPr>
          <a:xfrm>
            <a:off x="500034" y="1857364"/>
            <a:ext cx="8229600" cy="4525963"/>
          </a:xfrm>
          <a:prstGeom prst="rect">
            <a:avLst/>
          </a:prstGeom>
        </p:spPr>
        <p:txBody>
          <a:bodyPr/>
          <a:lstStyle/>
          <a:p>
            <a:pPr algn="just"/>
            <a:r>
              <a:rPr lang="en-US" sz="2800" dirty="0" err="1" smtClean="0"/>
              <a:t>Jadi</a:t>
            </a:r>
            <a:r>
              <a:rPr lang="en-US" sz="2800" dirty="0" smtClean="0"/>
              <a:t> </a:t>
            </a:r>
            <a:r>
              <a:rPr lang="en-US" sz="2800" dirty="0" err="1" smtClean="0"/>
              <a:t>Tema</a:t>
            </a:r>
            <a:r>
              <a:rPr lang="en-US" sz="2800" dirty="0" smtClean="0"/>
              <a:t> </a:t>
            </a:r>
            <a:r>
              <a:rPr lang="en-US" sz="2800" dirty="0" err="1" smtClean="0"/>
              <a:t>itu</a:t>
            </a:r>
            <a:r>
              <a:rPr lang="en-US" sz="2800" dirty="0" smtClean="0"/>
              <a:t> </a:t>
            </a:r>
            <a:r>
              <a:rPr lang="en-US" sz="2800" dirty="0" err="1" smtClean="0"/>
              <a:t>merupakan</a:t>
            </a:r>
            <a:r>
              <a:rPr lang="en-US" sz="2800" dirty="0" smtClean="0"/>
              <a:t> </a:t>
            </a:r>
            <a:r>
              <a:rPr lang="en-US" sz="2800" dirty="0" err="1" smtClean="0"/>
              <a:t>pesan</a:t>
            </a:r>
            <a:r>
              <a:rPr lang="en-US" sz="2800" dirty="0" smtClean="0"/>
              <a:t>, yang </a:t>
            </a:r>
            <a:r>
              <a:rPr lang="en-US" sz="2800" dirty="0" err="1" smtClean="0"/>
              <a:t>mengandung</a:t>
            </a:r>
            <a:r>
              <a:rPr lang="en-US" sz="2800" dirty="0" smtClean="0"/>
              <a:t> </a:t>
            </a:r>
            <a:r>
              <a:rPr lang="en-US" sz="2800" dirty="0" err="1" smtClean="0"/>
              <a:t>pernyataan-pernyataan</a:t>
            </a:r>
            <a:r>
              <a:rPr lang="en-US" sz="2800" dirty="0" smtClean="0"/>
              <a:t> </a:t>
            </a:r>
            <a:r>
              <a:rPr lang="en-US" sz="2800" dirty="0" err="1" smtClean="0"/>
              <a:t>tentang</a:t>
            </a:r>
            <a:r>
              <a:rPr lang="en-US" sz="2800" dirty="0" smtClean="0"/>
              <a:t> </a:t>
            </a:r>
            <a:r>
              <a:rPr lang="en-US" sz="2800" dirty="0" err="1" smtClean="0"/>
              <a:t>tempat</a:t>
            </a:r>
            <a:r>
              <a:rPr lang="en-US" sz="2800" dirty="0" smtClean="0"/>
              <a:t> </a:t>
            </a:r>
            <a:r>
              <a:rPr lang="en-US" sz="2800" dirty="0" err="1" smtClean="0"/>
              <a:t>atau</a:t>
            </a:r>
            <a:r>
              <a:rPr lang="en-US" sz="2800" dirty="0" smtClean="0"/>
              <a:t> yang </a:t>
            </a:r>
            <a:r>
              <a:rPr lang="en-US" sz="2800" dirty="0" err="1" smtClean="0"/>
              <a:t>lainnya</a:t>
            </a:r>
            <a:r>
              <a:rPr lang="en-US" sz="2800" dirty="0" smtClean="0"/>
              <a:t>. </a:t>
            </a:r>
            <a:r>
              <a:rPr lang="en-US" sz="2800" dirty="0" err="1" smtClean="0"/>
              <a:t>Seorang</a:t>
            </a:r>
            <a:r>
              <a:rPr lang="en-US" sz="2800" dirty="0" smtClean="0"/>
              <a:t> </a:t>
            </a:r>
            <a:r>
              <a:rPr lang="en-US" sz="2800" dirty="0" err="1" smtClean="0"/>
              <a:t>pemandu</a:t>
            </a:r>
            <a:r>
              <a:rPr lang="en-US" sz="2800" dirty="0" smtClean="0"/>
              <a:t> yang </a:t>
            </a:r>
            <a:r>
              <a:rPr lang="en-US" sz="2800" dirty="0" err="1" smtClean="0"/>
              <a:t>baik</a:t>
            </a:r>
            <a:r>
              <a:rPr lang="en-US" sz="2800" dirty="0" smtClean="0"/>
              <a:t>, </a:t>
            </a:r>
            <a:r>
              <a:rPr lang="en-US" sz="2800" dirty="0" err="1" smtClean="0"/>
              <a:t>akan</a:t>
            </a:r>
            <a:r>
              <a:rPr lang="en-US" sz="2800" dirty="0" smtClean="0"/>
              <a:t> </a:t>
            </a:r>
            <a:r>
              <a:rPr lang="en-US" sz="2800" dirty="0" err="1" smtClean="0"/>
              <a:t>mempraktekkan</a:t>
            </a:r>
            <a:r>
              <a:rPr lang="en-US" sz="2800" dirty="0" smtClean="0"/>
              <a:t> </a:t>
            </a:r>
            <a:r>
              <a:rPr lang="en-US" sz="2800" i="1" dirty="0" smtClean="0"/>
              <a:t>thematic interpretation</a:t>
            </a:r>
            <a:r>
              <a:rPr lang="en-US" sz="2800" dirty="0" smtClean="0"/>
              <a:t> </a:t>
            </a:r>
            <a:r>
              <a:rPr lang="en-US" sz="2800" dirty="0" err="1" smtClean="0"/>
              <a:t>dengan</a:t>
            </a:r>
            <a:r>
              <a:rPr lang="en-US" sz="2800" dirty="0" smtClean="0"/>
              <a:t> </a:t>
            </a:r>
            <a:r>
              <a:rPr lang="en-US" sz="2800" dirty="0" err="1" smtClean="0"/>
              <a:t>cara</a:t>
            </a:r>
            <a:r>
              <a:rPr lang="en-US" sz="2800" dirty="0" smtClean="0"/>
              <a:t> </a:t>
            </a:r>
            <a:r>
              <a:rPr lang="en-US" sz="2800" dirty="0" err="1" smtClean="0"/>
              <a:t>menyampaikan</a:t>
            </a:r>
            <a:r>
              <a:rPr lang="en-US" sz="2800" dirty="0" smtClean="0"/>
              <a:t> </a:t>
            </a:r>
            <a:r>
              <a:rPr lang="en-US" sz="2800" dirty="0" err="1" smtClean="0"/>
              <a:t>pesan-pesan</a:t>
            </a:r>
            <a:r>
              <a:rPr lang="en-US" sz="2800" dirty="0" smtClean="0"/>
              <a:t> </a:t>
            </a:r>
            <a:r>
              <a:rPr lang="en-US" sz="2800" dirty="0" err="1" smtClean="0"/>
              <a:t>menarik</a:t>
            </a:r>
            <a:r>
              <a:rPr lang="en-US" sz="2800" dirty="0" smtClean="0"/>
              <a:t> </a:t>
            </a:r>
            <a:r>
              <a:rPr lang="en-US" sz="2800" dirty="0" err="1" smtClean="0"/>
              <a:t>kepada</a:t>
            </a:r>
            <a:r>
              <a:rPr lang="en-US" sz="2800" dirty="0" smtClean="0"/>
              <a:t> </a:t>
            </a:r>
            <a:r>
              <a:rPr lang="en-US" sz="2800" dirty="0" err="1" smtClean="0"/>
              <a:t>klien</a:t>
            </a:r>
            <a:r>
              <a:rPr lang="en-US" sz="2800" dirty="0" smtClean="0"/>
              <a:t> </a:t>
            </a:r>
            <a:r>
              <a:rPr lang="en-US" sz="2800" dirty="0" err="1" smtClean="0"/>
              <a:t>mereka</a:t>
            </a:r>
            <a:r>
              <a:rPr lang="en-US" sz="2800" dirty="0" smtClean="0"/>
              <a:t> </a:t>
            </a:r>
            <a:r>
              <a:rPr lang="en-US" sz="2800" dirty="0" err="1" smtClean="0"/>
              <a:t>tentang</a:t>
            </a:r>
            <a:r>
              <a:rPr lang="en-US" sz="2800" dirty="0" smtClean="0"/>
              <a:t> </a:t>
            </a:r>
            <a:r>
              <a:rPr lang="en-US" sz="2800" dirty="0" err="1" smtClean="0"/>
              <a:t>tempat</a:t>
            </a:r>
            <a:r>
              <a:rPr lang="en-US" sz="2800" dirty="0" smtClean="0"/>
              <a:t> yang </a:t>
            </a:r>
            <a:r>
              <a:rPr lang="en-US" sz="2800" dirty="0" err="1" smtClean="0"/>
              <a:t>dikunjungi</a:t>
            </a:r>
            <a:r>
              <a:rPr lang="en-US" sz="2800" dirty="0" smtClean="0"/>
              <a:t>. </a:t>
            </a:r>
            <a:r>
              <a:rPr lang="en-US" sz="2800" dirty="0" err="1" smtClean="0"/>
              <a:t>Tema</a:t>
            </a:r>
            <a:r>
              <a:rPr lang="en-US" sz="2800" dirty="0" smtClean="0"/>
              <a:t> </a:t>
            </a:r>
            <a:r>
              <a:rPr lang="en-US" sz="2800" dirty="0" err="1" smtClean="0"/>
              <a:t>merupakan</a:t>
            </a:r>
            <a:r>
              <a:rPr lang="en-US" sz="2800" dirty="0" smtClean="0"/>
              <a:t> </a:t>
            </a:r>
            <a:r>
              <a:rPr lang="en-US" sz="2800" dirty="0" err="1" smtClean="0"/>
              <a:t>gagasan</a:t>
            </a:r>
            <a:r>
              <a:rPr lang="en-US" sz="2800" dirty="0" smtClean="0"/>
              <a:t> </a:t>
            </a:r>
            <a:r>
              <a:rPr lang="en-US" sz="2800" dirty="0" err="1" smtClean="0"/>
              <a:t>utuh</a:t>
            </a:r>
            <a:r>
              <a:rPr lang="en-US" sz="2800" dirty="0" smtClean="0"/>
              <a:t>, </a:t>
            </a:r>
            <a:r>
              <a:rPr lang="en-US" sz="2800" dirty="0" err="1" smtClean="0"/>
              <a:t>kandungan</a:t>
            </a:r>
            <a:r>
              <a:rPr lang="en-US" sz="2800" dirty="0" smtClean="0"/>
              <a:t> moral </a:t>
            </a:r>
            <a:r>
              <a:rPr lang="en-US" sz="2800" dirty="0" err="1" smtClean="0"/>
              <a:t>dalam</a:t>
            </a:r>
            <a:r>
              <a:rPr lang="en-US" sz="2800" dirty="0" smtClean="0"/>
              <a:t> </a:t>
            </a:r>
            <a:r>
              <a:rPr lang="en-US" sz="2800" dirty="0" err="1" smtClean="0"/>
              <a:t>cerita</a:t>
            </a:r>
            <a:r>
              <a:rPr lang="en-US" sz="2800" dirty="0" smtClean="0"/>
              <a:t>, </a:t>
            </a:r>
            <a:r>
              <a:rPr lang="en-US" sz="2800" dirty="0" err="1" smtClean="0"/>
              <a:t>dan</a:t>
            </a:r>
            <a:r>
              <a:rPr lang="en-US" sz="2800" dirty="0" smtClean="0"/>
              <a:t> </a:t>
            </a:r>
            <a:r>
              <a:rPr lang="en-US" sz="2800" dirty="0" err="1" smtClean="0"/>
              <a:t>pesan</a:t>
            </a:r>
            <a:r>
              <a:rPr lang="en-US" sz="2800" dirty="0" smtClean="0"/>
              <a:t> </a:t>
            </a:r>
            <a:r>
              <a:rPr lang="en-US" sz="2800" dirty="0" err="1" smtClean="0"/>
              <a:t>utama</a:t>
            </a:r>
            <a:r>
              <a:rPr lang="en-US" sz="2800" dirty="0" smtClean="0"/>
              <a:t> yang </a:t>
            </a:r>
            <a:r>
              <a:rPr lang="en-US" sz="2800" dirty="0" err="1" smtClean="0"/>
              <a:t>akan</a:t>
            </a:r>
            <a:r>
              <a:rPr lang="en-US" sz="2800" dirty="0" smtClean="0"/>
              <a:t> </a:t>
            </a:r>
            <a:r>
              <a:rPr lang="en-US" sz="2800" dirty="0" err="1" smtClean="0"/>
              <a:t>dibawa</a:t>
            </a:r>
            <a:r>
              <a:rPr lang="en-US" sz="2800" dirty="0" smtClean="0"/>
              <a:t> </a:t>
            </a:r>
            <a:r>
              <a:rPr lang="en-US" sz="2800" dirty="0" err="1" smtClean="0"/>
              <a:t>seorang</a:t>
            </a:r>
            <a:r>
              <a:rPr lang="en-US" sz="2800" dirty="0" smtClean="0"/>
              <a:t> </a:t>
            </a:r>
            <a:r>
              <a:rPr lang="en-US" sz="2800" dirty="0" err="1" smtClean="0"/>
              <a:t>ekowisatawan</a:t>
            </a:r>
            <a:r>
              <a:rPr lang="en-US" sz="2800" dirty="0" smtClean="0"/>
              <a:t> </a:t>
            </a:r>
            <a:r>
              <a:rPr lang="en-US" sz="2800" dirty="0" err="1" smtClean="0"/>
              <a:t>pulang</a:t>
            </a:r>
            <a:r>
              <a:rPr lang="en-US" sz="2800" dirty="0" smtClean="0"/>
              <a:t> </a:t>
            </a:r>
            <a:r>
              <a:rPr lang="en-US" sz="2800" dirty="0" err="1" smtClean="0"/>
              <a:t>ke</a:t>
            </a:r>
            <a:r>
              <a:rPr lang="en-US" sz="2800" dirty="0" smtClean="0"/>
              <a:t> </a:t>
            </a:r>
            <a:r>
              <a:rPr lang="en-US" sz="2800" dirty="0" err="1" smtClean="0"/>
              <a:t>rumah</a:t>
            </a:r>
            <a:r>
              <a:rPr lang="en-US" sz="2800" dirty="0" smtClean="0"/>
              <a:t>.</a:t>
            </a:r>
          </a:p>
        </p:txBody>
      </p:sp>
    </p:spTree>
  </p:cSld>
  <p:clrMapOvr>
    <a:masterClrMapping/>
  </p:clrMapOvr>
  <p:transition spd="med">
    <p:wheel spokes="2"/>
    <p:sndAc>
      <p:stSnd>
        <p:snd r:embed="rId2" name="coin.wav" builtIn="1"/>
      </p:stSnd>
    </p:sndAc>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p:txBody>
          <a:bodyPr>
            <a:normAutofit/>
          </a:bodyPr>
          <a:lstStyle/>
          <a:p>
            <a:pPr algn="just"/>
            <a:r>
              <a:rPr lang="id-ID" sz="2800" dirty="0" smtClean="0"/>
              <a:t>Hubungan bisnis terkait dengan kualitas perjalanan saat membimbing dan menginterpretasi pengunjung dari berbagai perspektif. Sehingga kualitas membimbing dan interpretasi pemandu ekowisata mempengaruhi keputusan pengunjung dalam berperilaku.</a:t>
            </a:r>
          </a:p>
          <a:p>
            <a:pPr algn="just"/>
            <a:endParaRPr lang="id-ID" sz="2800" dirty="0"/>
          </a:p>
        </p:txBody>
      </p:sp>
      <p:sp>
        <p:nvSpPr>
          <p:cNvPr id="3" name="Title 2"/>
          <p:cNvSpPr>
            <a:spLocks noGrp="1"/>
          </p:cNvSpPr>
          <p:nvPr>
            <p:ph type="title"/>
          </p:nvPr>
        </p:nvSpPr>
        <p:spPr>
          <a:xfrm>
            <a:off x="1142976" y="975360"/>
            <a:ext cx="6858048" cy="701040"/>
          </a:xfrm>
        </p:spPr>
        <p:txBody>
          <a:bodyPr>
            <a:noAutofit/>
          </a:bodyPr>
          <a:lstStyle/>
          <a:p>
            <a:r>
              <a:rPr lang="id-ID" dirty="0" smtClean="0"/>
              <a:t/>
            </a:r>
            <a:br>
              <a:rPr lang="id-ID" dirty="0" smtClean="0"/>
            </a:br>
            <a:r>
              <a:rPr lang="id-ID" dirty="0" smtClean="0"/>
              <a:t>Pemandu wisata dan interpretasi , faktor dalam pengambilan keputusan wisata</a:t>
            </a:r>
            <a:br>
              <a:rPr lang="id-ID" dirty="0" smtClean="0"/>
            </a:br>
            <a:endParaRPr lang="id-ID" dirty="0"/>
          </a:p>
        </p:txBody>
      </p:sp>
    </p:spTree>
  </p:cSld>
  <p:clrMapOvr>
    <a:masterClrMapping/>
  </p:clrMapOvr>
  <p:transition spd="med">
    <p:wheel spokes="2"/>
    <p:sndAc>
      <p:stSnd>
        <p:snd r:embed="rId2" name="coin.wav" builtIn="1"/>
      </p:stSnd>
    </p:sndAc>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p:txBody>
          <a:bodyPr>
            <a:normAutofit/>
          </a:bodyPr>
          <a:lstStyle/>
          <a:p>
            <a:pPr marL="0" indent="0" algn="just">
              <a:buNone/>
            </a:pPr>
            <a:r>
              <a:rPr lang="en-US" sz="2800" dirty="0" err="1" smtClean="0"/>
              <a:t>untuk</a:t>
            </a:r>
            <a:r>
              <a:rPr lang="en-US" sz="2800" dirty="0" smtClean="0"/>
              <a:t> </a:t>
            </a:r>
            <a:r>
              <a:rPr lang="en-US" sz="2800" dirty="0" err="1" smtClean="0"/>
              <a:t>setiap</a:t>
            </a:r>
            <a:r>
              <a:rPr lang="en-US" sz="2800" dirty="0" smtClean="0"/>
              <a:t> </a:t>
            </a:r>
            <a:r>
              <a:rPr lang="en-US" sz="2800" dirty="0" err="1" smtClean="0"/>
              <a:t>keputusan</a:t>
            </a:r>
            <a:r>
              <a:rPr lang="en-US" sz="2800" dirty="0" smtClean="0"/>
              <a:t> </a:t>
            </a:r>
            <a:r>
              <a:rPr lang="en-US" sz="2800" dirty="0" err="1" smtClean="0"/>
              <a:t>ada</a:t>
            </a:r>
            <a:r>
              <a:rPr lang="en-US" sz="2800" dirty="0" smtClean="0"/>
              <a:t> </a:t>
            </a:r>
            <a:r>
              <a:rPr lang="en-US" sz="2800" dirty="0" err="1" smtClean="0"/>
              <a:t>banyak</a:t>
            </a:r>
            <a:r>
              <a:rPr lang="en-US" sz="2800" dirty="0" smtClean="0"/>
              <a:t> </a:t>
            </a:r>
            <a:r>
              <a:rPr lang="en-US" sz="2800" dirty="0" err="1" smtClean="0"/>
              <a:t>faktor</a:t>
            </a:r>
            <a:r>
              <a:rPr lang="en-US" sz="2800" dirty="0" smtClean="0"/>
              <a:t> internal </a:t>
            </a:r>
            <a:r>
              <a:rPr lang="en-US" sz="2800" dirty="0" err="1" smtClean="0"/>
              <a:t>dan</a:t>
            </a:r>
            <a:r>
              <a:rPr lang="en-US" sz="2800" dirty="0" smtClean="0"/>
              <a:t> </a:t>
            </a:r>
            <a:r>
              <a:rPr lang="en-US" sz="2800" dirty="0" err="1" smtClean="0"/>
              <a:t>eksternal</a:t>
            </a:r>
            <a:r>
              <a:rPr lang="en-US" sz="2800" dirty="0" smtClean="0"/>
              <a:t> </a:t>
            </a:r>
            <a:r>
              <a:rPr lang="en-US" sz="2800" dirty="0" err="1" smtClean="0"/>
              <a:t>untuk</a:t>
            </a:r>
            <a:r>
              <a:rPr lang="en-US" sz="2800" dirty="0" smtClean="0"/>
              <a:t> </a:t>
            </a:r>
            <a:r>
              <a:rPr lang="en-US" sz="2800" dirty="0" err="1" smtClean="0"/>
              <a:t>individu</a:t>
            </a:r>
            <a:r>
              <a:rPr lang="en-US" sz="2800" dirty="0" smtClean="0"/>
              <a:t>, yang </a:t>
            </a:r>
            <a:r>
              <a:rPr lang="en-US" sz="2800" dirty="0" err="1" smtClean="0"/>
              <a:t>terakhir</a:t>
            </a:r>
            <a:r>
              <a:rPr lang="en-US" sz="2800" dirty="0" smtClean="0"/>
              <a:t> </a:t>
            </a:r>
            <a:r>
              <a:rPr lang="en-US" sz="2800" dirty="0" err="1" smtClean="0"/>
              <a:t>termasuk</a:t>
            </a:r>
            <a:r>
              <a:rPr lang="en-US" sz="2800" dirty="0" smtClean="0"/>
              <a:t> </a:t>
            </a:r>
            <a:r>
              <a:rPr lang="en-US" sz="2800" dirty="0" err="1" smtClean="0"/>
              <a:t>tujuan</a:t>
            </a:r>
            <a:r>
              <a:rPr lang="en-US" sz="2800" dirty="0" smtClean="0"/>
              <a:t> </a:t>
            </a:r>
            <a:r>
              <a:rPr lang="en-US" sz="2800" dirty="0" err="1" smtClean="0"/>
              <a:t>dan</a:t>
            </a:r>
            <a:r>
              <a:rPr lang="en-US" sz="2800" dirty="0" smtClean="0"/>
              <a:t> </a:t>
            </a:r>
            <a:r>
              <a:rPr lang="en-US" sz="2800" dirty="0" err="1" smtClean="0"/>
              <a:t>atribut</a:t>
            </a:r>
            <a:r>
              <a:rPr lang="en-US" sz="2800" dirty="0" smtClean="0"/>
              <a:t> </a:t>
            </a:r>
            <a:r>
              <a:rPr lang="en-US" sz="2800" dirty="0" err="1" smtClean="0"/>
              <a:t>produk</a:t>
            </a:r>
            <a:r>
              <a:rPr lang="en-US" sz="2800" dirty="0" smtClean="0"/>
              <a:t> yang </a:t>
            </a:r>
            <a:r>
              <a:rPr lang="en-US" sz="2800" dirty="0" err="1" smtClean="0"/>
              <a:t>dapat</a:t>
            </a:r>
            <a:r>
              <a:rPr lang="en-US" sz="2800" dirty="0" smtClean="0"/>
              <a:t> </a:t>
            </a:r>
            <a:r>
              <a:rPr lang="en-US" sz="2800" dirty="0" err="1" smtClean="0"/>
              <a:t>mempengaruhi</a:t>
            </a:r>
            <a:r>
              <a:rPr lang="en-US" sz="2800" dirty="0" smtClean="0"/>
              <a:t> </a:t>
            </a:r>
            <a:r>
              <a:rPr lang="en-US" sz="2800" dirty="0" err="1" smtClean="0"/>
              <a:t>keputusan</a:t>
            </a:r>
            <a:r>
              <a:rPr lang="en-US" sz="2800" dirty="0" smtClean="0"/>
              <a:t> </a:t>
            </a:r>
            <a:r>
              <a:rPr lang="id-ID" sz="2800" dirty="0" smtClean="0"/>
              <a:t>wisatawan </a:t>
            </a:r>
            <a:r>
              <a:rPr lang="en-US" sz="2800" dirty="0" smtClean="0"/>
              <a:t>(so </a:t>
            </a:r>
            <a:r>
              <a:rPr lang="en-US" sz="2800" dirty="0" err="1" smtClean="0"/>
              <a:t>raere</a:t>
            </a:r>
            <a:r>
              <a:rPr lang="en-US" sz="2800" dirty="0" smtClean="0"/>
              <a:t>, 1998).</a:t>
            </a:r>
            <a:endParaRPr lang="en-US" sz="2800" dirty="0"/>
          </a:p>
        </p:txBody>
      </p:sp>
      <p:sp>
        <p:nvSpPr>
          <p:cNvPr id="2" name="Title 1"/>
          <p:cNvSpPr>
            <a:spLocks noGrp="1"/>
          </p:cNvSpPr>
          <p:nvPr>
            <p:ph type="title"/>
          </p:nvPr>
        </p:nvSpPr>
        <p:spPr/>
        <p:txBody>
          <a:bodyPr/>
          <a:lstStyle/>
          <a:p>
            <a:r>
              <a:rPr lang="en-US" dirty="0" err="1" smtClean="0"/>
              <a:t>Kemasan</a:t>
            </a:r>
            <a:r>
              <a:rPr lang="en-US" dirty="0" smtClean="0"/>
              <a:t> </a:t>
            </a:r>
            <a:r>
              <a:rPr lang="en-US" dirty="0" err="1" smtClean="0"/>
              <a:t>produk</a:t>
            </a:r>
            <a:r>
              <a:rPr lang="en-US" dirty="0" smtClean="0"/>
              <a:t> </a:t>
            </a:r>
            <a:r>
              <a:rPr lang="en-US" dirty="0" err="1" smtClean="0"/>
              <a:t>wisata</a:t>
            </a:r>
            <a:endParaRPr lang="en-US" dirty="0"/>
          </a:p>
        </p:txBody>
      </p:sp>
    </p:spTree>
    <p:extLst>
      <p:ext uri="{BB962C8B-B14F-4D97-AF65-F5344CB8AC3E}">
        <p14:creationId xmlns="" xmlns:p14="http://schemas.microsoft.com/office/powerpoint/2010/main" val="4200109130"/>
      </p:ext>
    </p:extLst>
  </p:cSld>
  <p:clrMapOvr>
    <a:masterClrMapping/>
  </p:clrMapOvr>
  <p:transition spd="med">
    <p:wheel spokes="2"/>
    <p:sndAc>
      <p:stSnd>
        <p:snd r:embed="rId2" name="coin.wav" builtIn="1"/>
      </p:stSnd>
    </p:sndAc>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p:txBody>
          <a:bodyPr>
            <a:normAutofit/>
          </a:bodyPr>
          <a:lstStyle/>
          <a:p>
            <a:pPr algn="just">
              <a:buFont typeface="Arial" pitchFamily="34" charset="0"/>
              <a:buChar char="•"/>
            </a:pPr>
            <a:r>
              <a:rPr lang="id-ID" sz="2800" dirty="0" smtClean="0"/>
              <a:t>K</a:t>
            </a:r>
            <a:r>
              <a:rPr lang="en-US" sz="2800" dirty="0" err="1" smtClean="0"/>
              <a:t>eterbatasan</a:t>
            </a:r>
            <a:r>
              <a:rPr lang="en-US" sz="2800" dirty="0" smtClean="0"/>
              <a:t> </a:t>
            </a:r>
            <a:r>
              <a:rPr lang="en-US" sz="2800" dirty="0" err="1" smtClean="0"/>
              <a:t>kualitas</a:t>
            </a:r>
            <a:r>
              <a:rPr lang="id-ID" sz="2800" dirty="0" smtClean="0"/>
              <a:t> </a:t>
            </a:r>
            <a:r>
              <a:rPr lang="en-US" sz="2800" dirty="0" err="1" smtClean="0"/>
              <a:t>pemandu</a:t>
            </a:r>
            <a:r>
              <a:rPr lang="en-US" sz="2800" dirty="0" smtClean="0"/>
              <a:t> </a:t>
            </a:r>
            <a:r>
              <a:rPr lang="id-ID" sz="2800" dirty="0" smtClean="0"/>
              <a:t>ekowisata</a:t>
            </a:r>
            <a:r>
              <a:rPr lang="en-US" sz="2800" dirty="0" smtClean="0"/>
              <a:t> </a:t>
            </a:r>
            <a:r>
              <a:rPr lang="en-US" sz="2800" dirty="0" err="1" smtClean="0"/>
              <a:t>mempengaruhi</a:t>
            </a:r>
            <a:r>
              <a:rPr lang="en-US" sz="2800" dirty="0" smtClean="0"/>
              <a:t> </a:t>
            </a:r>
            <a:r>
              <a:rPr lang="en-US" sz="2800" dirty="0" err="1" smtClean="0"/>
              <a:t>keputusan</a:t>
            </a:r>
            <a:r>
              <a:rPr lang="en-US" sz="2800" dirty="0" smtClean="0"/>
              <a:t> </a:t>
            </a:r>
            <a:r>
              <a:rPr lang="en-US" sz="2800" dirty="0" err="1" smtClean="0"/>
              <a:t>wisatawan</a:t>
            </a:r>
            <a:r>
              <a:rPr lang="en-US" sz="2800" dirty="0" smtClean="0"/>
              <a:t> </a:t>
            </a:r>
            <a:r>
              <a:rPr lang="id-ID" sz="2800" dirty="0" smtClean="0"/>
              <a:t>secara</a:t>
            </a:r>
            <a:r>
              <a:rPr lang="en-US" sz="2800" dirty="0" smtClean="0"/>
              <a:t> internal </a:t>
            </a:r>
            <a:r>
              <a:rPr lang="en-US" sz="2800" dirty="0" err="1" smtClean="0"/>
              <a:t>dan</a:t>
            </a:r>
            <a:r>
              <a:rPr lang="en-US" sz="2800" dirty="0" smtClean="0"/>
              <a:t> </a:t>
            </a:r>
            <a:r>
              <a:rPr lang="en-US" sz="2800" dirty="0" err="1" smtClean="0"/>
              <a:t>ekternal</a:t>
            </a:r>
            <a:endParaRPr lang="id-ID" sz="2800" dirty="0" smtClean="0"/>
          </a:p>
          <a:p>
            <a:pPr algn="just">
              <a:buFont typeface="Arial" pitchFamily="34" charset="0"/>
              <a:buChar char="•"/>
            </a:pPr>
            <a:r>
              <a:rPr lang="id-ID" sz="2800" dirty="0" smtClean="0"/>
              <a:t>Ekowisata </a:t>
            </a:r>
            <a:r>
              <a:rPr lang="en-US" sz="2800" dirty="0" err="1" smtClean="0"/>
              <a:t>lebih</a:t>
            </a:r>
            <a:r>
              <a:rPr lang="en-US" sz="2800" dirty="0" smtClean="0"/>
              <a:t> </a:t>
            </a:r>
            <a:r>
              <a:rPr lang="en-US" sz="2800" dirty="0" err="1" smtClean="0"/>
              <a:t>cenderung</a:t>
            </a:r>
            <a:r>
              <a:rPr lang="en-US" sz="2800" dirty="0" smtClean="0"/>
              <a:t> </a:t>
            </a:r>
            <a:r>
              <a:rPr lang="en-US" sz="2800" dirty="0" err="1" smtClean="0"/>
              <a:t>mencari</a:t>
            </a:r>
            <a:r>
              <a:rPr lang="en-US" sz="2800" dirty="0" smtClean="0"/>
              <a:t> </a:t>
            </a:r>
            <a:r>
              <a:rPr lang="en-US" sz="2800" dirty="0" err="1" smtClean="0"/>
              <a:t>diferensiasi</a:t>
            </a:r>
            <a:r>
              <a:rPr lang="en-US" sz="2800" dirty="0" smtClean="0"/>
              <a:t> </a:t>
            </a:r>
            <a:r>
              <a:rPr lang="en-US" sz="2800" dirty="0" err="1" smtClean="0"/>
              <a:t>produk</a:t>
            </a:r>
            <a:r>
              <a:rPr lang="en-US" sz="2800" dirty="0" smtClean="0"/>
              <a:t> </a:t>
            </a:r>
            <a:r>
              <a:rPr lang="id-ID" sz="2800" dirty="0" smtClean="0"/>
              <a:t>yang berhubungan </a:t>
            </a:r>
            <a:r>
              <a:rPr lang="en-US" sz="2800" dirty="0" err="1" smtClean="0"/>
              <a:t>dengan</a:t>
            </a:r>
            <a:r>
              <a:rPr lang="en-US" sz="2800" dirty="0" smtClean="0"/>
              <a:t> </a:t>
            </a:r>
            <a:r>
              <a:rPr lang="en-US" sz="2800" dirty="0" err="1" smtClean="0"/>
              <a:t>kualitas</a:t>
            </a:r>
            <a:r>
              <a:rPr lang="en-US" sz="2800" dirty="0" smtClean="0"/>
              <a:t> </a:t>
            </a:r>
            <a:r>
              <a:rPr lang="id-ID" sz="2800" dirty="0" smtClean="0"/>
              <a:t>pemandu </a:t>
            </a:r>
            <a:r>
              <a:rPr lang="en-US" sz="2800" dirty="0" err="1" smtClean="0"/>
              <a:t>dan</a:t>
            </a:r>
            <a:r>
              <a:rPr lang="en-US" sz="2800" dirty="0" smtClean="0"/>
              <a:t> </a:t>
            </a:r>
            <a:r>
              <a:rPr lang="en-US" sz="2800" dirty="0" err="1" smtClean="0"/>
              <a:t>penelitian</a:t>
            </a:r>
            <a:r>
              <a:rPr lang="en-US" sz="2800" dirty="0" smtClean="0"/>
              <a:t> </a:t>
            </a:r>
            <a:r>
              <a:rPr lang="id-ID" sz="2800" dirty="0" smtClean="0"/>
              <a:t>dalam </a:t>
            </a:r>
            <a:r>
              <a:rPr lang="en-US" sz="2800" dirty="0" err="1" smtClean="0"/>
              <a:t>mengidentifikasi</a:t>
            </a:r>
            <a:r>
              <a:rPr lang="en-US" sz="2800" dirty="0" smtClean="0"/>
              <a:t> </a:t>
            </a:r>
            <a:r>
              <a:rPr lang="en-US" sz="2800" dirty="0" err="1" smtClean="0"/>
              <a:t>kebutuhan</a:t>
            </a:r>
            <a:r>
              <a:rPr lang="en-US" sz="2800" dirty="0" smtClean="0"/>
              <a:t> </a:t>
            </a:r>
            <a:r>
              <a:rPr lang="en-US" sz="2800" dirty="0" err="1" smtClean="0"/>
              <a:t>dan</a:t>
            </a:r>
            <a:r>
              <a:rPr lang="en-US" sz="2800" dirty="0" smtClean="0"/>
              <a:t> </a:t>
            </a:r>
            <a:r>
              <a:rPr lang="en-US" sz="2800" dirty="0" err="1" smtClean="0"/>
              <a:t>harapan</a:t>
            </a:r>
            <a:r>
              <a:rPr lang="en-US" sz="2800" dirty="0" smtClean="0"/>
              <a:t> </a:t>
            </a:r>
            <a:r>
              <a:rPr lang="en-US" sz="2800" dirty="0" err="1" smtClean="0"/>
              <a:t>segmen</a:t>
            </a:r>
            <a:r>
              <a:rPr lang="en-US" sz="2800" dirty="0" smtClean="0"/>
              <a:t> </a:t>
            </a:r>
            <a:r>
              <a:rPr lang="en-US" sz="2800" dirty="0" err="1" smtClean="0"/>
              <a:t>pasar</a:t>
            </a:r>
            <a:endParaRPr lang="id-ID" sz="2800" dirty="0" smtClean="0"/>
          </a:p>
          <a:p>
            <a:pPr algn="just">
              <a:buFont typeface="Arial" pitchFamily="34" charset="0"/>
              <a:buChar char="•"/>
            </a:pPr>
            <a:endParaRPr lang="en-US" sz="2800" dirty="0"/>
          </a:p>
        </p:txBody>
      </p:sp>
      <p:sp>
        <p:nvSpPr>
          <p:cNvPr id="2" name="Title 1"/>
          <p:cNvSpPr>
            <a:spLocks noGrp="1"/>
          </p:cNvSpPr>
          <p:nvPr>
            <p:ph type="title"/>
          </p:nvPr>
        </p:nvSpPr>
        <p:spPr/>
        <p:txBody>
          <a:bodyPr/>
          <a:lstStyle/>
          <a:p>
            <a:r>
              <a:rPr lang="en-US" dirty="0" err="1" smtClean="0"/>
              <a:t>Kualitas</a:t>
            </a:r>
            <a:r>
              <a:rPr lang="en-US" dirty="0" smtClean="0"/>
              <a:t> </a:t>
            </a:r>
            <a:r>
              <a:rPr lang="en-US" dirty="0" err="1" smtClean="0"/>
              <a:t>pemandu</a:t>
            </a:r>
            <a:r>
              <a:rPr lang="en-US" dirty="0" smtClean="0"/>
              <a:t> </a:t>
            </a:r>
            <a:r>
              <a:rPr lang="en-US" dirty="0" err="1" smtClean="0"/>
              <a:t>wisata</a:t>
            </a:r>
            <a:endParaRPr lang="en-US" dirty="0"/>
          </a:p>
        </p:txBody>
      </p:sp>
    </p:spTree>
    <p:extLst>
      <p:ext uri="{BB962C8B-B14F-4D97-AF65-F5344CB8AC3E}">
        <p14:creationId xmlns="" xmlns:p14="http://schemas.microsoft.com/office/powerpoint/2010/main" val="2907910677"/>
      </p:ext>
    </p:extLst>
  </p:cSld>
  <p:clrMapOvr>
    <a:masterClrMapping/>
  </p:clrMapOvr>
  <p:transition spd="med">
    <p:wheel spokes="2"/>
    <p:sndAc>
      <p:stSnd>
        <p:snd r:embed="rId2" name="coin.wav" builtIn="1"/>
      </p:stSnd>
    </p:sndAc>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p:txBody>
          <a:bodyPr>
            <a:normAutofit/>
          </a:bodyPr>
          <a:lstStyle/>
          <a:p>
            <a:pPr marL="0" indent="0" algn="just">
              <a:buFont typeface="Arial" pitchFamily="34" charset="0"/>
              <a:buChar char="•"/>
            </a:pPr>
            <a:r>
              <a:rPr lang="id-ID" sz="2800" dirty="0" smtClean="0"/>
              <a:t>J</a:t>
            </a:r>
            <a:r>
              <a:rPr lang="nn-NO" sz="2800" dirty="0" smtClean="0"/>
              <a:t>angan </a:t>
            </a:r>
            <a:r>
              <a:rPr lang="nn-NO" sz="2800" dirty="0"/>
              <a:t>memeriksa dengan seksama informasi tentang kualifikasi , pengetahuan , keterampilan dan </a:t>
            </a:r>
            <a:r>
              <a:rPr lang="nn-NO" sz="2800" dirty="0" smtClean="0"/>
              <a:t>kemampuan</a:t>
            </a:r>
            <a:endParaRPr lang="id-ID" sz="2800" dirty="0" smtClean="0"/>
          </a:p>
          <a:p>
            <a:pPr algn="just">
              <a:buFont typeface="Arial" pitchFamily="34" charset="0"/>
              <a:buChar char="•"/>
            </a:pPr>
            <a:r>
              <a:rPr lang="en-US" sz="2800" dirty="0" err="1" smtClean="0"/>
              <a:t>Pemandu</a:t>
            </a:r>
            <a:r>
              <a:rPr lang="en-US" sz="2800" dirty="0" smtClean="0"/>
              <a:t> </a:t>
            </a:r>
            <a:r>
              <a:rPr lang="en-US" sz="2800" dirty="0" err="1" smtClean="0"/>
              <a:t>wisata</a:t>
            </a:r>
            <a:r>
              <a:rPr lang="en-US" sz="2800" dirty="0" smtClean="0"/>
              <a:t> </a:t>
            </a:r>
            <a:r>
              <a:rPr lang="en-US" sz="2800" dirty="0" err="1" smtClean="0"/>
              <a:t>dan</a:t>
            </a:r>
            <a:r>
              <a:rPr lang="en-US" sz="2800" dirty="0" smtClean="0"/>
              <a:t> </a:t>
            </a:r>
            <a:r>
              <a:rPr lang="en-US" sz="2800" dirty="0" err="1" smtClean="0"/>
              <a:t>interpretasi</a:t>
            </a:r>
            <a:r>
              <a:rPr lang="id-ID" sz="2800" dirty="0" smtClean="0"/>
              <a:t> merupakan </a:t>
            </a:r>
            <a:r>
              <a:rPr lang="en-US" sz="2800" dirty="0" err="1" smtClean="0"/>
              <a:t>elemen</a:t>
            </a:r>
            <a:r>
              <a:rPr lang="en-US" sz="2800" dirty="0" smtClean="0"/>
              <a:t> </a:t>
            </a:r>
            <a:r>
              <a:rPr lang="id-ID" sz="2800" dirty="0" smtClean="0"/>
              <a:t>yang </a:t>
            </a:r>
            <a:r>
              <a:rPr lang="en-US" sz="2800" dirty="0" err="1" smtClean="0"/>
              <a:t>tak</a:t>
            </a:r>
            <a:r>
              <a:rPr lang="en-US" sz="2800" dirty="0" smtClean="0"/>
              <a:t> </a:t>
            </a:r>
            <a:r>
              <a:rPr lang="en-US" sz="2800" dirty="0" err="1" smtClean="0"/>
              <a:t>terpisahkan</a:t>
            </a:r>
            <a:r>
              <a:rPr lang="id-ID" sz="2800" dirty="0" smtClean="0"/>
              <a:t> </a:t>
            </a:r>
            <a:r>
              <a:rPr lang="en-US" sz="2800" dirty="0" err="1" smtClean="0"/>
              <a:t>dari</a:t>
            </a:r>
            <a:r>
              <a:rPr lang="en-US" sz="2800" dirty="0" smtClean="0"/>
              <a:t> </a:t>
            </a:r>
            <a:r>
              <a:rPr lang="id-ID" sz="2800" dirty="0" smtClean="0"/>
              <a:t>pemanduan </a:t>
            </a:r>
            <a:r>
              <a:rPr lang="en-US" sz="2800" dirty="0" err="1" smtClean="0"/>
              <a:t>ekowisata</a:t>
            </a:r>
            <a:r>
              <a:rPr lang="nn-NO" sz="2800" dirty="0" smtClean="0"/>
              <a:t> </a:t>
            </a:r>
            <a:endParaRPr lang="id-ID" sz="2800" dirty="0" smtClean="0"/>
          </a:p>
          <a:p>
            <a:pPr algn="just">
              <a:buFont typeface="Arial" pitchFamily="34" charset="0"/>
              <a:buChar char="•"/>
            </a:pPr>
            <a:endParaRPr lang="en-US" sz="2800" dirty="0"/>
          </a:p>
        </p:txBody>
      </p:sp>
      <p:sp>
        <p:nvSpPr>
          <p:cNvPr id="2" name="Title 1"/>
          <p:cNvSpPr>
            <a:spLocks noGrp="1"/>
          </p:cNvSpPr>
          <p:nvPr>
            <p:ph type="title"/>
          </p:nvPr>
        </p:nvSpPr>
        <p:spPr/>
        <p:txBody>
          <a:bodyPr>
            <a:normAutofit/>
          </a:bodyPr>
          <a:lstStyle/>
          <a:p>
            <a:r>
              <a:rPr lang="en-US" dirty="0" err="1"/>
              <a:t>para</a:t>
            </a:r>
            <a:r>
              <a:rPr lang="en-US" dirty="0"/>
              <a:t> </a:t>
            </a:r>
            <a:r>
              <a:rPr lang="en-US" dirty="0" err="1"/>
              <a:t>pemandu</a:t>
            </a:r>
            <a:r>
              <a:rPr lang="en-US" dirty="0"/>
              <a:t> </a:t>
            </a:r>
            <a:r>
              <a:rPr lang="id-ID" dirty="0" smtClean="0"/>
              <a:t/>
            </a:r>
            <a:br>
              <a:rPr lang="id-ID" dirty="0" smtClean="0"/>
            </a:br>
            <a:r>
              <a:rPr lang="en-US" dirty="0" err="1" smtClean="0"/>
              <a:t>studi</a:t>
            </a:r>
            <a:r>
              <a:rPr lang="en-US" dirty="0" smtClean="0"/>
              <a:t> </a:t>
            </a:r>
            <a:r>
              <a:rPr lang="en-US" dirty="0" err="1"/>
              <a:t>oleh</a:t>
            </a:r>
            <a:r>
              <a:rPr lang="en-US" dirty="0"/>
              <a:t> </a:t>
            </a:r>
            <a:r>
              <a:rPr lang="en-US" dirty="0" err="1"/>
              <a:t>Weiler</a:t>
            </a:r>
            <a:r>
              <a:rPr lang="en-US" dirty="0"/>
              <a:t> </a:t>
            </a:r>
            <a:r>
              <a:rPr lang="en-US" dirty="0" smtClean="0"/>
              <a:t>1992</a:t>
            </a:r>
            <a:endParaRPr lang="en-US" dirty="0"/>
          </a:p>
        </p:txBody>
      </p:sp>
    </p:spTree>
    <p:extLst>
      <p:ext uri="{BB962C8B-B14F-4D97-AF65-F5344CB8AC3E}">
        <p14:creationId xmlns="" xmlns:p14="http://schemas.microsoft.com/office/powerpoint/2010/main" val="1482935301"/>
      </p:ext>
    </p:extLst>
  </p:cSld>
  <p:clrMapOvr>
    <a:masterClrMapping/>
  </p:clrMapOvr>
  <p:transition spd="med">
    <p:wheel spokes="2"/>
    <p:sndAc>
      <p:stSnd>
        <p:snd r:embed="rId2" name="coin.wav" builtIn="1"/>
      </p:stSnd>
    </p:sndAc>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p:txBody>
          <a:bodyPr>
            <a:normAutofit/>
          </a:bodyPr>
          <a:lstStyle/>
          <a:p>
            <a:pPr marL="0" indent="0" algn="just">
              <a:buFont typeface="Arial" pitchFamily="34" charset="0"/>
              <a:buChar char="•"/>
            </a:pPr>
            <a:r>
              <a:rPr lang="id-ID" sz="2400" dirty="0" err="1" smtClean="0"/>
              <a:t>M</a:t>
            </a:r>
            <a:r>
              <a:rPr lang="en-US" sz="2400" dirty="0" err="1" smtClean="0"/>
              <a:t>enemukan</a:t>
            </a:r>
            <a:r>
              <a:rPr lang="en-US" sz="2400" dirty="0" smtClean="0"/>
              <a:t> </a:t>
            </a:r>
            <a:r>
              <a:rPr lang="en-US" sz="2400" dirty="0" err="1" smtClean="0"/>
              <a:t>bahwa</a:t>
            </a:r>
            <a:r>
              <a:rPr lang="en-US" sz="2400" dirty="0" smtClean="0"/>
              <a:t> </a:t>
            </a:r>
            <a:r>
              <a:rPr lang="en-US" sz="2400" dirty="0" err="1" smtClean="0"/>
              <a:t>pengunjung</a:t>
            </a:r>
            <a:r>
              <a:rPr lang="en-US" sz="2400" dirty="0" smtClean="0"/>
              <a:t> yang</a:t>
            </a:r>
            <a:r>
              <a:rPr lang="id-ID" sz="2400" dirty="0" smtClean="0"/>
              <a:t> mencoba mengukur kemampuan pemandu </a:t>
            </a:r>
            <a:r>
              <a:rPr lang="en-US" sz="2400" dirty="0" err="1" smtClean="0"/>
              <a:t>tentang</a:t>
            </a:r>
            <a:r>
              <a:rPr lang="en-US" sz="2400" dirty="0" smtClean="0"/>
              <a:t> </a:t>
            </a:r>
            <a:r>
              <a:rPr lang="en-US" sz="2400" dirty="0" err="1" smtClean="0"/>
              <a:t>pengetahuan</a:t>
            </a:r>
            <a:r>
              <a:rPr lang="en-US" sz="2400" dirty="0" smtClean="0"/>
              <a:t> </a:t>
            </a:r>
            <a:r>
              <a:rPr lang="en-US" sz="2400" dirty="0" err="1" smtClean="0"/>
              <a:t>dan</a:t>
            </a:r>
            <a:r>
              <a:rPr lang="en-US" sz="2400" dirty="0" smtClean="0"/>
              <a:t> </a:t>
            </a:r>
            <a:r>
              <a:rPr lang="en-US" sz="2400" dirty="0" err="1" smtClean="0"/>
              <a:t>keterampilan</a:t>
            </a:r>
            <a:r>
              <a:rPr lang="en-US" sz="2400" dirty="0" smtClean="0"/>
              <a:t> </a:t>
            </a:r>
            <a:r>
              <a:rPr lang="en-US" sz="2400" dirty="0" err="1" smtClean="0"/>
              <a:t>mereka</a:t>
            </a:r>
            <a:r>
              <a:rPr lang="id-ID" sz="2400" dirty="0" smtClean="0"/>
              <a:t> dalam menceritakan secara </a:t>
            </a:r>
            <a:r>
              <a:rPr lang="en-US" sz="2400" dirty="0" smtClean="0"/>
              <a:t>detail </a:t>
            </a:r>
            <a:r>
              <a:rPr lang="en-US" sz="2400" dirty="0" err="1" smtClean="0"/>
              <a:t>tentang</a:t>
            </a:r>
            <a:r>
              <a:rPr lang="en-US" sz="2400" dirty="0" smtClean="0"/>
              <a:t> m</a:t>
            </a:r>
            <a:r>
              <a:rPr lang="id-ID" sz="2400" dirty="0" smtClean="0"/>
              <a:t>ateri yang mereka pandu untuk wisatawan.</a:t>
            </a:r>
          </a:p>
          <a:p>
            <a:pPr algn="just">
              <a:buFont typeface="Arial" pitchFamily="34" charset="0"/>
              <a:buChar char="•"/>
            </a:pPr>
            <a:r>
              <a:rPr lang="id-ID" sz="2400" dirty="0" smtClean="0"/>
              <a:t>M</a:t>
            </a:r>
            <a:r>
              <a:rPr lang="en-US" sz="2400" dirty="0" err="1" smtClean="0"/>
              <a:t>enemukan</a:t>
            </a:r>
            <a:r>
              <a:rPr lang="en-US" sz="2400" dirty="0" smtClean="0"/>
              <a:t> </a:t>
            </a:r>
            <a:r>
              <a:rPr lang="en-US" sz="2400" dirty="0" err="1" smtClean="0"/>
              <a:t>bahwa</a:t>
            </a:r>
            <a:r>
              <a:rPr lang="en-US" sz="2400" dirty="0" smtClean="0"/>
              <a:t> </a:t>
            </a:r>
            <a:r>
              <a:rPr lang="en-US" sz="2400" dirty="0" err="1" smtClean="0"/>
              <a:t>meskipun</a:t>
            </a:r>
            <a:r>
              <a:rPr lang="en-US" sz="2400" dirty="0" smtClean="0"/>
              <a:t> </a:t>
            </a:r>
            <a:r>
              <a:rPr lang="en-US" sz="2400" dirty="0" err="1" smtClean="0"/>
              <a:t>kinerja</a:t>
            </a:r>
            <a:r>
              <a:rPr lang="id-ID" sz="2400" dirty="0" smtClean="0"/>
              <a:t> pemandu</a:t>
            </a:r>
            <a:r>
              <a:rPr lang="en-US" sz="2400" dirty="0" smtClean="0"/>
              <a:t> yang </a:t>
            </a:r>
            <a:r>
              <a:rPr lang="en-US" sz="2400" dirty="0" err="1" smtClean="0"/>
              <a:t>kuat</a:t>
            </a:r>
            <a:r>
              <a:rPr lang="id-ID" sz="2400" dirty="0" smtClean="0"/>
              <a:t>, </a:t>
            </a:r>
            <a:r>
              <a:rPr lang="en-US" sz="2400" dirty="0" err="1" smtClean="0"/>
              <a:t>kebanyakan</a:t>
            </a:r>
            <a:r>
              <a:rPr lang="en-US" sz="2400" dirty="0" smtClean="0"/>
              <a:t> </a:t>
            </a:r>
            <a:r>
              <a:rPr lang="en-US" sz="2400" dirty="0" err="1" smtClean="0"/>
              <a:t>kriteria</a:t>
            </a:r>
            <a:r>
              <a:rPr lang="en-US" sz="2400" dirty="0" smtClean="0"/>
              <a:t> </a:t>
            </a:r>
            <a:r>
              <a:rPr lang="en-US" sz="2400" dirty="0" err="1" smtClean="0"/>
              <a:t>evaluatif</a:t>
            </a:r>
            <a:r>
              <a:rPr lang="id-ID" sz="2400" dirty="0" smtClean="0"/>
              <a:t>nya </a:t>
            </a:r>
            <a:r>
              <a:rPr lang="en-US" sz="2400" dirty="0" err="1" smtClean="0"/>
              <a:t>berurusan</a:t>
            </a:r>
            <a:r>
              <a:rPr lang="en-US" sz="2400" dirty="0" smtClean="0"/>
              <a:t> </a:t>
            </a:r>
            <a:r>
              <a:rPr lang="en-US" sz="2400" dirty="0" err="1" smtClean="0"/>
              <a:t>dengan</a:t>
            </a:r>
            <a:r>
              <a:rPr lang="en-US" sz="2400" dirty="0" smtClean="0"/>
              <a:t> </a:t>
            </a:r>
            <a:r>
              <a:rPr lang="en-US" sz="2400" dirty="0" err="1" smtClean="0"/>
              <a:t>pengetahuan</a:t>
            </a:r>
            <a:r>
              <a:rPr lang="en-US" sz="2400" dirty="0" smtClean="0"/>
              <a:t> </a:t>
            </a:r>
            <a:r>
              <a:rPr lang="en-US" sz="2400" dirty="0" err="1" smtClean="0"/>
              <a:t>situs</a:t>
            </a:r>
            <a:r>
              <a:rPr lang="en-US" sz="2400" dirty="0" smtClean="0"/>
              <a:t>, </a:t>
            </a:r>
            <a:r>
              <a:rPr lang="en-US" sz="2400" dirty="0" err="1" smtClean="0"/>
              <a:t>manajemen</a:t>
            </a:r>
            <a:r>
              <a:rPr lang="en-US" sz="2400" dirty="0" smtClean="0"/>
              <a:t> </a:t>
            </a:r>
            <a:r>
              <a:rPr lang="id-ID" sz="2400" dirty="0" smtClean="0"/>
              <a:t>perjalanan </a:t>
            </a:r>
            <a:r>
              <a:rPr lang="en-US" sz="2400" dirty="0" err="1" smtClean="0"/>
              <a:t>dan</a:t>
            </a:r>
            <a:r>
              <a:rPr lang="en-US" sz="2400" dirty="0" smtClean="0"/>
              <a:t> </a:t>
            </a:r>
            <a:r>
              <a:rPr lang="en-US" sz="2400" dirty="0" err="1" smtClean="0"/>
              <a:t>keterampilan</a:t>
            </a:r>
            <a:r>
              <a:rPr lang="en-US" sz="2400" dirty="0" smtClean="0"/>
              <a:t> </a:t>
            </a:r>
            <a:r>
              <a:rPr lang="en-US" sz="2400" dirty="0" err="1" smtClean="0"/>
              <a:t>komunikasi</a:t>
            </a:r>
            <a:r>
              <a:rPr lang="en-US" sz="2400" dirty="0" smtClean="0"/>
              <a:t> interpersonal yang </a:t>
            </a:r>
            <a:r>
              <a:rPr lang="en-US" sz="2400" dirty="0" err="1" smtClean="0"/>
              <a:t>berkaitan</a:t>
            </a:r>
            <a:r>
              <a:rPr lang="en-US" sz="2400" dirty="0" smtClean="0"/>
              <a:t> </a:t>
            </a:r>
            <a:r>
              <a:rPr lang="en-US" sz="2400" dirty="0" err="1" smtClean="0"/>
              <a:t>dengan</a:t>
            </a:r>
            <a:r>
              <a:rPr lang="en-US" sz="2400" dirty="0" smtClean="0"/>
              <a:t> </a:t>
            </a:r>
            <a:r>
              <a:rPr lang="en-US" sz="2400" dirty="0" err="1" smtClean="0"/>
              <a:t>metode</a:t>
            </a:r>
            <a:r>
              <a:rPr lang="en-US" sz="2400" dirty="0" smtClean="0"/>
              <a:t> </a:t>
            </a:r>
            <a:r>
              <a:rPr lang="en-US" sz="2400" dirty="0" err="1" smtClean="0"/>
              <a:t>interpretasi</a:t>
            </a:r>
            <a:r>
              <a:rPr lang="en-US" sz="2400" dirty="0" smtClean="0"/>
              <a:t> </a:t>
            </a:r>
            <a:r>
              <a:rPr lang="en-US" sz="2400" dirty="0" err="1" smtClean="0"/>
              <a:t>dan</a:t>
            </a:r>
            <a:r>
              <a:rPr lang="en-US" sz="2400" dirty="0" smtClean="0"/>
              <a:t> </a:t>
            </a:r>
            <a:r>
              <a:rPr lang="en-US" sz="2400" dirty="0" err="1" smtClean="0"/>
              <a:t>tema</a:t>
            </a:r>
            <a:r>
              <a:rPr lang="en-US" sz="2400" dirty="0" smtClean="0"/>
              <a:t> </a:t>
            </a:r>
            <a:r>
              <a:rPr lang="en-US" sz="2400" dirty="0" err="1" smtClean="0"/>
              <a:t>konservasi</a:t>
            </a:r>
            <a:r>
              <a:rPr lang="id-ID" sz="2400" dirty="0" smtClean="0"/>
              <a:t>.</a:t>
            </a:r>
            <a:endParaRPr lang="en-US" sz="2400" dirty="0" smtClean="0"/>
          </a:p>
          <a:p>
            <a:pPr marL="0" indent="0" algn="just">
              <a:buFont typeface="Arial" pitchFamily="34" charset="0"/>
              <a:buChar char="•"/>
            </a:pPr>
            <a:endParaRPr lang="en-US" sz="2400" dirty="0"/>
          </a:p>
        </p:txBody>
      </p:sp>
      <p:sp>
        <p:nvSpPr>
          <p:cNvPr id="2" name="Title 1"/>
          <p:cNvSpPr>
            <a:spLocks noGrp="1"/>
          </p:cNvSpPr>
          <p:nvPr>
            <p:ph type="title"/>
          </p:nvPr>
        </p:nvSpPr>
        <p:spPr/>
        <p:txBody>
          <a:bodyPr/>
          <a:lstStyle/>
          <a:p>
            <a:r>
              <a:rPr lang="en-US" dirty="0" err="1" smtClean="0"/>
              <a:t>Weiler</a:t>
            </a:r>
            <a:r>
              <a:rPr lang="en-US" dirty="0" smtClean="0"/>
              <a:t> </a:t>
            </a:r>
            <a:r>
              <a:rPr lang="en-US" dirty="0" err="1" smtClean="0"/>
              <a:t>dan</a:t>
            </a:r>
            <a:r>
              <a:rPr lang="en-US" dirty="0" smtClean="0"/>
              <a:t> </a:t>
            </a:r>
            <a:r>
              <a:rPr lang="en-US" dirty="0" err="1" smtClean="0"/>
              <a:t>crabtree</a:t>
            </a:r>
            <a:r>
              <a:rPr lang="en-US" dirty="0" smtClean="0"/>
              <a:t> </a:t>
            </a:r>
            <a:endParaRPr lang="en-US" dirty="0"/>
          </a:p>
        </p:txBody>
      </p:sp>
    </p:spTree>
    <p:extLst>
      <p:ext uri="{BB962C8B-B14F-4D97-AF65-F5344CB8AC3E}">
        <p14:creationId xmlns="" xmlns:p14="http://schemas.microsoft.com/office/powerpoint/2010/main" val="1261247971"/>
      </p:ext>
    </p:extLst>
  </p:cSld>
  <p:clrMapOvr>
    <a:masterClrMapping/>
  </p:clrMapOvr>
  <p:transition spd="med">
    <p:wheel spokes="2"/>
    <p:sndAc>
      <p:stSnd>
        <p:snd r:embed="rId2" name="coin.wav" builtIn="1"/>
      </p:stSnd>
    </p:sndAc>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500298" y="2397760"/>
            <a:ext cx="4143404" cy="1102678"/>
          </a:xfrm>
        </p:spPr>
        <p:txBody>
          <a:bodyPr>
            <a:noAutofit/>
          </a:bodyPr>
          <a:lstStyle/>
          <a:p>
            <a:r>
              <a:rPr lang="en-US" sz="3200" dirty="0" smtClean="0"/>
              <a:t>Tour Guide and Interpretation</a:t>
            </a:r>
            <a:endParaRPr lang="en-US" sz="3200" dirty="0"/>
          </a:p>
        </p:txBody>
      </p:sp>
    </p:spTree>
  </p:cSld>
  <p:clrMapOvr>
    <a:masterClrMapping/>
  </p:clrMapOvr>
  <p:transition spd="med">
    <p:wheel spokes="2"/>
    <p:sndAc>
      <p:stSnd>
        <p:snd r:embed="rId2" name="coin.wav" builtIn="1"/>
      </p:stSnd>
    </p:sndAc>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p:txBody>
          <a:bodyPr>
            <a:normAutofit/>
          </a:bodyPr>
          <a:lstStyle/>
          <a:p>
            <a:pPr marL="0" indent="0" algn="just">
              <a:buNone/>
            </a:pPr>
            <a:r>
              <a:rPr lang="id-ID" sz="2800" dirty="0" err="1" smtClean="0"/>
              <a:t>M</a:t>
            </a:r>
            <a:r>
              <a:rPr lang="en-US" sz="2800" dirty="0" err="1" smtClean="0"/>
              <a:t>enunjukkan</a:t>
            </a:r>
            <a:r>
              <a:rPr lang="en-US" sz="2800" dirty="0" smtClean="0"/>
              <a:t> </a:t>
            </a:r>
            <a:r>
              <a:rPr lang="en-US" sz="2800" dirty="0" err="1" smtClean="0"/>
              <a:t>bahwa</a:t>
            </a:r>
            <a:r>
              <a:rPr lang="en-US" sz="2800" dirty="0" smtClean="0"/>
              <a:t> </a:t>
            </a:r>
            <a:r>
              <a:rPr lang="en-US" sz="2800" dirty="0" err="1" smtClean="0"/>
              <a:t>sebagian</a:t>
            </a:r>
            <a:r>
              <a:rPr lang="en-US" sz="2800" dirty="0" smtClean="0"/>
              <a:t> </a:t>
            </a:r>
            <a:r>
              <a:rPr lang="en-US" sz="2800" dirty="0" err="1" smtClean="0"/>
              <a:t>besar</a:t>
            </a:r>
            <a:r>
              <a:rPr lang="en-US" sz="2800" dirty="0" smtClean="0"/>
              <a:t> </a:t>
            </a:r>
            <a:r>
              <a:rPr lang="en-US" sz="2800" dirty="0" err="1" smtClean="0"/>
              <a:t>klien</a:t>
            </a:r>
            <a:r>
              <a:rPr lang="en-US" sz="2800" dirty="0" smtClean="0"/>
              <a:t> </a:t>
            </a:r>
            <a:r>
              <a:rPr lang="id-ID" sz="2800" dirty="0" smtClean="0"/>
              <a:t>berargumen pada</a:t>
            </a:r>
            <a:r>
              <a:rPr lang="en-US" sz="2800" dirty="0" smtClean="0"/>
              <a:t> </a:t>
            </a:r>
            <a:r>
              <a:rPr lang="en-US" sz="2800" dirty="0" err="1" smtClean="0"/>
              <a:t>aspek</a:t>
            </a:r>
            <a:r>
              <a:rPr lang="en-US" sz="2800" dirty="0" smtClean="0"/>
              <a:t> </a:t>
            </a:r>
            <a:r>
              <a:rPr lang="en-US" sz="2800" dirty="0" err="1" smtClean="0"/>
              <a:t>kinerja</a:t>
            </a:r>
            <a:r>
              <a:rPr lang="en-US" sz="2800" dirty="0" smtClean="0"/>
              <a:t> </a:t>
            </a:r>
            <a:r>
              <a:rPr lang="id-ID" sz="2800" dirty="0" smtClean="0"/>
              <a:t>pemandu </a:t>
            </a:r>
            <a:r>
              <a:rPr lang="en-US" sz="2800" dirty="0" smtClean="0"/>
              <a:t>yang paling </a:t>
            </a:r>
            <a:r>
              <a:rPr lang="en-US" sz="2800" dirty="0" err="1" smtClean="0"/>
              <a:t>umum</a:t>
            </a:r>
            <a:r>
              <a:rPr lang="en-US" sz="2800" dirty="0" smtClean="0"/>
              <a:t> </a:t>
            </a:r>
            <a:r>
              <a:rPr lang="en-US" sz="2800" dirty="0" err="1" smtClean="0"/>
              <a:t>merek</a:t>
            </a:r>
            <a:r>
              <a:rPr lang="id-ID" sz="2800" dirty="0" smtClean="0"/>
              <a:t>a bahas </a:t>
            </a:r>
            <a:r>
              <a:rPr lang="en-US" sz="2800" dirty="0" err="1" smtClean="0"/>
              <a:t>terfokus</a:t>
            </a:r>
            <a:r>
              <a:rPr lang="en-US" sz="2800" dirty="0" smtClean="0"/>
              <a:t> </a:t>
            </a:r>
            <a:r>
              <a:rPr lang="en-US" sz="2800" dirty="0" err="1" smtClean="0"/>
              <a:t>pada</a:t>
            </a:r>
            <a:r>
              <a:rPr lang="en-US" sz="2800" dirty="0" smtClean="0"/>
              <a:t> </a:t>
            </a:r>
            <a:r>
              <a:rPr lang="en-US" sz="2800" dirty="0" err="1" smtClean="0"/>
              <a:t>kurangnya</a:t>
            </a:r>
            <a:r>
              <a:rPr lang="en-US" sz="2800" dirty="0" smtClean="0"/>
              <a:t> </a:t>
            </a:r>
            <a:r>
              <a:rPr lang="en-US" sz="2800" dirty="0" err="1" smtClean="0"/>
              <a:t>atau</a:t>
            </a:r>
            <a:r>
              <a:rPr lang="en-US" sz="2800" dirty="0" smtClean="0"/>
              <a:t> </a:t>
            </a:r>
            <a:r>
              <a:rPr lang="en-US" sz="2800" dirty="0" err="1" smtClean="0"/>
              <a:t>ketidaktepatan</a:t>
            </a:r>
            <a:r>
              <a:rPr lang="en-US" sz="2800" dirty="0" smtClean="0"/>
              <a:t> </a:t>
            </a:r>
            <a:r>
              <a:rPr lang="en-US" sz="2800" dirty="0" err="1" smtClean="0"/>
              <a:t>tema</a:t>
            </a:r>
            <a:r>
              <a:rPr lang="id-ID" sz="2800" dirty="0" smtClean="0"/>
              <a:t> </a:t>
            </a:r>
            <a:r>
              <a:rPr lang="en-US" sz="2800" dirty="0" err="1" smtClean="0"/>
              <a:t>konservasi</a:t>
            </a:r>
            <a:r>
              <a:rPr lang="en-US" sz="2800" dirty="0" smtClean="0"/>
              <a:t> yang di </a:t>
            </a:r>
            <a:r>
              <a:rPr lang="en-US" sz="2800" dirty="0" err="1" smtClean="0"/>
              <a:t>berikan</a:t>
            </a:r>
            <a:r>
              <a:rPr lang="en-US" sz="2800" dirty="0" smtClean="0"/>
              <a:t> </a:t>
            </a:r>
            <a:r>
              <a:rPr lang="en-US" sz="2800" dirty="0" err="1" smtClean="0"/>
              <a:t>oleh</a:t>
            </a:r>
            <a:r>
              <a:rPr lang="en-US" sz="2800" dirty="0" smtClean="0"/>
              <a:t> </a:t>
            </a:r>
            <a:r>
              <a:rPr lang="id-ID" sz="2800" dirty="0" smtClean="0"/>
              <a:t>pemandu.</a:t>
            </a:r>
            <a:endParaRPr lang="en-US" sz="2800" dirty="0"/>
          </a:p>
        </p:txBody>
      </p:sp>
      <p:sp>
        <p:nvSpPr>
          <p:cNvPr id="2" name="Title 1"/>
          <p:cNvSpPr>
            <a:spLocks noGrp="1"/>
          </p:cNvSpPr>
          <p:nvPr>
            <p:ph type="title"/>
          </p:nvPr>
        </p:nvSpPr>
        <p:spPr/>
        <p:txBody>
          <a:bodyPr/>
          <a:lstStyle/>
          <a:p>
            <a:r>
              <a:rPr lang="en-US" dirty="0" err="1" smtClean="0"/>
              <a:t>Penelitian</a:t>
            </a:r>
            <a:r>
              <a:rPr lang="en-US" dirty="0" smtClean="0"/>
              <a:t> </a:t>
            </a:r>
            <a:endParaRPr lang="en-US" dirty="0"/>
          </a:p>
        </p:txBody>
      </p:sp>
    </p:spTree>
    <p:extLst>
      <p:ext uri="{BB962C8B-B14F-4D97-AF65-F5344CB8AC3E}">
        <p14:creationId xmlns="" xmlns:p14="http://schemas.microsoft.com/office/powerpoint/2010/main" val="2889663468"/>
      </p:ext>
    </p:extLst>
  </p:cSld>
  <p:clrMapOvr>
    <a:masterClrMapping/>
  </p:clrMapOvr>
  <p:transition spd="med">
    <p:wheel spokes="2"/>
    <p:sndAc>
      <p:stSnd>
        <p:snd r:embed="rId2" name="coin.wav" builtIn="1"/>
      </p:stSnd>
    </p:sndAc>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p:txBody>
          <a:bodyPr>
            <a:normAutofit/>
          </a:bodyPr>
          <a:lstStyle/>
          <a:p>
            <a:pPr algn="just"/>
            <a:r>
              <a:rPr lang="en-US" sz="2800" dirty="0" smtClean="0"/>
              <a:t>operator </a:t>
            </a:r>
            <a:r>
              <a:rPr lang="en-US" sz="2800" dirty="0" err="1" smtClean="0"/>
              <a:t>dan</a:t>
            </a:r>
            <a:r>
              <a:rPr lang="en-US" sz="2800" dirty="0" smtClean="0"/>
              <a:t> </a:t>
            </a:r>
            <a:r>
              <a:rPr lang="id-ID" sz="2800" dirty="0" smtClean="0"/>
              <a:t>pemandu terkadang</a:t>
            </a:r>
            <a:r>
              <a:rPr lang="en-US" sz="2800" dirty="0" smtClean="0"/>
              <a:t> </a:t>
            </a:r>
            <a:r>
              <a:rPr lang="en-US" sz="2800" dirty="0" err="1" smtClean="0"/>
              <a:t>memiliki</a:t>
            </a:r>
            <a:r>
              <a:rPr lang="en-US" sz="2800" dirty="0" smtClean="0"/>
              <a:t> </a:t>
            </a:r>
            <a:r>
              <a:rPr lang="en-US" sz="2800" dirty="0" err="1" smtClean="0"/>
              <a:t>informasi</a:t>
            </a:r>
            <a:r>
              <a:rPr lang="en-US" sz="2800" dirty="0" smtClean="0"/>
              <a:t> yang </a:t>
            </a:r>
            <a:r>
              <a:rPr lang="en-US" sz="2800" dirty="0" err="1" smtClean="0"/>
              <a:t>sangat</a:t>
            </a:r>
            <a:r>
              <a:rPr lang="en-US" sz="2800" dirty="0" smtClean="0"/>
              <a:t> </a:t>
            </a:r>
            <a:r>
              <a:rPr lang="en-US" sz="2800" dirty="0" err="1" smtClean="0"/>
              <a:t>terbatas</a:t>
            </a:r>
            <a:r>
              <a:rPr lang="en-US" sz="2800" dirty="0" smtClean="0"/>
              <a:t> </a:t>
            </a:r>
            <a:r>
              <a:rPr lang="en-US" sz="2800" dirty="0" err="1" smtClean="0"/>
              <a:t>tentang</a:t>
            </a:r>
            <a:r>
              <a:rPr lang="en-US" sz="2800" dirty="0" smtClean="0"/>
              <a:t> </a:t>
            </a:r>
            <a:r>
              <a:rPr lang="en-US" sz="2800" dirty="0" err="1" smtClean="0"/>
              <a:t>klienK</a:t>
            </a:r>
            <a:r>
              <a:rPr lang="id-ID" sz="2800" dirty="0" smtClean="0"/>
              <a:t>arena </a:t>
            </a:r>
            <a:r>
              <a:rPr lang="en-US" sz="2800" dirty="0" err="1" smtClean="0"/>
              <a:t>bervariasi</a:t>
            </a:r>
            <a:r>
              <a:rPr lang="en-US" sz="2800" dirty="0" smtClean="0"/>
              <a:t> </a:t>
            </a:r>
            <a:r>
              <a:rPr lang="en-US" sz="2800" dirty="0" err="1" smtClean="0"/>
              <a:t>kepentingan</a:t>
            </a:r>
            <a:r>
              <a:rPr lang="en-US" sz="2800" dirty="0" smtClean="0"/>
              <a:t> </a:t>
            </a:r>
            <a:r>
              <a:rPr lang="id-ID" sz="2800" dirty="0" smtClean="0"/>
              <a:t>wisatawan dalam berpergian baik itu dari</a:t>
            </a:r>
            <a:r>
              <a:rPr lang="en-US" sz="2800" dirty="0" smtClean="0"/>
              <a:t> </a:t>
            </a:r>
            <a:r>
              <a:rPr lang="en-US" sz="2800" dirty="0" err="1" smtClean="0"/>
              <a:t>motivasi</a:t>
            </a:r>
            <a:r>
              <a:rPr lang="en-US" sz="2800" dirty="0" smtClean="0"/>
              <a:t> </a:t>
            </a:r>
            <a:r>
              <a:rPr lang="en-US" sz="2800" dirty="0" err="1" smtClean="0"/>
              <a:t>dan</a:t>
            </a:r>
            <a:r>
              <a:rPr lang="en-US" sz="2800" dirty="0" smtClean="0"/>
              <a:t> </a:t>
            </a:r>
            <a:r>
              <a:rPr lang="en-US" sz="2800" dirty="0" err="1" smtClean="0"/>
              <a:t>harapan</a:t>
            </a:r>
            <a:r>
              <a:rPr lang="id-ID" sz="2800" dirty="0" smtClean="0"/>
              <a:t>nya. </a:t>
            </a:r>
            <a:r>
              <a:rPr lang="en-US" sz="2800" dirty="0" smtClean="0"/>
              <a:t> </a:t>
            </a:r>
            <a:r>
              <a:rPr lang="id-ID" sz="2800" dirty="0" smtClean="0"/>
              <a:t>Sehingga akan ber</a:t>
            </a:r>
            <a:r>
              <a:rPr lang="en-US" sz="2800" dirty="0" err="1" smtClean="0"/>
              <a:t>dampak</a:t>
            </a:r>
            <a:r>
              <a:rPr lang="en-US" sz="2800" dirty="0" smtClean="0"/>
              <a:t> </a:t>
            </a:r>
            <a:r>
              <a:rPr lang="en-US" sz="2800" dirty="0" err="1" smtClean="0"/>
              <a:t>langsung</a:t>
            </a:r>
            <a:r>
              <a:rPr lang="en-US" sz="2800" dirty="0" smtClean="0"/>
              <a:t> </a:t>
            </a:r>
            <a:r>
              <a:rPr lang="en-US" sz="2800" dirty="0" err="1" smtClean="0"/>
              <a:t>pada</a:t>
            </a:r>
            <a:r>
              <a:rPr lang="en-US" sz="2800" dirty="0" smtClean="0"/>
              <a:t> </a:t>
            </a:r>
            <a:r>
              <a:rPr lang="en-US" sz="2800" dirty="0" err="1" smtClean="0"/>
              <a:t>cara</a:t>
            </a:r>
            <a:r>
              <a:rPr lang="en-US" sz="2800" dirty="0" smtClean="0"/>
              <a:t> </a:t>
            </a:r>
            <a:r>
              <a:rPr lang="en-US" sz="2800" dirty="0" err="1" smtClean="0"/>
              <a:t>pelayanan</a:t>
            </a:r>
            <a:r>
              <a:rPr lang="en-US" sz="2800" dirty="0" smtClean="0"/>
              <a:t> </a:t>
            </a:r>
            <a:r>
              <a:rPr lang="en-US" sz="2800" dirty="0" err="1" smtClean="0"/>
              <a:t>interpretatif</a:t>
            </a:r>
            <a:r>
              <a:rPr lang="en-US" sz="2800" dirty="0" smtClean="0"/>
              <a:t> </a:t>
            </a:r>
            <a:r>
              <a:rPr lang="id-ID" sz="2800" dirty="0" smtClean="0"/>
              <a:t>yang akan </a:t>
            </a:r>
            <a:r>
              <a:rPr lang="en-US" sz="2800" dirty="0" err="1" smtClean="0"/>
              <a:t>ditawarkan</a:t>
            </a:r>
            <a:r>
              <a:rPr lang="en-US" sz="2800" dirty="0" smtClean="0"/>
              <a:t> </a:t>
            </a:r>
            <a:r>
              <a:rPr lang="en-US" sz="2800" dirty="0" err="1" smtClean="0"/>
              <a:t>pada</a:t>
            </a:r>
            <a:r>
              <a:rPr lang="en-US" sz="2800" dirty="0" smtClean="0"/>
              <a:t> </a:t>
            </a:r>
            <a:r>
              <a:rPr lang="id-ID" sz="2800" dirty="0" smtClean="0"/>
              <a:t>operator kepada wisatawan.</a:t>
            </a:r>
            <a:endParaRPr lang="en-US" sz="2800" dirty="0"/>
          </a:p>
        </p:txBody>
      </p:sp>
      <p:sp>
        <p:nvSpPr>
          <p:cNvPr id="2" name="Title 1"/>
          <p:cNvSpPr>
            <a:spLocks noGrp="1"/>
          </p:cNvSpPr>
          <p:nvPr>
            <p:ph type="title"/>
          </p:nvPr>
        </p:nvSpPr>
        <p:spPr/>
        <p:txBody>
          <a:bodyPr/>
          <a:lstStyle/>
          <a:p>
            <a:r>
              <a:rPr lang="en-US" dirty="0" err="1" smtClean="0"/>
              <a:t>Alasan</a:t>
            </a:r>
            <a:r>
              <a:rPr lang="en-US" dirty="0" smtClean="0"/>
              <a:t> operator</a:t>
            </a:r>
            <a:endParaRPr lang="en-US" dirty="0"/>
          </a:p>
        </p:txBody>
      </p:sp>
    </p:spTree>
    <p:extLst>
      <p:ext uri="{BB962C8B-B14F-4D97-AF65-F5344CB8AC3E}">
        <p14:creationId xmlns="" xmlns:p14="http://schemas.microsoft.com/office/powerpoint/2010/main" val="1843941216"/>
      </p:ext>
    </p:extLst>
  </p:cSld>
  <p:clrMapOvr>
    <a:masterClrMapping/>
  </p:clrMapOvr>
  <p:transition spd="med">
    <p:wheel spokes="2"/>
    <p:sndAc>
      <p:stSnd>
        <p:snd r:embed="rId2" name="coin.wav" builtIn="1"/>
      </p:stSnd>
    </p:sndAc>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p:txBody>
          <a:bodyPr>
            <a:normAutofit/>
          </a:bodyPr>
          <a:lstStyle/>
          <a:p>
            <a:pPr marL="0" indent="0" algn="just">
              <a:buNone/>
            </a:pPr>
            <a:r>
              <a:rPr lang="en-US" sz="2800" dirty="0" err="1" smtClean="0"/>
              <a:t>produk</a:t>
            </a:r>
            <a:r>
              <a:rPr lang="en-US" sz="2800" dirty="0" smtClean="0"/>
              <a:t> </a:t>
            </a:r>
            <a:r>
              <a:rPr lang="id-ID" sz="2800" dirty="0" smtClean="0"/>
              <a:t>wisata </a:t>
            </a:r>
            <a:r>
              <a:rPr lang="en-US" sz="2800" dirty="0" err="1" smtClean="0"/>
              <a:t>menargetkan</a:t>
            </a:r>
            <a:r>
              <a:rPr lang="en-US" sz="2800" dirty="0" smtClean="0"/>
              <a:t> </a:t>
            </a:r>
            <a:r>
              <a:rPr lang="id-ID" sz="2800" dirty="0" smtClean="0"/>
              <a:t>ekowisata</a:t>
            </a:r>
            <a:r>
              <a:rPr lang="en-US" sz="2800" dirty="0" smtClean="0"/>
              <a:t> hard-core </a:t>
            </a:r>
            <a:r>
              <a:rPr lang="en-US" sz="2800" dirty="0" err="1" smtClean="0"/>
              <a:t>mencari</a:t>
            </a:r>
            <a:r>
              <a:rPr lang="en-US" sz="2800" dirty="0" smtClean="0"/>
              <a:t> </a:t>
            </a:r>
            <a:r>
              <a:rPr lang="en-US" sz="2800" dirty="0" err="1" smtClean="0"/>
              <a:t>tantangan</a:t>
            </a:r>
            <a:r>
              <a:rPr lang="en-US" sz="2800" dirty="0" smtClean="0"/>
              <a:t> </a:t>
            </a:r>
            <a:r>
              <a:rPr lang="en-US" sz="2800" dirty="0" err="1" smtClean="0"/>
              <a:t>fisik</a:t>
            </a:r>
            <a:r>
              <a:rPr lang="en-US" sz="2800" dirty="0" smtClean="0"/>
              <a:t> </a:t>
            </a:r>
            <a:r>
              <a:rPr lang="en-US" sz="2800" dirty="0" err="1" smtClean="0"/>
              <a:t>dan</a:t>
            </a:r>
            <a:r>
              <a:rPr lang="en-US" sz="2800" dirty="0" smtClean="0"/>
              <a:t> </a:t>
            </a:r>
            <a:r>
              <a:rPr lang="en-US" sz="2800" dirty="0" err="1" smtClean="0"/>
              <a:t>intelektual</a:t>
            </a:r>
            <a:r>
              <a:rPr lang="en-US" sz="2800" dirty="0" smtClean="0"/>
              <a:t> </a:t>
            </a:r>
            <a:r>
              <a:rPr lang="en-US" sz="2800" dirty="0" err="1" smtClean="0"/>
              <a:t>dan</a:t>
            </a:r>
            <a:r>
              <a:rPr lang="en-US" sz="2800" dirty="0" smtClean="0"/>
              <a:t> </a:t>
            </a:r>
            <a:r>
              <a:rPr lang="en-US" sz="2800" dirty="0" err="1" smtClean="0"/>
              <a:t>bersedia</a:t>
            </a:r>
            <a:r>
              <a:rPr lang="en-US" sz="2800" dirty="0" smtClean="0"/>
              <a:t> </a:t>
            </a:r>
            <a:r>
              <a:rPr lang="en-US" sz="2800" dirty="0" err="1" smtClean="0"/>
              <a:t>untuk</a:t>
            </a:r>
            <a:r>
              <a:rPr lang="en-US" sz="2800" dirty="0" smtClean="0"/>
              <a:t> </a:t>
            </a:r>
            <a:r>
              <a:rPr lang="en-US" sz="2800" dirty="0" err="1" smtClean="0"/>
              <a:t>terlibat</a:t>
            </a:r>
            <a:r>
              <a:rPr lang="en-US" sz="2800" dirty="0" smtClean="0"/>
              <a:t> </a:t>
            </a:r>
            <a:r>
              <a:rPr lang="en-US" sz="2800" dirty="0" err="1" smtClean="0"/>
              <a:t>aktif</a:t>
            </a:r>
            <a:r>
              <a:rPr lang="en-US" sz="2800" dirty="0" smtClean="0"/>
              <a:t> , </a:t>
            </a:r>
            <a:r>
              <a:rPr lang="en-US" sz="2800" dirty="0" err="1" smtClean="0"/>
              <a:t>produk</a:t>
            </a:r>
            <a:r>
              <a:rPr lang="en-US" sz="2800" dirty="0" smtClean="0"/>
              <a:t> </a:t>
            </a:r>
            <a:r>
              <a:rPr lang="en-US" sz="2800" dirty="0" err="1" smtClean="0"/>
              <a:t>sepanjang</a:t>
            </a:r>
            <a:r>
              <a:rPr lang="en-US" sz="2800" dirty="0" smtClean="0"/>
              <a:t> </a:t>
            </a:r>
            <a:r>
              <a:rPr lang="en-US" sz="2800" dirty="0" err="1" smtClean="0"/>
              <a:t>garis</a:t>
            </a:r>
            <a:r>
              <a:rPr lang="en-US" sz="2800" dirty="0" smtClean="0"/>
              <a:t> </a:t>
            </a:r>
            <a:r>
              <a:rPr lang="en-US" sz="2800" dirty="0" err="1" smtClean="0"/>
              <a:t>pengalaman</a:t>
            </a:r>
            <a:r>
              <a:rPr lang="en-US" sz="2800" dirty="0" smtClean="0"/>
              <a:t> yang </a:t>
            </a:r>
            <a:r>
              <a:rPr lang="en-US" sz="2800" dirty="0" err="1" smtClean="0"/>
              <a:t>ditawarkan</a:t>
            </a:r>
            <a:r>
              <a:rPr lang="en-US" sz="2800" dirty="0" smtClean="0"/>
              <a:t> </a:t>
            </a:r>
            <a:r>
              <a:rPr lang="en-US" sz="2800" dirty="0" err="1" smtClean="0"/>
              <a:t>oleh</a:t>
            </a:r>
            <a:r>
              <a:rPr lang="en-US" sz="2800" dirty="0" smtClean="0"/>
              <a:t> </a:t>
            </a:r>
            <a:r>
              <a:rPr lang="en-US" sz="2800" dirty="0" err="1" smtClean="0"/>
              <a:t>earthwach</a:t>
            </a:r>
            <a:r>
              <a:rPr lang="en-US" sz="2800" dirty="0" smtClean="0"/>
              <a:t> </a:t>
            </a:r>
            <a:r>
              <a:rPr lang="en-US" sz="2800" dirty="0" err="1" smtClean="0"/>
              <a:t>internasional</a:t>
            </a:r>
            <a:r>
              <a:rPr lang="en-US" sz="2800" dirty="0" smtClean="0"/>
              <a:t> </a:t>
            </a:r>
            <a:r>
              <a:rPr lang="en-US" sz="2800" dirty="0" err="1" smtClean="0"/>
              <a:t>hanya</a:t>
            </a:r>
            <a:r>
              <a:rPr lang="en-US" sz="2800" dirty="0" smtClean="0"/>
              <a:t> </a:t>
            </a:r>
            <a:r>
              <a:rPr lang="en-US" sz="2800" dirty="0" err="1" smtClean="0"/>
              <a:t>tetapi</a:t>
            </a:r>
            <a:r>
              <a:rPr lang="en-US" sz="2800" dirty="0" smtClean="0"/>
              <a:t> </a:t>
            </a:r>
            <a:r>
              <a:rPr lang="id-ID" sz="2800" dirty="0" smtClean="0"/>
              <a:t>ditegaskan dengan </a:t>
            </a:r>
            <a:r>
              <a:rPr lang="en-US" sz="2800" dirty="0" err="1" smtClean="0"/>
              <a:t>interpretasi</a:t>
            </a:r>
            <a:r>
              <a:rPr lang="id-ID" sz="2800" dirty="0" smtClean="0"/>
              <a:t> yang </a:t>
            </a:r>
            <a:r>
              <a:rPr lang="en-US" sz="2800" dirty="0" smtClean="0"/>
              <a:t> </a:t>
            </a:r>
            <a:r>
              <a:rPr lang="en-US" sz="2800" dirty="0" err="1" smtClean="0"/>
              <a:t>berkualitas</a:t>
            </a:r>
            <a:r>
              <a:rPr lang="en-US" sz="2800" dirty="0" smtClean="0"/>
              <a:t> </a:t>
            </a:r>
            <a:r>
              <a:rPr lang="en-US" sz="2800" dirty="0" err="1" smtClean="0"/>
              <a:t>tinggi</a:t>
            </a:r>
            <a:r>
              <a:rPr lang="en-US" sz="2800" dirty="0" smtClean="0"/>
              <a:t> </a:t>
            </a:r>
            <a:r>
              <a:rPr lang="en-US" sz="2800" dirty="0" err="1" smtClean="0"/>
              <a:t>akan</a:t>
            </a:r>
            <a:r>
              <a:rPr lang="en-US" sz="2800" dirty="0" smtClean="0"/>
              <a:t> </a:t>
            </a:r>
            <a:r>
              <a:rPr lang="id-ID" sz="2800" dirty="0" smtClean="0"/>
              <a:t>tepat sasaran.</a:t>
            </a:r>
            <a:endParaRPr lang="en-US" sz="2800" dirty="0"/>
          </a:p>
        </p:txBody>
      </p:sp>
      <p:sp>
        <p:nvSpPr>
          <p:cNvPr id="2" name="Title 1"/>
          <p:cNvSpPr>
            <a:spLocks noGrp="1"/>
          </p:cNvSpPr>
          <p:nvPr>
            <p:ph type="title"/>
          </p:nvPr>
        </p:nvSpPr>
        <p:spPr/>
        <p:txBody>
          <a:bodyPr/>
          <a:lstStyle/>
          <a:p>
            <a:r>
              <a:rPr lang="en-US" dirty="0" smtClean="0"/>
              <a:t>Target </a:t>
            </a:r>
            <a:r>
              <a:rPr lang="en-US" dirty="0" err="1" smtClean="0"/>
              <a:t>produk</a:t>
            </a:r>
            <a:r>
              <a:rPr lang="en-US" dirty="0" smtClean="0"/>
              <a:t> </a:t>
            </a:r>
            <a:r>
              <a:rPr lang="id-ID" dirty="0" smtClean="0"/>
              <a:t>eko</a:t>
            </a:r>
            <a:r>
              <a:rPr lang="en-US" dirty="0" err="1" smtClean="0"/>
              <a:t>wisata</a:t>
            </a:r>
            <a:endParaRPr lang="en-US" dirty="0"/>
          </a:p>
        </p:txBody>
      </p:sp>
    </p:spTree>
    <p:extLst>
      <p:ext uri="{BB962C8B-B14F-4D97-AF65-F5344CB8AC3E}">
        <p14:creationId xmlns="" xmlns:p14="http://schemas.microsoft.com/office/powerpoint/2010/main" val="3723637765"/>
      </p:ext>
    </p:extLst>
  </p:cSld>
  <p:clrMapOvr>
    <a:masterClrMapping/>
  </p:clrMapOvr>
  <p:transition spd="med">
    <p:wheel spokes="2"/>
    <p:sndAc>
      <p:stSnd>
        <p:snd r:embed="rId2" name="coin.wav" builtIn="1"/>
      </p:stSnd>
    </p:sndAc>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p:txBody>
          <a:bodyPr>
            <a:normAutofit/>
          </a:bodyPr>
          <a:lstStyle/>
          <a:p>
            <a:pPr marL="0" indent="0" algn="just">
              <a:buNone/>
            </a:pPr>
            <a:r>
              <a:rPr lang="id-ID" sz="2800" dirty="0" smtClean="0"/>
              <a:t>Perlu adanya penelitian mengenai</a:t>
            </a:r>
            <a:r>
              <a:rPr lang="en-US" sz="2800" dirty="0" smtClean="0"/>
              <a:t> target </a:t>
            </a:r>
            <a:r>
              <a:rPr lang="en-US" sz="2800" dirty="0" err="1" smtClean="0"/>
              <a:t>pasar</a:t>
            </a:r>
            <a:r>
              <a:rPr lang="id-ID" sz="2800" dirty="0" smtClean="0"/>
              <a:t> </a:t>
            </a:r>
            <a:r>
              <a:rPr lang="en-US" sz="2800" dirty="0" err="1" smtClean="0"/>
              <a:t>diperlukan</a:t>
            </a:r>
            <a:r>
              <a:rPr lang="en-US" sz="2800" dirty="0" smtClean="0"/>
              <a:t> </a:t>
            </a:r>
            <a:r>
              <a:rPr lang="en-US" sz="2800" dirty="0" err="1" smtClean="0"/>
              <a:t>dalam</a:t>
            </a:r>
            <a:r>
              <a:rPr lang="en-US" sz="2800" dirty="0" smtClean="0"/>
              <a:t> </a:t>
            </a:r>
            <a:r>
              <a:rPr lang="en-US" sz="2800" dirty="0" err="1" smtClean="0"/>
              <a:t>rangka</a:t>
            </a:r>
            <a:r>
              <a:rPr lang="en-US" sz="2800" dirty="0" smtClean="0"/>
              <a:t> </a:t>
            </a:r>
            <a:r>
              <a:rPr lang="en-US" sz="2800" dirty="0" err="1" smtClean="0"/>
              <a:t>memberikan</a:t>
            </a:r>
            <a:r>
              <a:rPr lang="en-US" sz="2800" dirty="0" smtClean="0"/>
              <a:t> </a:t>
            </a:r>
            <a:r>
              <a:rPr lang="en-US" sz="2800" dirty="0" err="1" smtClean="0"/>
              <a:t>pengalaman</a:t>
            </a:r>
            <a:r>
              <a:rPr lang="en-US" sz="2800" dirty="0" smtClean="0"/>
              <a:t> </a:t>
            </a:r>
            <a:r>
              <a:rPr lang="en-US" sz="2800" dirty="0" err="1" smtClean="0"/>
              <a:t>interpretif</a:t>
            </a:r>
            <a:r>
              <a:rPr lang="en-US" sz="2800" dirty="0" smtClean="0"/>
              <a:t> yang </a:t>
            </a:r>
            <a:r>
              <a:rPr lang="en-US" sz="2800" dirty="0" err="1" smtClean="0"/>
              <a:t>memenuhi</a:t>
            </a:r>
            <a:r>
              <a:rPr lang="en-US" sz="2800" dirty="0" smtClean="0"/>
              <a:t> </a:t>
            </a:r>
            <a:r>
              <a:rPr lang="en-US" sz="2800" dirty="0" err="1" smtClean="0"/>
              <a:t>kebutuhan</a:t>
            </a:r>
            <a:r>
              <a:rPr lang="en-US" sz="2800" dirty="0" smtClean="0"/>
              <a:t> </a:t>
            </a:r>
            <a:r>
              <a:rPr lang="id-ID" sz="2800" dirty="0" smtClean="0"/>
              <a:t>harapan</a:t>
            </a:r>
            <a:r>
              <a:rPr lang="en-US" sz="2800" dirty="0" smtClean="0"/>
              <a:t> </a:t>
            </a:r>
            <a:r>
              <a:rPr lang="en-US" sz="2800" dirty="0" err="1" smtClean="0"/>
              <a:t>klien</a:t>
            </a:r>
            <a:r>
              <a:rPr lang="en-US" sz="2800" dirty="0" smtClean="0"/>
              <a:t> </a:t>
            </a:r>
            <a:r>
              <a:rPr lang="en-US" sz="2800" dirty="0" err="1" smtClean="0"/>
              <a:t>dan</a:t>
            </a:r>
            <a:r>
              <a:rPr lang="en-US" sz="2800" dirty="0" smtClean="0"/>
              <a:t> </a:t>
            </a:r>
            <a:r>
              <a:rPr lang="en-US" sz="2800" dirty="0" err="1" smtClean="0"/>
              <a:t>efektif</a:t>
            </a:r>
            <a:r>
              <a:rPr lang="en-US" sz="2800" dirty="0" smtClean="0"/>
              <a:t> </a:t>
            </a:r>
            <a:r>
              <a:rPr lang="en-US" sz="2800" dirty="0" err="1" smtClean="0"/>
              <a:t>menerapkan</a:t>
            </a:r>
            <a:r>
              <a:rPr lang="en-US" sz="2800" dirty="0" smtClean="0"/>
              <a:t> </a:t>
            </a:r>
            <a:r>
              <a:rPr lang="id-ID" sz="2800" dirty="0" smtClean="0"/>
              <a:t>aturan </a:t>
            </a:r>
            <a:r>
              <a:rPr lang="en-US" sz="2800" dirty="0" err="1" smtClean="0"/>
              <a:t>pasar</a:t>
            </a:r>
            <a:r>
              <a:rPr lang="en-US" sz="2800" dirty="0" smtClean="0"/>
              <a:t> </a:t>
            </a:r>
            <a:r>
              <a:rPr lang="en-US" sz="2800" dirty="0" err="1" smtClean="0"/>
              <a:t>produk</a:t>
            </a:r>
            <a:r>
              <a:rPr lang="id-ID" sz="2800" dirty="0" smtClean="0"/>
              <a:t>. Hal ini untuk meningkatkan kualitas pemandu wisata dalam menjamu wisatawan.</a:t>
            </a:r>
            <a:endParaRPr lang="en-US" sz="2800" dirty="0"/>
          </a:p>
        </p:txBody>
      </p:sp>
      <p:sp>
        <p:nvSpPr>
          <p:cNvPr id="2" name="Title 1"/>
          <p:cNvSpPr>
            <a:spLocks noGrp="1"/>
          </p:cNvSpPr>
          <p:nvPr>
            <p:ph type="title"/>
          </p:nvPr>
        </p:nvSpPr>
        <p:spPr/>
        <p:txBody>
          <a:bodyPr>
            <a:normAutofit/>
          </a:bodyPr>
          <a:lstStyle/>
          <a:p>
            <a:r>
              <a:rPr lang="en-US" dirty="0" err="1" smtClean="0"/>
              <a:t>Faktor</a:t>
            </a:r>
            <a:r>
              <a:rPr lang="en-US" dirty="0" smtClean="0"/>
              <a:t> </a:t>
            </a:r>
            <a:r>
              <a:rPr lang="en-US" dirty="0" err="1" smtClean="0"/>
              <a:t>meningkatkan</a:t>
            </a:r>
            <a:r>
              <a:rPr lang="en-US" dirty="0" smtClean="0"/>
              <a:t> </a:t>
            </a:r>
            <a:r>
              <a:rPr lang="en-US" dirty="0" err="1" smtClean="0"/>
              <a:t>pemandu</a:t>
            </a:r>
            <a:r>
              <a:rPr lang="en-US" dirty="0" smtClean="0"/>
              <a:t> </a:t>
            </a:r>
            <a:r>
              <a:rPr lang="en-US" dirty="0" err="1" smtClean="0"/>
              <a:t>wisata</a:t>
            </a:r>
            <a:endParaRPr lang="en-US" dirty="0"/>
          </a:p>
        </p:txBody>
      </p:sp>
    </p:spTree>
    <p:extLst>
      <p:ext uri="{BB962C8B-B14F-4D97-AF65-F5344CB8AC3E}">
        <p14:creationId xmlns="" xmlns:p14="http://schemas.microsoft.com/office/powerpoint/2010/main" val="1872670796"/>
      </p:ext>
    </p:extLst>
  </p:cSld>
  <p:clrMapOvr>
    <a:masterClrMapping/>
  </p:clrMapOvr>
  <p:transition spd="med">
    <p:wheel spokes="2"/>
    <p:sndAc>
      <p:stSnd>
        <p:snd r:embed="rId2" name="coin.wav" builtIn="1"/>
      </p:stSnd>
    </p:sndAc>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a:xfrm>
            <a:off x="285720" y="2057400"/>
            <a:ext cx="8382000" cy="4800600"/>
          </a:xfrm>
        </p:spPr>
        <p:txBody>
          <a:bodyPr>
            <a:normAutofit/>
          </a:bodyPr>
          <a:lstStyle/>
          <a:p>
            <a:pPr marL="342900" indent="-342900" algn="just">
              <a:buFont typeface="Arial" pitchFamily="34" charset="0"/>
              <a:buChar char="•"/>
            </a:pPr>
            <a:r>
              <a:rPr lang="en-US" sz="2800" dirty="0"/>
              <a:t>O</a:t>
            </a:r>
            <a:r>
              <a:rPr lang="id-ID" sz="2800" dirty="0" smtClean="0"/>
              <a:t>perasi </a:t>
            </a:r>
            <a:r>
              <a:rPr lang="id-ID" sz="2800" dirty="0"/>
              <a:t>industri wisata saat ini tidak memiliki penghargaan </a:t>
            </a:r>
            <a:r>
              <a:rPr lang="id-ID" sz="2800" dirty="0" smtClean="0"/>
              <a:t>industri</a:t>
            </a:r>
            <a:r>
              <a:rPr lang="en-US" sz="2800" dirty="0" smtClean="0"/>
              <a:t>.</a:t>
            </a:r>
          </a:p>
          <a:p>
            <a:pPr marL="342900" indent="-342900" algn="just">
              <a:buFont typeface="Arial" pitchFamily="34" charset="0"/>
              <a:buChar char="•"/>
            </a:pPr>
            <a:r>
              <a:rPr lang="en-US" sz="2800" dirty="0" smtClean="0"/>
              <a:t>T</a:t>
            </a:r>
            <a:r>
              <a:rPr lang="id-ID" sz="2800" dirty="0" smtClean="0"/>
              <a:t>idak </a:t>
            </a:r>
            <a:r>
              <a:rPr lang="id-ID" sz="2800" dirty="0"/>
              <a:t>ada badan pemerintah atau peraturan yang membutuhkan seseorang untuk memenuhi syarat atau dilisensikan sebagai pemandu</a:t>
            </a:r>
            <a:r>
              <a:rPr lang="id-ID" sz="2800" dirty="0" smtClean="0"/>
              <a:t>.</a:t>
            </a:r>
            <a:endParaRPr lang="en-US" sz="2800" dirty="0" smtClean="0"/>
          </a:p>
          <a:p>
            <a:pPr marL="342900" indent="-342900" algn="just">
              <a:buFont typeface="Arial" pitchFamily="34" charset="0"/>
              <a:buChar char="•"/>
            </a:pPr>
            <a:r>
              <a:rPr lang="id-ID" sz="2800" dirty="0"/>
              <a:t>Operator terlihat dalam menempatkan </a:t>
            </a:r>
            <a:r>
              <a:rPr lang="en-US" sz="2800" dirty="0" err="1" smtClean="0"/>
              <a:t>perekrutan</a:t>
            </a:r>
            <a:r>
              <a:rPr lang="en-US" sz="2800" dirty="0" smtClean="0"/>
              <a:t> </a:t>
            </a:r>
            <a:r>
              <a:rPr lang="id-ID" sz="2800" dirty="0" smtClean="0"/>
              <a:t>pemandu</a:t>
            </a:r>
            <a:r>
              <a:rPr lang="en-US" sz="2800" dirty="0" smtClean="0"/>
              <a:t>.</a:t>
            </a:r>
          </a:p>
          <a:p>
            <a:pPr marL="342900" indent="-342900" algn="just">
              <a:buFont typeface="Arial" pitchFamily="34" charset="0"/>
              <a:buChar char="•"/>
            </a:pPr>
            <a:r>
              <a:rPr lang="en-US" sz="2800" dirty="0"/>
              <a:t>I</a:t>
            </a:r>
            <a:r>
              <a:rPr lang="id-ID" sz="2800" dirty="0" smtClean="0"/>
              <a:t>nterpretasi </a:t>
            </a:r>
            <a:r>
              <a:rPr lang="id-ID" sz="2800" dirty="0"/>
              <a:t>merupakan kunci untuk mengantarkan kualitas pengalaman pemandu ekowisata </a:t>
            </a:r>
            <a:endParaRPr lang="en-US" sz="2800" dirty="0" smtClean="0"/>
          </a:p>
          <a:p>
            <a:pPr marL="342900" indent="-342900" algn="just">
              <a:buFont typeface="Arial" pitchFamily="34" charset="0"/>
              <a:buChar char="•"/>
            </a:pPr>
            <a:endParaRPr lang="en-US" sz="2800" dirty="0"/>
          </a:p>
          <a:p>
            <a:pPr marL="342900" indent="-342900" algn="just">
              <a:buFont typeface="Arial" pitchFamily="34" charset="0"/>
              <a:buChar char="•"/>
            </a:pPr>
            <a:endParaRPr lang="en-US" sz="2800" dirty="0" smtClean="0"/>
          </a:p>
          <a:p>
            <a:pPr marL="342900" indent="-342900" algn="just">
              <a:buFont typeface="Arial" pitchFamily="34" charset="0"/>
              <a:buChar char="•"/>
            </a:pPr>
            <a:endParaRPr lang="en-US" sz="2800" dirty="0"/>
          </a:p>
        </p:txBody>
      </p:sp>
      <p:sp>
        <p:nvSpPr>
          <p:cNvPr id="3" name="Title 2"/>
          <p:cNvSpPr>
            <a:spLocks noGrp="1"/>
          </p:cNvSpPr>
          <p:nvPr>
            <p:ph type="title"/>
          </p:nvPr>
        </p:nvSpPr>
        <p:spPr>
          <a:xfrm>
            <a:off x="571472" y="1071546"/>
            <a:ext cx="8001000" cy="609600"/>
          </a:xfrm>
        </p:spPr>
        <p:txBody>
          <a:bodyPr>
            <a:normAutofit fontScale="90000"/>
          </a:bodyPr>
          <a:lstStyle/>
          <a:p>
            <a:r>
              <a:rPr lang="id-ID" sz="2000" dirty="0" smtClean="0"/>
              <a:t/>
            </a:r>
            <a:br>
              <a:rPr lang="id-ID" sz="2000" dirty="0" smtClean="0"/>
            </a:br>
            <a:r>
              <a:rPr lang="id-ID" sz="2000" dirty="0" smtClean="0"/>
              <a:t>praktek </a:t>
            </a:r>
            <a:r>
              <a:rPr lang="id-ID" sz="2000" dirty="0"/>
              <a:t>dan isu-isu di pemanduan eko-wisata saat ini</a:t>
            </a:r>
            <a:r>
              <a:rPr lang="en-US" sz="2000" dirty="0"/>
              <a:t/>
            </a:r>
            <a:br>
              <a:rPr lang="en-US" sz="2000" dirty="0"/>
            </a:br>
            <a:endParaRPr lang="en-US" sz="2000" dirty="0"/>
          </a:p>
        </p:txBody>
      </p:sp>
    </p:spTree>
    <p:extLst>
      <p:ext uri="{BB962C8B-B14F-4D97-AF65-F5344CB8AC3E}">
        <p14:creationId xmlns="" xmlns:p14="http://schemas.microsoft.com/office/powerpoint/2010/main" val="2483150565"/>
      </p:ext>
    </p:extLst>
  </p:cSld>
  <p:clrMapOvr>
    <a:masterClrMapping/>
  </p:clrMapOvr>
  <p:transition spd="med">
    <p:wheel spokes="2"/>
    <p:sndAc>
      <p:stSnd>
        <p:snd r:embed="rId2" name="coin.wav" builtIn="1"/>
      </p:stSnd>
    </p:sndAc>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a:xfrm>
            <a:off x="285720" y="2071678"/>
            <a:ext cx="8572560" cy="4500594"/>
          </a:xfrm>
        </p:spPr>
        <p:txBody>
          <a:bodyPr>
            <a:normAutofit/>
          </a:bodyPr>
          <a:lstStyle/>
          <a:p>
            <a:pPr marL="342900" indent="-342900" algn="just">
              <a:buFont typeface="Arial" pitchFamily="34" charset="0"/>
              <a:buChar char="•"/>
            </a:pPr>
            <a:r>
              <a:rPr lang="en-US" sz="2400" dirty="0" err="1" smtClean="0"/>
              <a:t>Merupakan</a:t>
            </a:r>
            <a:r>
              <a:rPr lang="en-US" sz="2400" dirty="0" smtClean="0"/>
              <a:t> </a:t>
            </a:r>
            <a:r>
              <a:rPr lang="id-ID" sz="2400" dirty="0" smtClean="0"/>
              <a:t>keanggotaan </a:t>
            </a:r>
            <a:r>
              <a:rPr lang="id-ID" sz="2400" dirty="0"/>
              <a:t>khusus untuk pemandu </a:t>
            </a:r>
            <a:r>
              <a:rPr lang="id-ID" sz="2400" dirty="0" smtClean="0"/>
              <a:t>ekowisata</a:t>
            </a:r>
            <a:r>
              <a:rPr lang="en-US" sz="2400" dirty="0" smtClean="0"/>
              <a:t> </a:t>
            </a:r>
            <a:r>
              <a:rPr lang="id-ID" sz="2400" dirty="0" smtClean="0"/>
              <a:t>yang </a:t>
            </a:r>
            <a:r>
              <a:rPr lang="id-ID" sz="2400" dirty="0"/>
              <a:t>ditujukan untuk memandu berita dan </a:t>
            </a:r>
            <a:r>
              <a:rPr lang="id-ID" sz="2400" dirty="0" smtClean="0"/>
              <a:t>persoalan</a:t>
            </a:r>
            <a:r>
              <a:rPr lang="en-US" sz="2400" dirty="0" smtClean="0"/>
              <a:t> yang </a:t>
            </a:r>
            <a:r>
              <a:rPr lang="en-US" sz="2400" dirty="0" err="1" smtClean="0"/>
              <a:t>sedang</a:t>
            </a:r>
            <a:r>
              <a:rPr lang="en-US" sz="2400" dirty="0" smtClean="0"/>
              <a:t> </a:t>
            </a:r>
            <a:r>
              <a:rPr lang="en-US" sz="2400" dirty="0" err="1" smtClean="0"/>
              <a:t>hangat</a:t>
            </a:r>
            <a:endParaRPr lang="en-US" sz="2400" dirty="0" smtClean="0"/>
          </a:p>
          <a:p>
            <a:pPr marL="342900" indent="-342900" algn="just">
              <a:buFont typeface="Arial" pitchFamily="34" charset="0"/>
              <a:buChar char="•"/>
            </a:pPr>
            <a:r>
              <a:rPr lang="id-ID" sz="2400" dirty="0" smtClean="0"/>
              <a:t>Berperan membantu meningkatkan kesadaran </a:t>
            </a:r>
            <a:r>
              <a:rPr lang="id-ID" sz="2400" dirty="0"/>
              <a:t>pemandu </a:t>
            </a:r>
            <a:r>
              <a:rPr lang="id-ID" sz="2400" dirty="0" smtClean="0"/>
              <a:t>da</a:t>
            </a:r>
            <a:r>
              <a:rPr lang="en-US" sz="2400" dirty="0" smtClean="0"/>
              <a:t>lam</a:t>
            </a:r>
            <a:r>
              <a:rPr lang="id-ID" sz="2400" dirty="0" smtClean="0"/>
              <a:t> memandu</a:t>
            </a:r>
            <a:r>
              <a:rPr lang="en-US" sz="2400" dirty="0" smtClean="0"/>
              <a:t>.</a:t>
            </a:r>
          </a:p>
          <a:p>
            <a:pPr marL="342900" indent="-342900" algn="just">
              <a:buFont typeface="Arial" pitchFamily="34" charset="0"/>
              <a:buChar char="•"/>
            </a:pPr>
            <a:r>
              <a:rPr lang="en-US" sz="2400" dirty="0" smtClean="0"/>
              <a:t>K</a:t>
            </a:r>
            <a:r>
              <a:rPr lang="id-ID" sz="2400" dirty="0" smtClean="0"/>
              <a:t>urang berpengaruh besar dalam meningkatkan kesadaran</a:t>
            </a:r>
            <a:r>
              <a:rPr lang="en-US" sz="2400" dirty="0" smtClean="0"/>
              <a:t> </a:t>
            </a:r>
            <a:r>
              <a:rPr lang="en-US" sz="2400" dirty="0" err="1" smtClean="0"/>
              <a:t>masyarakat</a:t>
            </a:r>
            <a:r>
              <a:rPr lang="en-US" sz="2400" dirty="0" smtClean="0"/>
              <a:t> </a:t>
            </a:r>
            <a:r>
              <a:rPr lang="en-US" sz="2400" dirty="0" err="1" smtClean="0"/>
              <a:t>saat</a:t>
            </a:r>
            <a:r>
              <a:rPr lang="en-US" sz="2400" dirty="0" smtClean="0"/>
              <a:t> </a:t>
            </a:r>
            <a:r>
              <a:rPr lang="en-US" sz="2400" dirty="0" err="1" smtClean="0"/>
              <a:t>wisata</a:t>
            </a:r>
            <a:r>
              <a:rPr lang="en-US" sz="2400" dirty="0" smtClean="0"/>
              <a:t> </a:t>
            </a:r>
            <a:r>
              <a:rPr lang="en-US" sz="2400" dirty="0" err="1" smtClean="0"/>
              <a:t>alam</a:t>
            </a:r>
            <a:r>
              <a:rPr lang="en-US" sz="2400" dirty="0" smtClean="0"/>
              <a:t>.</a:t>
            </a:r>
          </a:p>
          <a:p>
            <a:pPr marL="342900" indent="-342900" algn="just">
              <a:buFont typeface="Arial" pitchFamily="34" charset="0"/>
              <a:buChar char="•"/>
            </a:pPr>
            <a:r>
              <a:rPr lang="id-ID" sz="2400" dirty="0"/>
              <a:t>Sebagian besar </a:t>
            </a:r>
            <a:r>
              <a:rPr lang="id-ID" sz="2400" dirty="0" smtClean="0"/>
              <a:t>industri </a:t>
            </a:r>
            <a:r>
              <a:rPr lang="id-ID" sz="2400" dirty="0"/>
              <a:t>pariwisata dan </a:t>
            </a:r>
            <a:r>
              <a:rPr lang="id-ID" sz="2400" dirty="0" smtClean="0"/>
              <a:t>masyarakat </a:t>
            </a:r>
            <a:r>
              <a:rPr lang="id-ID" sz="2400" dirty="0"/>
              <a:t>yang bepergian , tidak memiliki pemahaman </a:t>
            </a:r>
            <a:r>
              <a:rPr lang="id-ID" sz="2400" dirty="0" smtClean="0"/>
              <a:t>kualifikasi</a:t>
            </a:r>
            <a:r>
              <a:rPr lang="en-US" sz="2400" dirty="0" smtClean="0"/>
              <a:t> </a:t>
            </a:r>
            <a:r>
              <a:rPr lang="id-ID" sz="2400" dirty="0"/>
              <a:t>kompetensi </a:t>
            </a:r>
            <a:r>
              <a:rPr lang="en-US" sz="2400" dirty="0" err="1" smtClean="0"/>
              <a:t>pemanduan</a:t>
            </a:r>
            <a:r>
              <a:rPr lang="en-US" sz="2400" dirty="0" smtClean="0"/>
              <a:t> </a:t>
            </a:r>
            <a:r>
              <a:rPr lang="id-ID" sz="2400" dirty="0" smtClean="0"/>
              <a:t>perjalanan</a:t>
            </a:r>
            <a:r>
              <a:rPr lang="en-US" sz="2400" dirty="0" smtClean="0"/>
              <a:t>.</a:t>
            </a:r>
          </a:p>
          <a:p>
            <a:pPr marL="342900" indent="-342900" algn="just">
              <a:buFont typeface="Arial" pitchFamily="34" charset="0"/>
              <a:buChar char="•"/>
            </a:pPr>
            <a:endParaRPr lang="en-US" sz="2400" dirty="0" smtClean="0"/>
          </a:p>
        </p:txBody>
      </p:sp>
      <p:sp>
        <p:nvSpPr>
          <p:cNvPr id="3" name="Title 2"/>
          <p:cNvSpPr>
            <a:spLocks noGrp="1"/>
          </p:cNvSpPr>
          <p:nvPr>
            <p:ph type="title"/>
          </p:nvPr>
        </p:nvSpPr>
        <p:spPr>
          <a:xfrm>
            <a:off x="1928794" y="1000108"/>
            <a:ext cx="5791200" cy="701040"/>
          </a:xfrm>
        </p:spPr>
        <p:txBody>
          <a:bodyPr/>
          <a:lstStyle/>
          <a:p>
            <a:r>
              <a:rPr lang="id-ID" dirty="0"/>
              <a:t>Persatuan Ekowisata Australia (EAA) </a:t>
            </a:r>
            <a:endParaRPr lang="en-US" dirty="0"/>
          </a:p>
        </p:txBody>
      </p:sp>
    </p:spTree>
    <p:extLst>
      <p:ext uri="{BB962C8B-B14F-4D97-AF65-F5344CB8AC3E}">
        <p14:creationId xmlns="" xmlns:p14="http://schemas.microsoft.com/office/powerpoint/2010/main" val="230982644"/>
      </p:ext>
    </p:extLst>
  </p:cSld>
  <p:clrMapOvr>
    <a:masterClrMapping/>
  </p:clrMapOvr>
  <p:transition spd="med">
    <p:wheel spokes="2"/>
    <p:sndAc>
      <p:stSnd>
        <p:snd r:embed="rId2" name="coin.wav" builtIn="1"/>
      </p:stSnd>
    </p:sndAc>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a:xfrm>
            <a:off x="428596" y="2000240"/>
            <a:ext cx="8382000" cy="4524396"/>
          </a:xfrm>
        </p:spPr>
        <p:txBody>
          <a:bodyPr>
            <a:normAutofit/>
          </a:bodyPr>
          <a:lstStyle/>
          <a:p>
            <a:pPr marL="342900" indent="-342900" algn="just">
              <a:buFont typeface="Arial" pitchFamily="34" charset="0"/>
              <a:buChar char="•"/>
            </a:pPr>
            <a:r>
              <a:rPr lang="en-US" sz="3200" dirty="0" smtClean="0"/>
              <a:t>P</a:t>
            </a:r>
            <a:r>
              <a:rPr lang="id-ID" sz="3200" dirty="0" smtClean="0"/>
              <a:t>roduk </a:t>
            </a:r>
            <a:r>
              <a:rPr lang="id-ID" sz="3200" dirty="0"/>
              <a:t>wisata yang terakreditasi di bawah </a:t>
            </a:r>
            <a:r>
              <a:rPr lang="id-ID" sz="3200" dirty="0" smtClean="0"/>
              <a:t>NEAP</a:t>
            </a:r>
            <a:r>
              <a:rPr lang="en-US" sz="3200" dirty="0" smtClean="0"/>
              <a:t>.</a:t>
            </a:r>
          </a:p>
          <a:p>
            <a:pPr marL="342900" indent="-342900" algn="just">
              <a:buFont typeface="Arial" pitchFamily="34" charset="0"/>
              <a:buChar char="•"/>
            </a:pPr>
            <a:r>
              <a:rPr lang="id-ID" sz="3200" dirty="0"/>
              <a:t>Kriteria </a:t>
            </a:r>
            <a:r>
              <a:rPr lang="id-ID" sz="3200" dirty="0" smtClean="0"/>
              <a:t>sertifikasi</a:t>
            </a:r>
            <a:r>
              <a:rPr lang="en-US" sz="3200" dirty="0" smtClean="0"/>
              <a:t> </a:t>
            </a:r>
            <a:r>
              <a:rPr lang="id-ID" sz="3200" dirty="0"/>
              <a:t>NEGCP</a:t>
            </a:r>
            <a:r>
              <a:rPr lang="id-ID" sz="3200" dirty="0" smtClean="0"/>
              <a:t> berkaitan dengan </a:t>
            </a:r>
            <a:r>
              <a:rPr lang="id-ID" sz="3200" dirty="0"/>
              <a:t>standar kompetensi pemandu </a:t>
            </a:r>
            <a:r>
              <a:rPr lang="id-ID" sz="3200" dirty="0" smtClean="0"/>
              <a:t>wisata</a:t>
            </a:r>
            <a:r>
              <a:rPr lang="en-US" sz="3200" dirty="0" smtClean="0"/>
              <a:t>.</a:t>
            </a:r>
          </a:p>
          <a:p>
            <a:pPr marL="342900" indent="-342900" algn="just">
              <a:buFont typeface="Arial" pitchFamily="34" charset="0"/>
              <a:buChar char="•"/>
            </a:pPr>
            <a:r>
              <a:rPr lang="id-ID" sz="3200" dirty="0" smtClean="0"/>
              <a:t>Lisensi, </a:t>
            </a:r>
            <a:r>
              <a:rPr lang="en-US" sz="3200" dirty="0" smtClean="0"/>
              <a:t>a</a:t>
            </a:r>
            <a:r>
              <a:rPr lang="id-ID" sz="3200" dirty="0" smtClean="0"/>
              <a:t>spek </a:t>
            </a:r>
            <a:r>
              <a:rPr lang="id-ID" sz="3200" dirty="0"/>
              <a:t>yang paling kuat </a:t>
            </a:r>
            <a:r>
              <a:rPr lang="id-ID" sz="3200" dirty="0" smtClean="0"/>
              <a:t>dari </a:t>
            </a:r>
            <a:r>
              <a:rPr lang="id-ID" sz="3200" dirty="0"/>
              <a:t>skema sertifikasi pemanduan </a:t>
            </a:r>
            <a:r>
              <a:rPr lang="id-ID" sz="3200" dirty="0" smtClean="0"/>
              <a:t>ekowisata</a:t>
            </a:r>
            <a:r>
              <a:rPr lang="en-US" sz="3200" dirty="0" smtClean="0"/>
              <a:t>.</a:t>
            </a:r>
          </a:p>
          <a:p>
            <a:pPr algn="just"/>
            <a:endParaRPr lang="en-US" sz="3200" dirty="0"/>
          </a:p>
        </p:txBody>
      </p:sp>
      <p:sp>
        <p:nvSpPr>
          <p:cNvPr id="3" name="Title 2"/>
          <p:cNvSpPr>
            <a:spLocks noGrp="1"/>
          </p:cNvSpPr>
          <p:nvPr>
            <p:ph type="title"/>
          </p:nvPr>
        </p:nvSpPr>
        <p:spPr>
          <a:xfrm>
            <a:off x="1214414" y="1071546"/>
            <a:ext cx="6934200" cy="701040"/>
          </a:xfrm>
        </p:spPr>
        <p:txBody>
          <a:bodyPr>
            <a:normAutofit/>
          </a:bodyPr>
          <a:lstStyle/>
          <a:p>
            <a:r>
              <a:rPr lang="id-ID" dirty="0"/>
              <a:t>program sertifikasi nasional pemanduan ekowisata (NEGCP)</a:t>
            </a:r>
            <a:endParaRPr lang="en-US" dirty="0"/>
          </a:p>
        </p:txBody>
      </p:sp>
    </p:spTree>
    <p:extLst>
      <p:ext uri="{BB962C8B-B14F-4D97-AF65-F5344CB8AC3E}">
        <p14:creationId xmlns="" xmlns:p14="http://schemas.microsoft.com/office/powerpoint/2010/main" val="2997417924"/>
      </p:ext>
    </p:extLst>
  </p:cSld>
  <p:clrMapOvr>
    <a:masterClrMapping/>
  </p:clrMapOvr>
  <p:transition spd="med">
    <p:wheel spokes="2"/>
    <p:sndAc>
      <p:stSnd>
        <p:snd r:embed="rId2" name="coin.wav" builtIn="1"/>
      </p:stSnd>
    </p:sndAc>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a:xfrm>
            <a:off x="457200" y="1928802"/>
            <a:ext cx="8229600" cy="4471998"/>
          </a:xfrm>
        </p:spPr>
        <p:txBody>
          <a:bodyPr>
            <a:normAutofit/>
          </a:bodyPr>
          <a:lstStyle/>
          <a:p>
            <a:pPr marL="342900" indent="-342900" algn="just">
              <a:buFont typeface="Arial" pitchFamily="34" charset="0"/>
              <a:buChar char="•"/>
            </a:pPr>
            <a:r>
              <a:rPr lang="id-ID" sz="2800" dirty="0" smtClean="0"/>
              <a:t>L</a:t>
            </a:r>
            <a:r>
              <a:rPr lang="en-US" sz="2800" dirty="0" err="1" smtClean="0"/>
              <a:t>angkah</a:t>
            </a:r>
            <a:r>
              <a:rPr lang="en-US" sz="2800" dirty="0" smtClean="0"/>
              <a:t> </a:t>
            </a:r>
            <a:r>
              <a:rPr lang="id-ID" sz="2800" dirty="0" smtClean="0"/>
              <a:t>untuk </a:t>
            </a:r>
            <a:r>
              <a:rPr lang="en-US" sz="2800" dirty="0" err="1" smtClean="0"/>
              <a:t>mendorong</a:t>
            </a:r>
            <a:r>
              <a:rPr lang="en-US" sz="2800" dirty="0" smtClean="0"/>
              <a:t> </a:t>
            </a:r>
            <a:r>
              <a:rPr lang="en-US" sz="2800" dirty="0" err="1" smtClean="0"/>
              <a:t>profesionalisme</a:t>
            </a:r>
            <a:r>
              <a:rPr lang="en-US" sz="2800" dirty="0" smtClean="0"/>
              <a:t> </a:t>
            </a:r>
            <a:r>
              <a:rPr lang="id-ID" sz="2800" dirty="0" smtClean="0"/>
              <a:t>pemandu ekowisata</a:t>
            </a:r>
            <a:r>
              <a:rPr lang="en-US" sz="2800" dirty="0" smtClean="0"/>
              <a:t> </a:t>
            </a:r>
            <a:r>
              <a:rPr lang="en-US" sz="2800" dirty="0" err="1" smtClean="0"/>
              <a:t>adalah</a:t>
            </a:r>
            <a:r>
              <a:rPr lang="en-US" sz="2800" dirty="0" smtClean="0"/>
              <a:t> </a:t>
            </a:r>
            <a:r>
              <a:rPr lang="en-US" sz="2800" dirty="0" err="1" smtClean="0"/>
              <a:t>menghubungkan</a:t>
            </a:r>
            <a:r>
              <a:rPr lang="en-US" sz="2800" dirty="0" smtClean="0"/>
              <a:t> </a:t>
            </a:r>
            <a:r>
              <a:rPr lang="en-US" sz="2800" dirty="0" err="1" smtClean="0"/>
              <a:t>sertifikasi</a:t>
            </a:r>
            <a:r>
              <a:rPr lang="en-US" sz="2800" dirty="0" smtClean="0"/>
              <a:t> </a:t>
            </a:r>
            <a:r>
              <a:rPr lang="en-US" sz="2800" dirty="0" err="1" smtClean="0"/>
              <a:t>pendidikan</a:t>
            </a:r>
            <a:r>
              <a:rPr lang="en-US" sz="2800" dirty="0" smtClean="0"/>
              <a:t> yang </a:t>
            </a:r>
            <a:r>
              <a:rPr lang="en-US" sz="2800" dirty="0" err="1" smtClean="0"/>
              <a:t>ada</a:t>
            </a:r>
            <a:r>
              <a:rPr lang="en-US" sz="2800" dirty="0" smtClean="0"/>
              <a:t> </a:t>
            </a:r>
            <a:r>
              <a:rPr lang="id-ID" sz="2800" dirty="0" smtClean="0"/>
              <a:t>dengan </a:t>
            </a:r>
            <a:r>
              <a:rPr lang="en-US" sz="2800" dirty="0" smtClean="0"/>
              <a:t>program </a:t>
            </a:r>
            <a:r>
              <a:rPr lang="en-US" sz="2800" dirty="0" err="1" smtClean="0"/>
              <a:t>pelatihan</a:t>
            </a:r>
            <a:r>
              <a:rPr lang="id-ID" sz="2800" dirty="0" smtClean="0"/>
              <a:t>.</a:t>
            </a:r>
          </a:p>
          <a:p>
            <a:pPr marL="342900" indent="-342900" algn="just">
              <a:buFont typeface="Arial" pitchFamily="34" charset="0"/>
              <a:buChar char="•"/>
            </a:pPr>
            <a:r>
              <a:rPr lang="id-ID" sz="2800" dirty="0" smtClean="0"/>
              <a:t>D</a:t>
            </a:r>
            <a:r>
              <a:rPr lang="en-US" sz="2800" dirty="0"/>
              <a:t>i </a:t>
            </a:r>
            <a:r>
              <a:rPr lang="en-US" sz="2800" dirty="0" smtClean="0"/>
              <a:t>Australia </a:t>
            </a:r>
            <a:r>
              <a:rPr lang="id-ID" sz="2800" dirty="0" smtClean="0"/>
              <a:t>dan amerika </a:t>
            </a:r>
            <a:r>
              <a:rPr lang="en-US" sz="2800" dirty="0" smtClean="0"/>
              <a:t>, </a:t>
            </a:r>
            <a:r>
              <a:rPr lang="id-ID" sz="2800" dirty="0" smtClean="0"/>
              <a:t>sudah menetapkan </a:t>
            </a:r>
            <a:r>
              <a:rPr lang="en-US" sz="2800" dirty="0" err="1" smtClean="0"/>
              <a:t>preferensi</a:t>
            </a:r>
            <a:r>
              <a:rPr lang="en-US" sz="2800" dirty="0" smtClean="0"/>
              <a:t> </a:t>
            </a:r>
            <a:r>
              <a:rPr lang="en-US" sz="2800" dirty="0" err="1"/>
              <a:t>dan</a:t>
            </a:r>
            <a:r>
              <a:rPr lang="en-US" sz="2800" dirty="0"/>
              <a:t> </a:t>
            </a:r>
            <a:r>
              <a:rPr lang="en-US" sz="2800" dirty="0" err="1" smtClean="0"/>
              <a:t>pengakuan</a:t>
            </a:r>
            <a:r>
              <a:rPr lang="en-US" sz="2800" dirty="0" smtClean="0"/>
              <a:t> </a:t>
            </a:r>
            <a:r>
              <a:rPr lang="en-US" sz="2800" dirty="0" err="1"/>
              <a:t>kualifikasi</a:t>
            </a:r>
            <a:r>
              <a:rPr lang="en-US" sz="2800" dirty="0"/>
              <a:t> </a:t>
            </a:r>
            <a:r>
              <a:rPr lang="en-US" sz="2800" dirty="0" err="1" smtClean="0"/>
              <a:t>pendidikan</a:t>
            </a:r>
            <a:r>
              <a:rPr lang="en-US" sz="2800" dirty="0" smtClean="0"/>
              <a:t>. </a:t>
            </a:r>
            <a:r>
              <a:rPr lang="id-ID" sz="2800" dirty="0" smtClean="0"/>
              <a:t>Hanya saja untuk tingkat kompetensinya setiap negara berbeda-beda. Tidak ada tolok ukur yang dapat dijadikan panduan.</a:t>
            </a:r>
            <a:endParaRPr lang="en-US" sz="2800" dirty="0" smtClean="0"/>
          </a:p>
          <a:p>
            <a:pPr marL="342900" indent="-342900" algn="just">
              <a:buFont typeface="Arial" pitchFamily="34" charset="0"/>
              <a:buChar char="•"/>
            </a:pPr>
            <a:endParaRPr lang="en-US" sz="2800" dirty="0"/>
          </a:p>
        </p:txBody>
      </p:sp>
      <p:sp>
        <p:nvSpPr>
          <p:cNvPr id="3" name="Title 2"/>
          <p:cNvSpPr>
            <a:spLocks noGrp="1"/>
          </p:cNvSpPr>
          <p:nvPr>
            <p:ph type="title"/>
          </p:nvPr>
        </p:nvSpPr>
        <p:spPr>
          <a:xfrm>
            <a:off x="1428728" y="1000108"/>
            <a:ext cx="6324600" cy="701040"/>
          </a:xfrm>
        </p:spPr>
        <p:txBody>
          <a:bodyPr/>
          <a:lstStyle/>
          <a:p>
            <a:r>
              <a:rPr lang="en-US" dirty="0" err="1"/>
              <a:t>profesionalisme</a:t>
            </a:r>
            <a:r>
              <a:rPr lang="en-US" dirty="0"/>
              <a:t> </a:t>
            </a:r>
            <a:r>
              <a:rPr lang="id-ID" dirty="0" smtClean="0"/>
              <a:t>pemandu </a:t>
            </a:r>
            <a:r>
              <a:rPr lang="id-ID" dirty="0"/>
              <a:t>ekowisata </a:t>
            </a:r>
            <a:endParaRPr lang="en-US" dirty="0"/>
          </a:p>
        </p:txBody>
      </p:sp>
    </p:spTree>
    <p:extLst>
      <p:ext uri="{BB962C8B-B14F-4D97-AF65-F5344CB8AC3E}">
        <p14:creationId xmlns="" xmlns:p14="http://schemas.microsoft.com/office/powerpoint/2010/main" val="4182410649"/>
      </p:ext>
    </p:extLst>
  </p:cSld>
  <p:clrMapOvr>
    <a:masterClrMapping/>
  </p:clrMapOvr>
  <p:transition spd="med">
    <p:wheel spokes="2"/>
    <p:sndAc>
      <p:stSnd>
        <p:snd r:embed="rId2" name="coin.wav" builtIn="1"/>
      </p:stSnd>
    </p:sndAc>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zwani.com myspace graphic comments"/>
          <p:cNvPicPr>
            <a:picLocks noChangeAspect="1" noChangeArrowheads="1" noCrop="1"/>
          </p:cNvPicPr>
          <p:nvPr/>
        </p:nvPicPr>
        <p:blipFill>
          <a:blip r:embed="rId3"/>
          <a:srcRect/>
          <a:stretch>
            <a:fillRect/>
          </a:stretch>
        </p:blipFill>
        <p:spPr bwMode="auto">
          <a:xfrm>
            <a:off x="714348" y="2285992"/>
            <a:ext cx="7417462" cy="2428892"/>
          </a:xfrm>
          <a:prstGeom prst="rect">
            <a:avLst/>
          </a:prstGeom>
          <a:noFill/>
        </p:spPr>
      </p:pic>
    </p:spTree>
  </p:cSld>
  <p:clrMapOvr>
    <a:masterClrMapping/>
  </p:clrMapOvr>
  <p:transition spd="med">
    <p:wheel spokes="2"/>
    <p:sndAc>
      <p:stSnd>
        <p:snd r:embed="rId2" name="push.wav" builtIn="1"/>
      </p:stSnd>
    </p:sndAc>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b="1" dirty="0" smtClean="0"/>
              <a:t/>
            </a:r>
            <a:br>
              <a:rPr lang="en-US" sz="3600" b="1" dirty="0" smtClean="0"/>
            </a:br>
            <a:r>
              <a:rPr lang="en-US" sz="3600" b="1" dirty="0"/>
              <a:t/>
            </a:r>
            <a:br>
              <a:rPr lang="en-US" sz="3600" b="1" dirty="0"/>
            </a:br>
            <a:r>
              <a:rPr lang="en-US" sz="3600" b="1" dirty="0" smtClean="0"/>
              <a:t>P</a:t>
            </a:r>
            <a:r>
              <a:rPr lang="id-ID" sz="3600" b="1" dirty="0"/>
              <a:t>engantar</a:t>
            </a:r>
            <a:br>
              <a:rPr lang="id-ID" sz="3600" b="1" dirty="0"/>
            </a:br>
            <a:r>
              <a:rPr lang="en-US" sz="3600" dirty="0"/>
              <a:t/>
            </a:r>
            <a:br>
              <a:rPr lang="en-US" sz="3600" dirty="0"/>
            </a:br>
            <a:endParaRPr lang="en-US" sz="3600" dirty="0"/>
          </a:p>
        </p:txBody>
      </p:sp>
      <p:sp>
        <p:nvSpPr>
          <p:cNvPr id="3" name="Content Placeholder 2"/>
          <p:cNvSpPr>
            <a:spLocks noGrp="1"/>
          </p:cNvSpPr>
          <p:nvPr>
            <p:ph idx="4294967295"/>
          </p:nvPr>
        </p:nvSpPr>
        <p:spPr>
          <a:xfrm>
            <a:off x="357158" y="1928802"/>
            <a:ext cx="8372476" cy="4525963"/>
          </a:xfrm>
          <a:prstGeom prst="rect">
            <a:avLst/>
          </a:prstGeom>
        </p:spPr>
        <p:txBody>
          <a:bodyPr>
            <a:normAutofit fontScale="92500" lnSpcReduction="10000"/>
          </a:bodyPr>
          <a:lstStyle/>
          <a:p>
            <a:pPr algn="just">
              <a:buFont typeface="Arial" pitchFamily="34" charset="0"/>
              <a:buChar char="•"/>
            </a:pPr>
            <a:r>
              <a:rPr lang="id-ID" sz="3200" dirty="0"/>
              <a:t>Peran pemandu wisata dalam ekowisata, dan khususnya panduan penggunaan interpretasi sebagai alat yang sangat diperlukan untuk mencapai tujuan </a:t>
            </a:r>
            <a:r>
              <a:rPr lang="id-ID" sz="3200" dirty="0" smtClean="0"/>
              <a:t>ekowisata</a:t>
            </a:r>
            <a:r>
              <a:rPr lang="en-US" sz="3200" dirty="0" smtClean="0"/>
              <a:t>.</a:t>
            </a:r>
            <a:endParaRPr lang="id-ID" sz="3200" dirty="0" smtClean="0"/>
          </a:p>
          <a:p>
            <a:pPr algn="just">
              <a:buFont typeface="Arial" pitchFamily="34" charset="0"/>
              <a:buChar char="•"/>
            </a:pPr>
            <a:r>
              <a:rPr lang="id-ID" sz="3200" dirty="0" smtClean="0"/>
              <a:t>Pemandu wisata sering memiliki kebebasan dan dengan demikian kesempatan penting untuk mempraktekkan prinsip-prinsip ekowisata dan interpretasi terlepas dari apakah produk tersebut diberi label dan dipasarkan sebagai ecotour atau beberapa jenis lain dari produk berbasis alam .</a:t>
            </a:r>
            <a:endParaRPr lang="en-US" sz="3200" dirty="0" smtClean="0"/>
          </a:p>
          <a:p>
            <a:endParaRPr lang="en-US" sz="3200" dirty="0" smtClean="0"/>
          </a:p>
          <a:p>
            <a:pPr algn="just"/>
            <a:endParaRPr lang="en-US" sz="3200" dirty="0"/>
          </a:p>
        </p:txBody>
      </p:sp>
    </p:spTree>
  </p:cSld>
  <p:clrMapOvr>
    <a:masterClrMapping/>
  </p:clrMapOvr>
  <p:transition spd="med">
    <p:wheel spokes="2"/>
    <p:sndAc>
      <p:stSnd>
        <p:snd r:embed="rId2" name="coin.wav" builtIn="1"/>
      </p:stSnd>
    </p:sndAc>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43042" y="975360"/>
            <a:ext cx="6000792" cy="1096318"/>
          </a:xfrm>
        </p:spPr>
        <p:txBody>
          <a:bodyPr>
            <a:noAutofit/>
          </a:bodyPr>
          <a:lstStyle/>
          <a:p>
            <a:r>
              <a:rPr lang="en-US" sz="2400" b="1" dirty="0" smtClean="0"/>
              <a:t/>
            </a:r>
            <a:br>
              <a:rPr lang="en-US" sz="2400" b="1" dirty="0" smtClean="0"/>
            </a:br>
            <a:r>
              <a:rPr lang="en-US" sz="2400" b="1" dirty="0"/>
              <a:t/>
            </a:r>
            <a:br>
              <a:rPr lang="en-US" sz="2400" b="1" dirty="0"/>
            </a:br>
            <a:r>
              <a:rPr lang="id-ID" sz="2400" b="1" dirty="0" smtClean="0"/>
              <a:t>Interpretasi </a:t>
            </a:r>
            <a:r>
              <a:rPr lang="id-ID" sz="2400" b="1" dirty="0"/>
              <a:t>: Hanya Satu dari banyak Peran sebuah </a:t>
            </a:r>
            <a:r>
              <a:rPr lang="id-ID" sz="2400" b="1" dirty="0" smtClean="0"/>
              <a:t>P</a:t>
            </a:r>
            <a:r>
              <a:rPr lang="en-US" sz="2400" b="1" dirty="0" err="1" smtClean="0"/>
              <a:t>emandu</a:t>
            </a:r>
            <a:r>
              <a:rPr lang="en-US" sz="2400" b="1" dirty="0" smtClean="0"/>
              <a:t> </a:t>
            </a:r>
            <a:r>
              <a:rPr lang="en-US" sz="2400" b="1" dirty="0" err="1" smtClean="0"/>
              <a:t>ekologi</a:t>
            </a:r>
            <a:r>
              <a:rPr lang="id-ID" sz="2400" b="1" dirty="0" smtClean="0"/>
              <a:t>?</a:t>
            </a:r>
            <a:r>
              <a:rPr lang="id-ID" sz="2400" b="1" dirty="0"/>
              <a:t/>
            </a:r>
            <a:br>
              <a:rPr lang="id-ID" sz="2400" b="1" dirty="0"/>
            </a:br>
            <a:r>
              <a:rPr lang="en-US" sz="2400" dirty="0"/>
              <a:t/>
            </a:r>
            <a:br>
              <a:rPr lang="en-US" sz="2400" dirty="0"/>
            </a:br>
            <a:endParaRPr lang="en-US" sz="2400" dirty="0"/>
          </a:p>
        </p:txBody>
      </p:sp>
      <p:sp>
        <p:nvSpPr>
          <p:cNvPr id="3" name="Content Placeholder 2"/>
          <p:cNvSpPr>
            <a:spLocks noGrp="1"/>
          </p:cNvSpPr>
          <p:nvPr>
            <p:ph idx="4294967295"/>
          </p:nvPr>
        </p:nvSpPr>
        <p:spPr>
          <a:xfrm>
            <a:off x="500034" y="2571744"/>
            <a:ext cx="8229600" cy="3929090"/>
          </a:xfrm>
          <a:prstGeom prst="rect">
            <a:avLst/>
          </a:prstGeom>
        </p:spPr>
        <p:txBody>
          <a:bodyPr/>
          <a:lstStyle/>
          <a:p>
            <a:pPr algn="just"/>
            <a:r>
              <a:rPr lang="id-ID" sz="2800" dirty="0"/>
              <a:t>Dari prespektif bisnis , hal ini berguna untuk membingkai diskusi tentang peran pemandu wisata di kontekstualisasi dari berbagai pemangku kepentingan yang bertanggung jawab panduan . Pokok-pokok diantaranya adalah operator tur , klien , masyarakat setempat , pengelola lahan , dan industri pariwisata itu sendiri , yang masing-masing dibahas di dalam subbagian tindak .</a:t>
            </a:r>
            <a:endParaRPr lang="en-US" sz="2800" dirty="0"/>
          </a:p>
          <a:p>
            <a:pPr algn="just"/>
            <a:endParaRPr lang="en-US" sz="2800" dirty="0"/>
          </a:p>
        </p:txBody>
      </p:sp>
    </p:spTree>
  </p:cSld>
  <p:clrMapOvr>
    <a:masterClrMapping/>
  </p:clrMapOvr>
  <p:transition spd="med">
    <p:wheel spokes="2"/>
    <p:sndAc>
      <p:stSnd>
        <p:snd r:embed="rId2" name="coin.wav" builtIn="1"/>
      </p:stSnd>
    </p:sndAc>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00298" y="785794"/>
            <a:ext cx="4114800" cy="701040"/>
          </a:xfrm>
        </p:spPr>
        <p:txBody>
          <a:bodyPr>
            <a:noAutofit/>
          </a:bodyPr>
          <a:lstStyle/>
          <a:p>
            <a:r>
              <a:rPr lang="en-US" sz="2400" b="1" dirty="0" smtClean="0"/>
              <a:t/>
            </a:r>
            <a:br>
              <a:rPr lang="en-US" sz="2400" b="1" dirty="0" smtClean="0"/>
            </a:br>
            <a:r>
              <a:rPr lang="id-ID" sz="2400" b="1" dirty="0" smtClean="0"/>
              <a:t/>
            </a:r>
            <a:br>
              <a:rPr lang="id-ID" sz="2400" b="1" dirty="0" smtClean="0"/>
            </a:br>
            <a:r>
              <a:rPr lang="id-ID" sz="2400" b="1" dirty="0" smtClean="0"/>
              <a:t>Operator </a:t>
            </a:r>
            <a:r>
              <a:rPr lang="id-ID" sz="2400" b="1" dirty="0"/>
              <a:t>tur</a:t>
            </a:r>
            <a:r>
              <a:rPr lang="id-ID" sz="2400" dirty="0"/>
              <a:t/>
            </a:r>
            <a:br>
              <a:rPr lang="id-ID" sz="2400" dirty="0"/>
            </a:br>
            <a:r>
              <a:rPr lang="en-US" sz="2400" dirty="0"/>
              <a:t/>
            </a:r>
            <a:br>
              <a:rPr lang="en-US" sz="2400" dirty="0"/>
            </a:br>
            <a:endParaRPr lang="en-US" sz="2400" dirty="0"/>
          </a:p>
        </p:txBody>
      </p:sp>
      <p:sp>
        <p:nvSpPr>
          <p:cNvPr id="3" name="Content Placeholder 2"/>
          <p:cNvSpPr>
            <a:spLocks noGrp="1"/>
          </p:cNvSpPr>
          <p:nvPr>
            <p:ph idx="4294967295"/>
          </p:nvPr>
        </p:nvSpPr>
        <p:spPr>
          <a:xfrm>
            <a:off x="285720" y="1714488"/>
            <a:ext cx="8572560" cy="4929222"/>
          </a:xfrm>
          <a:prstGeom prst="rect">
            <a:avLst/>
          </a:prstGeom>
        </p:spPr>
        <p:txBody>
          <a:bodyPr>
            <a:noAutofit/>
          </a:bodyPr>
          <a:lstStyle/>
          <a:p>
            <a:pPr algn="l">
              <a:buNone/>
            </a:pPr>
            <a:r>
              <a:rPr lang="id-ID" sz="2400" b="1" dirty="0" smtClean="0"/>
              <a:t>Tugas</a:t>
            </a:r>
            <a:r>
              <a:rPr lang="en-US" sz="2400" b="1" dirty="0" err="1"/>
              <a:t>nya</a:t>
            </a:r>
            <a:r>
              <a:rPr lang="id-ID" sz="2400" b="1" dirty="0"/>
              <a:t> </a:t>
            </a:r>
            <a:r>
              <a:rPr lang="en-US" sz="2400" b="1" dirty="0" err="1" smtClean="0"/>
              <a:t>adalah</a:t>
            </a:r>
            <a:r>
              <a:rPr lang="id-ID" sz="2400" b="1" dirty="0" smtClean="0"/>
              <a:t>:</a:t>
            </a:r>
            <a:endParaRPr lang="en-US" sz="2400" dirty="0"/>
          </a:p>
          <a:p>
            <a:pPr lvl="0" algn="l">
              <a:buFont typeface="Arial" pitchFamily="34" charset="0"/>
              <a:buChar char="•"/>
            </a:pPr>
            <a:r>
              <a:rPr lang="en-US" sz="2400" dirty="0" smtClean="0"/>
              <a:t>M</a:t>
            </a:r>
            <a:r>
              <a:rPr lang="id-ID" sz="2400" dirty="0" smtClean="0"/>
              <a:t>enjamin </a:t>
            </a:r>
            <a:r>
              <a:rPr lang="id-ID" sz="2400" dirty="0"/>
              <a:t>keselamatan , kesehatan dan kenyamanan dan klien</a:t>
            </a:r>
            <a:r>
              <a:rPr lang="en-US" sz="2400" dirty="0" smtClean="0"/>
              <a:t>.</a:t>
            </a:r>
            <a:endParaRPr lang="id-ID" sz="2400" dirty="0" smtClean="0"/>
          </a:p>
          <a:p>
            <a:pPr lvl="0" algn="l">
              <a:buFont typeface="Arial" pitchFamily="34" charset="0"/>
              <a:buChar char="•"/>
            </a:pPr>
            <a:r>
              <a:rPr lang="en-US" sz="2400" dirty="0" smtClean="0"/>
              <a:t>M</a:t>
            </a:r>
            <a:r>
              <a:rPr lang="id-ID" sz="2400" dirty="0" smtClean="0"/>
              <a:t>enyediakan </a:t>
            </a:r>
            <a:r>
              <a:rPr lang="id-ID" sz="2400" dirty="0"/>
              <a:t>layanan pelanggan sopan dan kualitas</a:t>
            </a:r>
            <a:r>
              <a:rPr lang="en-US" sz="2400" dirty="0" smtClean="0"/>
              <a:t>.</a:t>
            </a:r>
            <a:endParaRPr lang="id-ID" sz="2400" dirty="0" smtClean="0"/>
          </a:p>
          <a:p>
            <a:pPr lvl="0" algn="l">
              <a:buFont typeface="Arial" pitchFamily="34" charset="0"/>
              <a:buChar char="•"/>
            </a:pPr>
            <a:r>
              <a:rPr lang="en-US" sz="2400" dirty="0" smtClean="0"/>
              <a:t>M</a:t>
            </a:r>
            <a:r>
              <a:rPr lang="id-ID" sz="2400" dirty="0" smtClean="0"/>
              <a:t>enanggapi </a:t>
            </a:r>
            <a:r>
              <a:rPr lang="id-ID" sz="2400" dirty="0"/>
              <a:t>kebutuhan dan harapan pengunjung dari budaya lain dan mereka dengan kebutuhan </a:t>
            </a:r>
            <a:r>
              <a:rPr lang="id-ID" sz="2400" dirty="0" smtClean="0"/>
              <a:t>khusus </a:t>
            </a:r>
            <a:r>
              <a:rPr lang="id-ID" sz="2400" dirty="0"/>
              <a:t>karena usia , cacat atau kepentingan spesial</a:t>
            </a:r>
            <a:r>
              <a:rPr lang="en-US" sz="2400" dirty="0" smtClean="0"/>
              <a:t>.</a:t>
            </a:r>
            <a:endParaRPr lang="id-ID" sz="2400" dirty="0" smtClean="0"/>
          </a:p>
          <a:p>
            <a:pPr lvl="0" algn="l">
              <a:buFont typeface="Arial" pitchFamily="34" charset="0"/>
              <a:buChar char="•"/>
            </a:pPr>
            <a:r>
              <a:rPr lang="en-US" sz="2400" dirty="0" smtClean="0"/>
              <a:t>M</a:t>
            </a:r>
            <a:r>
              <a:rPr lang="id-ID" sz="2400" dirty="0" smtClean="0"/>
              <a:t>engelola </a:t>
            </a:r>
            <a:r>
              <a:rPr lang="id-ID" sz="2400" dirty="0"/>
              <a:t>interaksi kelompok klien whitin</a:t>
            </a:r>
            <a:r>
              <a:rPr lang="en-US" sz="2400" dirty="0" smtClean="0"/>
              <a:t>.</a:t>
            </a:r>
            <a:endParaRPr lang="id-ID" sz="2400" dirty="0" smtClean="0"/>
          </a:p>
          <a:p>
            <a:pPr lvl="0" algn="l">
              <a:buFont typeface="Arial" pitchFamily="34" charset="0"/>
              <a:buChar char="•"/>
            </a:pPr>
            <a:r>
              <a:rPr lang="en-US" sz="2400" dirty="0" smtClean="0"/>
              <a:t>M</a:t>
            </a:r>
            <a:r>
              <a:rPr lang="id-ID" sz="2400" dirty="0" smtClean="0"/>
              <a:t>emberikan </a:t>
            </a:r>
            <a:r>
              <a:rPr lang="en-US" sz="2400" dirty="0" err="1"/>
              <a:t>perjalanan</a:t>
            </a:r>
            <a:r>
              <a:rPr lang="en-US" sz="2400" dirty="0"/>
              <a:t> yang</a:t>
            </a:r>
            <a:r>
              <a:rPr lang="id-ID" sz="2400" dirty="0"/>
              <a:t> efektif</a:t>
            </a:r>
            <a:r>
              <a:rPr lang="en-US" sz="2400" dirty="0" smtClean="0"/>
              <a:t>.</a:t>
            </a:r>
            <a:endParaRPr lang="id-ID" sz="2400" dirty="0" smtClean="0"/>
          </a:p>
          <a:p>
            <a:pPr lvl="0" algn="l">
              <a:buFont typeface="Arial" pitchFamily="34" charset="0"/>
              <a:buChar char="•"/>
            </a:pPr>
            <a:r>
              <a:rPr lang="en-US" sz="2400" dirty="0" smtClean="0"/>
              <a:t>M</a:t>
            </a:r>
            <a:r>
              <a:rPr lang="id-ID" sz="2400" dirty="0" smtClean="0"/>
              <a:t>emberikan </a:t>
            </a:r>
            <a:r>
              <a:rPr lang="id-ID" sz="2400" dirty="0"/>
              <a:t>kualitas tinggi , informatif dan me</a:t>
            </a:r>
            <a:r>
              <a:rPr lang="en-US" sz="2400" dirty="0" err="1" smtClean="0"/>
              <a:t>nghibur</a:t>
            </a:r>
            <a:r>
              <a:rPr lang="en-US" sz="2400" dirty="0" smtClean="0"/>
              <a:t>.</a:t>
            </a:r>
            <a:endParaRPr lang="id-ID" sz="2400" dirty="0" smtClean="0"/>
          </a:p>
          <a:p>
            <a:pPr lvl="0" algn="l">
              <a:buFont typeface="Arial" pitchFamily="34" charset="0"/>
              <a:buChar char="•"/>
            </a:pPr>
            <a:r>
              <a:rPr lang="en-US" sz="2400" dirty="0" smtClean="0"/>
              <a:t>M</a:t>
            </a:r>
            <a:r>
              <a:rPr lang="id-ID" sz="2400" dirty="0" smtClean="0"/>
              <a:t>emenuhi </a:t>
            </a:r>
            <a:r>
              <a:rPr lang="id-ID" sz="2400" dirty="0"/>
              <a:t>kewajiban hukum dan moral dan harapan melindungi pengelola kawasan , masyarakat </a:t>
            </a:r>
            <a:r>
              <a:rPr lang="en-US" sz="2400" dirty="0" err="1"/>
              <a:t>sekitar</a:t>
            </a:r>
            <a:r>
              <a:rPr lang="id-ID" sz="2400" dirty="0"/>
              <a:t> dan </a:t>
            </a:r>
            <a:r>
              <a:rPr lang="en-US" sz="2400" dirty="0" err="1"/>
              <a:t>pengunjung</a:t>
            </a:r>
            <a:r>
              <a:rPr lang="en-US" sz="2400" dirty="0"/>
              <a:t>.</a:t>
            </a:r>
          </a:p>
          <a:p>
            <a:pPr algn="l"/>
            <a:endParaRPr lang="en-US" sz="2400" dirty="0"/>
          </a:p>
        </p:txBody>
      </p:sp>
    </p:spTree>
  </p:cSld>
  <p:clrMapOvr>
    <a:masterClrMapping/>
  </p:clrMapOvr>
  <p:transition spd="med">
    <p:wheel spokes="2"/>
    <p:sndAc>
      <p:stSnd>
        <p:snd r:embed="rId2" name="coin.wav" builtIn="1"/>
      </p:stSnd>
    </p:sndAc>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71736" y="928670"/>
            <a:ext cx="4114800" cy="701040"/>
          </a:xfrm>
        </p:spPr>
        <p:txBody>
          <a:bodyPr>
            <a:noAutofit/>
          </a:bodyPr>
          <a:lstStyle/>
          <a:p>
            <a:r>
              <a:rPr lang="en-US" sz="3600" b="1" dirty="0" smtClean="0"/>
              <a:t/>
            </a:r>
            <a:br>
              <a:rPr lang="en-US" sz="3600" b="1" dirty="0" smtClean="0"/>
            </a:br>
            <a:r>
              <a:rPr lang="en-US" sz="3600" b="1" dirty="0"/>
              <a:t/>
            </a:r>
            <a:br>
              <a:rPr lang="en-US" sz="3600" b="1" dirty="0"/>
            </a:br>
            <a:r>
              <a:rPr lang="en-US" sz="3600" b="1" dirty="0" smtClean="0"/>
              <a:t>P</a:t>
            </a:r>
            <a:r>
              <a:rPr lang="id-ID" sz="3600" b="1" dirty="0"/>
              <a:t>engunjung</a:t>
            </a:r>
            <a:r>
              <a:rPr lang="id-ID" sz="3600" dirty="0"/>
              <a:t/>
            </a:r>
            <a:br>
              <a:rPr lang="id-ID" sz="3600" dirty="0"/>
            </a:br>
            <a:r>
              <a:rPr lang="en-US" sz="3600" dirty="0"/>
              <a:t/>
            </a:r>
            <a:br>
              <a:rPr lang="en-US" sz="3600" dirty="0"/>
            </a:br>
            <a:endParaRPr lang="en-US" sz="3600" dirty="0"/>
          </a:p>
        </p:txBody>
      </p:sp>
      <p:sp>
        <p:nvSpPr>
          <p:cNvPr id="3" name="Content Placeholder 2"/>
          <p:cNvSpPr>
            <a:spLocks noGrp="1"/>
          </p:cNvSpPr>
          <p:nvPr>
            <p:ph idx="4294967295"/>
          </p:nvPr>
        </p:nvSpPr>
        <p:spPr>
          <a:xfrm>
            <a:off x="457200" y="1785926"/>
            <a:ext cx="8229600" cy="4340237"/>
          </a:xfrm>
          <a:prstGeom prst="rect">
            <a:avLst/>
          </a:prstGeom>
        </p:spPr>
        <p:txBody>
          <a:bodyPr/>
          <a:lstStyle/>
          <a:p>
            <a:pPr algn="just"/>
            <a:r>
              <a:rPr lang="id-ID" sz="3200" dirty="0"/>
              <a:t>Kepuasan pengunjung adalah , banyak yang akan berpendapat , ukuran utama keberhasilan dalam setiap usaha pariwisata </a:t>
            </a:r>
            <a:r>
              <a:rPr lang="en-US" sz="3200" dirty="0" err="1" smtClean="0"/>
              <a:t>menurut</a:t>
            </a:r>
            <a:r>
              <a:rPr lang="en-US" sz="3200" dirty="0" smtClean="0"/>
              <a:t> </a:t>
            </a:r>
            <a:r>
              <a:rPr lang="id-ID" sz="3200" dirty="0" smtClean="0"/>
              <a:t>( </a:t>
            </a:r>
            <a:r>
              <a:rPr lang="id-ID" sz="3200" dirty="0"/>
              <a:t>Ryan , 1995) . </a:t>
            </a:r>
            <a:endParaRPr lang="en-US" sz="3200" dirty="0"/>
          </a:p>
        </p:txBody>
      </p:sp>
    </p:spTree>
  </p:cSld>
  <p:clrMapOvr>
    <a:masterClrMapping/>
  </p:clrMapOvr>
  <p:transition spd="med">
    <p:wheel spokes="2"/>
    <p:sndAc>
      <p:stSnd>
        <p:snd r:embed="rId2" name="coin.wav" builtIn="1"/>
      </p:stSnd>
    </p:sndAc>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43042" y="1000108"/>
            <a:ext cx="5643602" cy="701040"/>
          </a:xfrm>
        </p:spPr>
        <p:txBody>
          <a:bodyPr>
            <a:noAutofit/>
          </a:bodyPr>
          <a:lstStyle/>
          <a:p>
            <a:r>
              <a:rPr lang="en-US" sz="3600" b="1" dirty="0" smtClean="0"/>
              <a:t/>
            </a:r>
            <a:br>
              <a:rPr lang="en-US" sz="3600" b="1" dirty="0" smtClean="0"/>
            </a:br>
            <a:r>
              <a:rPr lang="en-US" sz="3600" b="1" dirty="0"/>
              <a:t/>
            </a:r>
            <a:br>
              <a:rPr lang="en-US" sz="3600" b="1" dirty="0"/>
            </a:br>
            <a:r>
              <a:rPr lang="id-ID" sz="3600" b="1" dirty="0" smtClean="0"/>
              <a:t>Komunitas </a:t>
            </a:r>
            <a:r>
              <a:rPr lang="id-ID" sz="3600" b="1" dirty="0"/>
              <a:t>Rumah</a:t>
            </a:r>
            <a:r>
              <a:rPr lang="id-ID" sz="3600" dirty="0"/>
              <a:t/>
            </a:r>
            <a:br>
              <a:rPr lang="id-ID" sz="3600" dirty="0"/>
            </a:br>
            <a:r>
              <a:rPr lang="en-US" sz="3600" dirty="0"/>
              <a:t/>
            </a:r>
            <a:br>
              <a:rPr lang="en-US" sz="3600" dirty="0"/>
            </a:br>
            <a:endParaRPr lang="en-US" sz="3600" dirty="0"/>
          </a:p>
        </p:txBody>
      </p:sp>
      <p:sp>
        <p:nvSpPr>
          <p:cNvPr id="3" name="Content Placeholder 2"/>
          <p:cNvSpPr>
            <a:spLocks noGrp="1"/>
          </p:cNvSpPr>
          <p:nvPr>
            <p:ph idx="4294967295"/>
          </p:nvPr>
        </p:nvSpPr>
        <p:spPr>
          <a:xfrm>
            <a:off x="457200" y="2071678"/>
            <a:ext cx="8229600" cy="4054485"/>
          </a:xfrm>
          <a:prstGeom prst="rect">
            <a:avLst/>
          </a:prstGeom>
        </p:spPr>
        <p:txBody>
          <a:bodyPr/>
          <a:lstStyle/>
          <a:p>
            <a:pPr algn="just"/>
            <a:r>
              <a:rPr lang="id-ID" sz="2800" dirty="0"/>
              <a:t>Dalam banyak situasi , pemandu wisata bertindak sebagai mediator antara pengunjung dan host ( Cohen , 1985) . Dalam konteks ekowisata , ini paling jelas pada tur yang mengunjungi situs adat atau masyarakat dan wisata luar negeri . </a:t>
            </a:r>
            <a:endParaRPr lang="en-US" sz="2800" dirty="0"/>
          </a:p>
        </p:txBody>
      </p:sp>
    </p:spTree>
  </p:cSld>
  <p:clrMapOvr>
    <a:masterClrMapping/>
  </p:clrMapOvr>
  <p:transition spd="med">
    <p:wheel spokes="2"/>
    <p:sndAc>
      <p:stSnd>
        <p:snd r:embed="rId2" name="coin.wav" builtIn="1"/>
      </p:stSnd>
    </p:sndAc>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800" b="1" dirty="0" smtClean="0"/>
              <a:t/>
            </a:r>
            <a:br>
              <a:rPr lang="en-US" sz="2800" b="1" dirty="0" smtClean="0"/>
            </a:br>
            <a:r>
              <a:rPr lang="en-US" sz="2800" b="1" dirty="0" smtClean="0"/>
              <a:t>P</a:t>
            </a:r>
            <a:r>
              <a:rPr lang="id-ID" sz="2800" b="1" dirty="0"/>
              <a:t>engelola lahan</a:t>
            </a:r>
            <a:r>
              <a:rPr lang="id-ID" sz="2800" dirty="0"/>
              <a:t/>
            </a:r>
            <a:br>
              <a:rPr lang="id-ID" sz="2800" dirty="0"/>
            </a:br>
            <a:endParaRPr lang="en-US" sz="2800" dirty="0"/>
          </a:p>
        </p:txBody>
      </p:sp>
      <p:sp>
        <p:nvSpPr>
          <p:cNvPr id="3" name="Content Placeholder 2"/>
          <p:cNvSpPr>
            <a:spLocks noGrp="1"/>
          </p:cNvSpPr>
          <p:nvPr>
            <p:ph idx="4294967295"/>
          </p:nvPr>
        </p:nvSpPr>
        <p:spPr>
          <a:xfrm>
            <a:off x="457200" y="1857364"/>
            <a:ext cx="8229600" cy="4268799"/>
          </a:xfrm>
          <a:prstGeom prst="rect">
            <a:avLst/>
          </a:prstGeom>
        </p:spPr>
        <p:txBody>
          <a:bodyPr/>
          <a:lstStyle/>
          <a:p>
            <a:pPr algn="just"/>
            <a:r>
              <a:rPr lang="id-ID" sz="2800" dirty="0"/>
              <a:t>Kebijakan yang mendukung dan mempromosikan privatisasi membimbing dan interpretasi melalui lisensi komersial, konsesi dan outsourching kegiatan dipandu dalam taman telah diberlakukan di banyak negara tanpa pemahaman yang jelas tentang apakah wisata komersial dapat melakukan memenuhi tujuan lembaga pengelolaan lahan . </a:t>
            </a:r>
            <a:endParaRPr lang="en-US" sz="2800" dirty="0"/>
          </a:p>
        </p:txBody>
      </p:sp>
    </p:spTree>
  </p:cSld>
  <p:clrMapOvr>
    <a:masterClrMapping/>
  </p:clrMapOvr>
  <p:transition spd="med">
    <p:wheel spokes="2"/>
    <p:sndAc>
      <p:stSnd>
        <p:snd r:embed="rId2" name="coin.wav" builtIn="1"/>
      </p:stSnd>
    </p:sndAc>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00232" y="975360"/>
            <a:ext cx="5072098" cy="701040"/>
          </a:xfrm>
        </p:spPr>
        <p:txBody>
          <a:bodyPr>
            <a:noAutofit/>
          </a:bodyPr>
          <a:lstStyle/>
          <a:p>
            <a:r>
              <a:rPr lang="en-US" sz="3200" b="1" dirty="0" smtClean="0"/>
              <a:t/>
            </a:r>
            <a:br>
              <a:rPr lang="en-US" sz="3200" b="1" dirty="0" smtClean="0"/>
            </a:br>
            <a:r>
              <a:rPr lang="en-US" sz="3200" b="1" dirty="0"/>
              <a:t/>
            </a:r>
            <a:br>
              <a:rPr lang="en-US" sz="3200" b="1" dirty="0"/>
            </a:br>
            <a:r>
              <a:rPr lang="id-ID" sz="3200" b="1" dirty="0" smtClean="0"/>
              <a:t>Industri </a:t>
            </a:r>
            <a:r>
              <a:rPr lang="id-ID" sz="3200" b="1" dirty="0"/>
              <a:t>pariwisata</a:t>
            </a:r>
            <a:r>
              <a:rPr lang="id-ID" sz="3200" dirty="0"/>
              <a:t/>
            </a:r>
            <a:br>
              <a:rPr lang="id-ID" sz="3200" dirty="0"/>
            </a:br>
            <a:r>
              <a:rPr lang="en-US" sz="3200" dirty="0"/>
              <a:t/>
            </a:r>
            <a:br>
              <a:rPr lang="en-US" sz="3200" dirty="0"/>
            </a:br>
            <a:endParaRPr lang="en-US" sz="3200" dirty="0"/>
          </a:p>
        </p:txBody>
      </p:sp>
      <p:sp>
        <p:nvSpPr>
          <p:cNvPr id="3" name="Content Placeholder 2"/>
          <p:cNvSpPr>
            <a:spLocks noGrp="1"/>
          </p:cNvSpPr>
          <p:nvPr>
            <p:ph idx="4294967295"/>
          </p:nvPr>
        </p:nvSpPr>
        <p:spPr>
          <a:xfrm>
            <a:off x="457200" y="2000240"/>
            <a:ext cx="8229600" cy="4125923"/>
          </a:xfrm>
          <a:prstGeom prst="rect">
            <a:avLst/>
          </a:prstGeom>
        </p:spPr>
        <p:txBody>
          <a:bodyPr/>
          <a:lstStyle/>
          <a:p>
            <a:pPr algn="just"/>
            <a:r>
              <a:rPr lang="id-ID" sz="3200" dirty="0"/>
              <a:t>Dari perspektif </a:t>
            </a:r>
            <a:r>
              <a:rPr lang="id-ID" sz="3200" dirty="0" smtClean="0"/>
              <a:t>semua </a:t>
            </a:r>
            <a:r>
              <a:rPr lang="id-ID" sz="3200" dirty="0"/>
              <a:t>kepentingan , jelas bahwa pemandu wisata memainkan peran penting dalam ekowisata dan harapan operator, klien , masyarakat tuan rumah, pengelola lahan , dan industri pariwisata yang lebih luas di kedua negara maju dan berkembang . </a:t>
            </a:r>
            <a:endParaRPr lang="en-US" sz="3200" dirty="0"/>
          </a:p>
        </p:txBody>
      </p:sp>
    </p:spTree>
  </p:cSld>
  <p:clrMapOvr>
    <a:masterClrMapping/>
  </p:clrMapOvr>
  <p:transition spd="med">
    <p:wheel spokes="2"/>
    <p:sndAc>
      <p:stSnd>
        <p:snd r:embed="rId2" name="coin.wav" builtIn="1"/>
      </p:stSnd>
    </p:sndAc>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BlackTie">
  <a:themeElements>
    <a:clrScheme name="BlackTie">
      <a:dk1>
        <a:srgbClr val="000000"/>
      </a:dk1>
      <a:lt1>
        <a:srgbClr val="FFFFFF"/>
      </a:lt1>
      <a:dk2>
        <a:srgbClr val="46464A"/>
      </a:dk2>
      <a:lt2>
        <a:srgbClr val="E3DCCF"/>
      </a:lt2>
      <a:accent1>
        <a:srgbClr val="6F6F74"/>
      </a:accent1>
      <a:accent2>
        <a:srgbClr val="A7B789"/>
      </a:accent2>
      <a:accent3>
        <a:srgbClr val="BEAE98"/>
      </a:accent3>
      <a:accent4>
        <a:srgbClr val="92A9B9"/>
      </a:accent4>
      <a:accent5>
        <a:srgbClr val="9C8265"/>
      </a:accent5>
      <a:accent6>
        <a:srgbClr val="8D6974"/>
      </a:accent6>
      <a:hlink>
        <a:srgbClr val="67AABF"/>
      </a:hlink>
      <a:folHlink>
        <a:srgbClr val="B1B5AB"/>
      </a:folHlink>
    </a:clrScheme>
    <a:fontScheme name="BlackTie">
      <a:majorFont>
        <a:latin typeface="Garamond"/>
        <a:ea typeface=""/>
        <a:cs typeface=""/>
        <a:font script="Grek" typeface="Constantia"/>
        <a:font script="Cyrl" typeface="Constantia"/>
        <a:font script="Jpan" typeface="ＭＳ Ｐ明朝"/>
        <a:font script="Hang" typeface="궁서"/>
        <a:font script="Hans" typeface="仿宋"/>
        <a:font script="Hant" typeface="標楷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aramond"/>
        <a:ea typeface=""/>
        <a:cs typeface=""/>
        <a:font script="Grek" typeface="Constantia"/>
        <a:font script="Cyrl" typeface="Constantia"/>
        <a:font script="Jpan" typeface="ＭＳ Ｐ明朝"/>
        <a:font script="Hang" typeface="궁서"/>
        <a:font script="Hans" typeface="仿宋"/>
        <a:font script="Hant" typeface="標楷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BlackTie">
      <a:fillStyleLst>
        <a:solidFill>
          <a:schemeClr val="phClr"/>
        </a:solidFill>
        <a:gradFill rotWithShape="1">
          <a:gsLst>
            <a:gs pos="0">
              <a:schemeClr val="phClr">
                <a:tint val="45000"/>
                <a:satMod val="220000"/>
              </a:schemeClr>
            </a:gs>
            <a:gs pos="30000">
              <a:schemeClr val="phClr">
                <a:tint val="61000"/>
                <a:satMod val="220000"/>
              </a:schemeClr>
            </a:gs>
            <a:gs pos="45000">
              <a:schemeClr val="phClr">
                <a:tint val="66000"/>
                <a:satMod val="240000"/>
              </a:schemeClr>
            </a:gs>
            <a:gs pos="55000">
              <a:schemeClr val="phClr">
                <a:tint val="66000"/>
                <a:satMod val="220000"/>
              </a:schemeClr>
            </a:gs>
            <a:gs pos="73000">
              <a:schemeClr val="phClr">
                <a:tint val="61000"/>
                <a:satMod val="220000"/>
              </a:schemeClr>
            </a:gs>
            <a:gs pos="100000">
              <a:schemeClr val="phClr">
                <a:tint val="45000"/>
                <a:satMod val="220000"/>
              </a:schemeClr>
            </a:gs>
          </a:gsLst>
          <a:lin ang="950000" scaled="1"/>
        </a:gradFill>
        <a:gradFill rotWithShape="1">
          <a:gsLst>
            <a:gs pos="0">
              <a:schemeClr val="phClr">
                <a:shade val="63000"/>
                <a:satMod val="110000"/>
              </a:schemeClr>
            </a:gs>
            <a:gs pos="30000">
              <a:schemeClr val="phClr">
                <a:shade val="90000"/>
                <a:satMod val="120000"/>
              </a:schemeClr>
            </a:gs>
            <a:gs pos="45000">
              <a:schemeClr val="phClr">
                <a:shade val="100000"/>
                <a:satMod val="128000"/>
              </a:schemeClr>
            </a:gs>
            <a:gs pos="55000">
              <a:schemeClr val="phClr">
                <a:shade val="100000"/>
                <a:satMod val="128000"/>
              </a:schemeClr>
            </a:gs>
            <a:gs pos="73000">
              <a:schemeClr val="phClr">
                <a:shade val="90000"/>
                <a:satMod val="120000"/>
              </a:schemeClr>
            </a:gs>
            <a:gs pos="100000">
              <a:schemeClr val="phClr">
                <a:shade val="63000"/>
                <a:satMod val="110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53975" cap="flat" cmpd="dbl"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1909" dir="5400000" rotWithShape="0">
              <a:srgbClr val="000000">
                <a:alpha val="40000"/>
              </a:srgbClr>
            </a:outerShdw>
          </a:effectLst>
        </a:effectStyle>
        <a:effectStyle>
          <a:effectLst>
            <a:outerShdw blurRad="57150" dist="38100" dir="5400000" algn="br" rotWithShape="0">
              <a:srgbClr val="000000">
                <a:alpha val="57000"/>
              </a:srgbClr>
            </a:outerShdw>
          </a:effectLst>
          <a:scene3d>
            <a:camera prst="orthographicFront">
              <a:rot lat="0" lon="0" rev="0"/>
            </a:camera>
            <a:lightRig rig="twoPt" dir="t">
              <a:rot lat="0" lon="0" rev="1800000"/>
            </a:lightRig>
          </a:scene3d>
          <a:sp3d>
            <a:bevelT w="44450" h="31750" prst="coolSlant"/>
          </a:sp3d>
        </a:effectStyle>
      </a:effectStyleLst>
      <a:bgFillStyleLst>
        <a:solidFill>
          <a:schemeClr val="phClr"/>
        </a:solidFill>
        <a:blipFill rotWithShape="1">
          <a:blip xmlns:r="http://schemas.openxmlformats.org/officeDocument/2006/relationships" r:embed="rId1">
            <a:duotone>
              <a:schemeClr val="phClr">
                <a:tint val="95000"/>
              </a:schemeClr>
              <a:schemeClr val="phClr">
                <a:shade val="20000"/>
              </a:schemeClr>
            </a:duotone>
          </a:blip>
          <a:stretch/>
        </a:blipFill>
        <a:gradFill rotWithShape="1">
          <a:gsLst>
            <a:gs pos="0">
              <a:schemeClr val="phClr">
                <a:tint val="40000"/>
                <a:satMod val="350000"/>
              </a:schemeClr>
            </a:gs>
            <a:gs pos="40000">
              <a:schemeClr val="phClr">
                <a:tint val="45000"/>
                <a:shade val="99000"/>
                <a:satMod val="350000"/>
              </a:schemeClr>
            </a:gs>
            <a:gs pos="100000">
              <a:schemeClr val="phClr">
                <a:shade val="30000"/>
                <a:satMod val="255000"/>
              </a:schemeClr>
            </a:gs>
          </a:gsLst>
          <a:path path="circle">
            <a:fillToRect l="50000" t="-80000" r="50000" b="18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Black Tie</Template>
  <TotalTime>198</TotalTime>
  <Words>1135</Words>
  <Application>Microsoft Office PowerPoint</Application>
  <PresentationFormat>On-screen Show (4:3)</PresentationFormat>
  <Paragraphs>88</Paragraphs>
  <Slides>28</Slides>
  <Notes>0</Notes>
  <HiddenSlides>0</HiddenSlides>
  <MMClips>0</MMClips>
  <ScaleCrop>false</ScaleCrop>
  <HeadingPairs>
    <vt:vector size="4" baseType="variant">
      <vt:variant>
        <vt:lpstr>Theme</vt:lpstr>
      </vt:variant>
      <vt:variant>
        <vt:i4>1</vt:i4>
      </vt:variant>
      <vt:variant>
        <vt:lpstr>Slide Titles</vt:lpstr>
      </vt:variant>
      <vt:variant>
        <vt:i4>28</vt:i4>
      </vt:variant>
    </vt:vector>
  </HeadingPairs>
  <TitlesOfParts>
    <vt:vector size="29" baseType="lpstr">
      <vt:lpstr>BlackTie</vt:lpstr>
      <vt:lpstr>Ecotourism</vt:lpstr>
      <vt:lpstr>Tour Guide and Interpretation</vt:lpstr>
      <vt:lpstr>  Pengantar  </vt:lpstr>
      <vt:lpstr>  Interpretasi : Hanya Satu dari banyak Peran sebuah Pemandu ekologi?  </vt:lpstr>
      <vt:lpstr>  Operator tur  </vt:lpstr>
      <vt:lpstr>  Pengunjung  </vt:lpstr>
      <vt:lpstr>  Komunitas Rumah  </vt:lpstr>
      <vt:lpstr> Pengelola lahan </vt:lpstr>
      <vt:lpstr>  Industri pariwisata  </vt:lpstr>
      <vt:lpstr>  Prinsip-prinsip penafsiran yang diterapkan pada ekowisata  </vt:lpstr>
      <vt:lpstr>  Interpretasi tidak mengajar atau  instruksi ' dalam arti akademis  </vt:lpstr>
      <vt:lpstr> interpretasi harus relevan bagi pengunjung </vt:lpstr>
      <vt:lpstr> interpretasi harus terorganisasi  </vt:lpstr>
      <vt:lpstr>Interpretasi harus bertema</vt:lpstr>
      <vt:lpstr> Pemandu wisata dan interpretasi , faktor dalam pengambilan keputusan wisata </vt:lpstr>
      <vt:lpstr>Kemasan produk wisata</vt:lpstr>
      <vt:lpstr>Kualitas pemandu wisata</vt:lpstr>
      <vt:lpstr>para pemandu  studi oleh Weiler 1992</vt:lpstr>
      <vt:lpstr>Weiler dan crabtree </vt:lpstr>
      <vt:lpstr>Penelitian </vt:lpstr>
      <vt:lpstr>Alasan operator</vt:lpstr>
      <vt:lpstr>Target produk ekowisata</vt:lpstr>
      <vt:lpstr>Faktor meningkatkan pemandu wisata</vt:lpstr>
      <vt:lpstr> praktek dan isu-isu di pemanduan eko-wisata saat ini </vt:lpstr>
      <vt:lpstr>Persatuan Ekowisata Australia (EAA) </vt:lpstr>
      <vt:lpstr>program sertifikasi nasional pemanduan ekowisata (NEGCP)</vt:lpstr>
      <vt:lpstr>profesionalisme pemandu ekowisata </vt:lpstr>
      <vt:lpstr>Slide 28</vt:lpstr>
    </vt:vector>
  </TitlesOfParts>
  <Company>home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Ecotourism</dc:title>
  <dc:creator>ismail - [2010]</dc:creator>
  <cp:lastModifiedBy>Planet Setup</cp:lastModifiedBy>
  <cp:revision>22</cp:revision>
  <dcterms:created xsi:type="dcterms:W3CDTF">2013-11-11T06:37:29Z</dcterms:created>
  <dcterms:modified xsi:type="dcterms:W3CDTF">2013-11-12T02:02:03Z</dcterms:modified>
</cp:coreProperties>
</file>