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95A83-CADF-4078-8AF5-C54D5B38DFE7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13354-A3E4-4358-A273-5DC9E3B02A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13354-A3E4-4358-A273-5DC9E3B02AA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B8B3E0D-D029-4048-89F2-4707FD2C7E23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BBF810D-7A97-4A41-81D9-7CA4AD24EE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289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NAMA KELOMPOK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1" y="1066800"/>
            <a:ext cx="861060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FontTx/>
              <a:buChar char="-"/>
            </a:pPr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ALIYA SABRINA 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- BAYU NENDY W</a:t>
            </a:r>
            <a:endParaRPr lang="en-US" sz="5400" b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- DHENY FADILLAH</a:t>
            </a:r>
          </a:p>
          <a:p>
            <a:pPr algn="ctr">
              <a:buFontTx/>
              <a:buChar char="-"/>
            </a:pPr>
            <a:r>
              <a:rPr lang="en-US" sz="5400" b="1" dirty="0" smtClean="0">
                <a:ln/>
                <a:solidFill>
                  <a:schemeClr val="accent3"/>
                </a:solidFill>
              </a:rPr>
              <a:t>ELSA MARIA</a:t>
            </a:r>
          </a:p>
          <a:p>
            <a:pPr algn="ctr">
              <a:buFontTx/>
              <a:buChar char="-"/>
            </a:pPr>
            <a:r>
              <a:rPr lang="en-US" sz="5400" b="1" dirty="0" smtClean="0">
                <a:ln/>
                <a:solidFill>
                  <a:schemeClr val="accent3"/>
                </a:solidFill>
              </a:rPr>
              <a:t>GHINA FARAH N</a:t>
            </a:r>
          </a:p>
          <a:p>
            <a:pPr algn="ctr">
              <a:buFontTx/>
              <a:buChar char="-"/>
            </a:pPr>
            <a:r>
              <a:rPr lang="en-US" sz="5400" b="1" dirty="0" smtClean="0">
                <a:ln/>
                <a:solidFill>
                  <a:schemeClr val="accent3"/>
                </a:solidFill>
              </a:rPr>
              <a:t>JANU DIMAS P</a:t>
            </a:r>
          </a:p>
          <a:p>
            <a:pPr algn="ctr">
              <a:buFontTx/>
              <a:buChar char="-"/>
            </a:pP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304800"/>
            <a:ext cx="7467600" cy="1143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3300" dirty="0" err="1" smtClean="0">
                <a:solidFill>
                  <a:schemeClr val="tx1"/>
                </a:solidFill>
              </a:rPr>
              <a:t>Wisata</a:t>
            </a:r>
            <a:r>
              <a:rPr lang="en-US" sz="3300" dirty="0" smtClean="0">
                <a:solidFill>
                  <a:schemeClr val="tx1"/>
                </a:solidFill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</a:rPr>
              <a:t>Petualangan</a:t>
            </a:r>
            <a:endParaRPr lang="en-US" sz="33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wisatawan</a:t>
            </a:r>
            <a:r>
              <a:rPr lang="en-US" dirty="0" smtClean="0"/>
              <a:t> </a:t>
            </a:r>
            <a:r>
              <a:rPr lang="en-US" dirty="0" err="1" smtClean="0"/>
              <a:t>petualang</a:t>
            </a:r>
            <a:r>
              <a:rPr lang="en-US" dirty="0" smtClean="0"/>
              <a:t>”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ketertarikan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wisatawan</a:t>
            </a:r>
            <a:r>
              <a:rPr lang="en-US" dirty="0" smtClean="0"/>
              <a:t> </a:t>
            </a:r>
            <a:r>
              <a:rPr lang="en-US" dirty="0" err="1" smtClean="0"/>
              <a:t>ekowisata</a:t>
            </a:r>
            <a:r>
              <a:rPr lang="en-US" dirty="0" smtClean="0"/>
              <a:t>.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halnya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“</a:t>
            </a:r>
            <a:r>
              <a:rPr lang="en-US" dirty="0" err="1" smtClean="0"/>
              <a:t>ekowisatawan</a:t>
            </a:r>
            <a:r>
              <a:rPr lang="en-US" dirty="0" smtClean="0"/>
              <a:t>” yang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merasakan</a:t>
            </a:r>
            <a:r>
              <a:rPr lang="en-US" dirty="0" smtClean="0"/>
              <a:t> </a:t>
            </a:r>
            <a:r>
              <a:rPr lang="en-US" dirty="0" err="1" smtClean="0"/>
              <a:t>unsur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mengakses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atraksi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err="1" smtClean="0"/>
              <a:t>Hubungan</a:t>
            </a:r>
            <a:r>
              <a:rPr lang="en-US" sz="3200" dirty="0" smtClean="0"/>
              <a:t> </a:t>
            </a:r>
            <a:r>
              <a:rPr lang="en-US" sz="3200" dirty="0" err="1" smtClean="0"/>
              <a:t>antara</a:t>
            </a:r>
            <a:r>
              <a:rPr lang="en-US" sz="3200" dirty="0" smtClean="0"/>
              <a:t> </a:t>
            </a:r>
            <a:r>
              <a:rPr lang="en-US" sz="3200" dirty="0" err="1" smtClean="0"/>
              <a:t>ekowisata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Pariwisata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petualangan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yang </a:t>
            </a:r>
            <a:r>
              <a:rPr lang="en-US" dirty="0" err="1" smtClean="0"/>
              <a:t>tumpang</a:t>
            </a:r>
            <a:r>
              <a:rPr lang="en-US" dirty="0" smtClean="0"/>
              <a:t> </a:t>
            </a:r>
            <a:r>
              <a:rPr lang="en-US" dirty="0" err="1" smtClean="0"/>
              <a:t>tindih</a:t>
            </a:r>
            <a:r>
              <a:rPr lang="en-US" dirty="0" smtClean="0"/>
              <a:t>. 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alasan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sedikit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</a:t>
            </a:r>
            <a:r>
              <a:rPr lang="en-US" dirty="0" err="1" smtClean="0"/>
              <a:t>batas</a:t>
            </a:r>
            <a:r>
              <a:rPr lang="en-US" dirty="0" smtClean="0"/>
              <a:t> yang </a:t>
            </a:r>
            <a:r>
              <a:rPr lang="en-US" dirty="0" err="1" smtClean="0"/>
              <a:t>tumpang</a:t>
            </a:r>
            <a:r>
              <a:rPr lang="en-US" dirty="0" smtClean="0"/>
              <a:t> </a:t>
            </a:r>
            <a:r>
              <a:rPr lang="en-US" dirty="0" err="1" smtClean="0"/>
              <a:t>tindih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kemungkinan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ekowisata</a:t>
            </a:r>
            <a:r>
              <a:rPr lang="en-US" dirty="0" smtClean="0"/>
              <a:t> yang “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susah</a:t>
            </a:r>
            <a:r>
              <a:rPr lang="en-US" dirty="0" smtClean="0"/>
              <a:t>”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membutuhkan</a:t>
            </a:r>
            <a:r>
              <a:rPr lang="en-US" dirty="0" smtClean="0"/>
              <a:t> </a:t>
            </a:r>
            <a:r>
              <a:rPr lang="en-US" dirty="0" err="1" smtClean="0"/>
              <a:t>dedikasi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yang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sebagian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ekowisata</a:t>
            </a:r>
            <a:r>
              <a:rPr lang="en-US" dirty="0" smtClean="0"/>
              <a:t> yang  </a:t>
            </a:r>
            <a:r>
              <a:rPr lang="en-US" dirty="0" err="1" smtClean="0"/>
              <a:t>berisiko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err="1" smtClean="0"/>
              <a:t>Resiko</a:t>
            </a:r>
            <a:r>
              <a:rPr lang="en-US" dirty="0" smtClean="0"/>
              <a:t> yang </a:t>
            </a:r>
            <a:r>
              <a:rPr lang="en-US" dirty="0" err="1" smtClean="0"/>
              <a:t>dihadapi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Jadi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minimal “</a:t>
            </a:r>
            <a:r>
              <a:rPr lang="en-US" dirty="0" err="1" smtClean="0"/>
              <a:t>petualangan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” </a:t>
            </a:r>
            <a:r>
              <a:rPr lang="en-US" dirty="0" err="1" smtClean="0"/>
              <a:t>dihitung</a:t>
            </a:r>
            <a:r>
              <a:rPr lang="en-US" dirty="0" smtClean="0"/>
              <a:t>,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tumpang</a:t>
            </a:r>
            <a:r>
              <a:rPr lang="en-US" dirty="0" smtClean="0"/>
              <a:t> </a:t>
            </a:r>
            <a:r>
              <a:rPr lang="en-US" dirty="0" err="1" smtClean="0"/>
              <a:t>tindih</a:t>
            </a:r>
            <a:r>
              <a:rPr lang="en-US" dirty="0" smtClean="0"/>
              <a:t>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err="1" smtClean="0"/>
              <a:t>Kesimpulan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Meskipun</a:t>
            </a:r>
            <a:r>
              <a:rPr lang="en-US" dirty="0" smtClean="0"/>
              <a:t> </a:t>
            </a:r>
            <a:r>
              <a:rPr lang="en-US" dirty="0" err="1" smtClean="0"/>
              <a:t>ekotourism</a:t>
            </a:r>
            <a:r>
              <a:rPr lang="en-US" dirty="0" smtClean="0"/>
              <a:t> </a:t>
            </a:r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berhububungan</a:t>
            </a:r>
            <a:r>
              <a:rPr lang="en-US" dirty="0" smtClean="0"/>
              <a:t> 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wisata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</a:t>
            </a:r>
            <a:r>
              <a:rPr lang="en-US" dirty="0" err="1" smtClean="0"/>
              <a:t>khusunya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selamanya</a:t>
            </a:r>
            <a:r>
              <a:rPr lang="en-US" dirty="0" smtClean="0"/>
              <a:t> </a:t>
            </a:r>
            <a:r>
              <a:rPr lang="en-US" dirty="0" err="1" smtClean="0"/>
              <a:t>ekotourism</a:t>
            </a:r>
            <a:r>
              <a:rPr lang="en-US" dirty="0" smtClean="0"/>
              <a:t>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berdampingan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wisata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Contohnya</a:t>
            </a:r>
            <a:r>
              <a:rPr lang="en-US" dirty="0" smtClean="0"/>
              <a:t> </a:t>
            </a:r>
            <a:r>
              <a:rPr lang="en-US" dirty="0" err="1" smtClean="0"/>
              <a:t>wisatawan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lokal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898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dirty="0" err="1"/>
              <a:t>Ekowisata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Konteksnya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Tipe</a:t>
            </a:r>
            <a:r>
              <a:rPr lang="en-US" dirty="0"/>
              <a:t> </a:t>
            </a:r>
            <a:r>
              <a:rPr lang="en-US" dirty="0" err="1"/>
              <a:t>Wisata</a:t>
            </a:r>
            <a:r>
              <a:rPr lang="en-US" dirty="0"/>
              <a:t> </a:t>
            </a:r>
            <a:r>
              <a:rPr lang="en-US" dirty="0" smtClean="0"/>
              <a:t>Lain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2286000"/>
            <a:ext cx="9144000" cy="4572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Ekowisata</a:t>
            </a:r>
            <a:r>
              <a:rPr lang="en-US" dirty="0" smtClean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literatur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industri</a:t>
            </a:r>
            <a:r>
              <a:rPr lang="en-US" dirty="0"/>
              <a:t> 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sejak</a:t>
            </a:r>
            <a:r>
              <a:rPr lang="en-US" dirty="0"/>
              <a:t> </a:t>
            </a:r>
            <a:r>
              <a:rPr lang="en-US" dirty="0" err="1"/>
              <a:t>pertengahan</a:t>
            </a:r>
            <a:r>
              <a:rPr lang="en-US" dirty="0"/>
              <a:t> </a:t>
            </a:r>
            <a:r>
              <a:rPr lang="en-US" dirty="0" smtClean="0"/>
              <a:t>1980-an.</a:t>
            </a:r>
          </a:p>
          <a:p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berevolusi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istilah</a:t>
            </a:r>
            <a:r>
              <a:rPr lang="en-US" dirty="0"/>
              <a:t> lain yang </a:t>
            </a:r>
            <a:r>
              <a:rPr lang="en-US" dirty="0" err="1"/>
              <a:t>berhubungan</a:t>
            </a:r>
            <a:r>
              <a:rPr lang="en-US" dirty="0"/>
              <a:t>, </a:t>
            </a:r>
            <a:r>
              <a:rPr lang="en-US" dirty="0" err="1"/>
              <a:t>termasuk</a:t>
            </a:r>
            <a:r>
              <a:rPr lang="en-US" dirty="0"/>
              <a:t> ‘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’, “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Petualangan</a:t>
            </a:r>
            <a:r>
              <a:rPr lang="en-US" dirty="0"/>
              <a:t>”, “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Alternatif</a:t>
            </a:r>
            <a:r>
              <a:rPr lang="en-US" dirty="0"/>
              <a:t>”, “</a:t>
            </a:r>
            <a:r>
              <a:rPr lang="en-US" dirty="0" err="1"/>
              <a:t>trekking”,”Pariwisata</a:t>
            </a:r>
            <a:r>
              <a:rPr lang="en-US" dirty="0"/>
              <a:t> non-</a:t>
            </a:r>
            <a:r>
              <a:rPr lang="en-US" dirty="0" err="1"/>
              <a:t>konsumtif</a:t>
            </a:r>
            <a:r>
              <a:rPr lang="en-US" dirty="0"/>
              <a:t>”, </a:t>
            </a:r>
            <a:r>
              <a:rPr lang="en-US" dirty="0" err="1"/>
              <a:t>dan</a:t>
            </a:r>
            <a:r>
              <a:rPr lang="en-US" dirty="0"/>
              <a:t> “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berkelanjutan</a:t>
            </a:r>
            <a:r>
              <a:rPr lang="en-US" dirty="0"/>
              <a:t>”.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500" dirty="0" err="1" smtClean="0"/>
              <a:t>Pariwisata</a:t>
            </a:r>
            <a:r>
              <a:rPr lang="en-US" sz="3500" dirty="0" smtClean="0"/>
              <a:t> </a:t>
            </a:r>
            <a:r>
              <a:rPr lang="en-US" sz="3500" dirty="0" err="1" smtClean="0"/>
              <a:t>Memiliki</a:t>
            </a:r>
            <a:r>
              <a:rPr lang="en-US" sz="3500" dirty="0" smtClean="0"/>
              <a:t> </a:t>
            </a:r>
            <a:r>
              <a:rPr lang="en-US" sz="3500" dirty="0" err="1" smtClean="0"/>
              <a:t>Istilah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E</a:t>
            </a:r>
            <a:r>
              <a:rPr lang="en-US" dirty="0" err="1" smtClean="0"/>
              <a:t>kowisata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istilah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‘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massal</a:t>
            </a:r>
            <a:r>
              <a:rPr lang="en-US" dirty="0"/>
              <a:t>’ </a:t>
            </a:r>
            <a:r>
              <a:rPr lang="en-US" dirty="0" err="1"/>
              <a:t>dan</a:t>
            </a:r>
            <a:r>
              <a:rPr lang="en-US" dirty="0"/>
              <a:t> ‘3S’ (sea, sand, sun) tourism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tipenya</a:t>
            </a:r>
            <a:r>
              <a:rPr lang="en-US" dirty="0"/>
              <a:t> </a:t>
            </a:r>
            <a:r>
              <a:rPr lang="en-US" dirty="0" err="1"/>
              <a:t>telihat</a:t>
            </a:r>
            <a:r>
              <a:rPr lang="en-US" dirty="0"/>
              <a:t> </a:t>
            </a:r>
            <a:r>
              <a:rPr lang="en-US" dirty="0" err="1"/>
              <a:t>saling</a:t>
            </a:r>
            <a:r>
              <a:rPr lang="en-US" dirty="0"/>
              <a:t> </a:t>
            </a:r>
            <a:r>
              <a:rPr lang="en-US" dirty="0" err="1" smtClean="0"/>
              <a:t>berhubungan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: 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menyadarkan</a:t>
            </a:r>
            <a:r>
              <a:rPr lang="en-US" dirty="0" smtClean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perspektif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 smtClean="0"/>
              <a:t>ekowisata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diskusi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 smtClean="0"/>
              <a:t>mendatang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 smtClean="0"/>
              <a:t>Alam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Ekowisata</a:t>
            </a:r>
            <a:r>
              <a:rPr lang="en-US" dirty="0" smtClean="0"/>
              <a:t> </a:t>
            </a:r>
            <a:r>
              <a:rPr lang="en-US" dirty="0" err="1"/>
              <a:t>sering</a:t>
            </a:r>
            <a:r>
              <a:rPr lang="en-US" dirty="0"/>
              <a:t> </a:t>
            </a:r>
            <a:r>
              <a:rPr lang="en-US" dirty="0" err="1"/>
              <a:t>digambarkan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literatur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(Boo, 1990; Sherman, 1993)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dipisahkan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“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”, “</a:t>
            </a:r>
            <a:r>
              <a:rPr lang="en-US" dirty="0" err="1"/>
              <a:t>berorientasikan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”, </a:t>
            </a:r>
            <a:r>
              <a:rPr lang="en-US" dirty="0" err="1"/>
              <a:t>atau</a:t>
            </a:r>
            <a:r>
              <a:rPr lang="en-US" dirty="0"/>
              <a:t> “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err="1" smtClean="0"/>
              <a:t>Ziffer</a:t>
            </a:r>
            <a:r>
              <a:rPr lang="en-US" dirty="0" smtClean="0"/>
              <a:t> </a:t>
            </a:r>
            <a:r>
              <a:rPr lang="en-US" dirty="0"/>
              <a:t>(1989) </a:t>
            </a:r>
            <a:r>
              <a:rPr lang="en-US" dirty="0" err="1"/>
              <a:t>bependapat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perbedaan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ekowisata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dasarnya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ketaatan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nilai-nilai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. </a:t>
            </a:r>
            <a:r>
              <a:rPr lang="en-US" dirty="0" err="1"/>
              <a:t>Kontras</a:t>
            </a:r>
            <a:r>
              <a:rPr lang="en-US" dirty="0"/>
              <a:t>, 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menurut</a:t>
            </a:r>
            <a:r>
              <a:rPr lang="en-US" dirty="0"/>
              <a:t> Ingram </a:t>
            </a:r>
            <a:r>
              <a:rPr lang="en-US" dirty="0" err="1"/>
              <a:t>dan</a:t>
            </a:r>
            <a:r>
              <a:rPr lang="en-US" dirty="0"/>
              <a:t> Durst (1987)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perjalanan</a:t>
            </a:r>
            <a:r>
              <a:rPr lang="en-US" dirty="0"/>
              <a:t> </a:t>
            </a:r>
            <a:r>
              <a:rPr lang="en-US" dirty="0" err="1"/>
              <a:t>liburan</a:t>
            </a:r>
            <a:r>
              <a:rPr lang="en-US" dirty="0"/>
              <a:t> yang </a:t>
            </a:r>
            <a:r>
              <a:rPr lang="en-US" dirty="0" err="1"/>
              <a:t>melibatkan</a:t>
            </a:r>
            <a:r>
              <a:rPr lang="en-US" dirty="0"/>
              <a:t> </a:t>
            </a:r>
            <a:r>
              <a:rPr lang="en-US" dirty="0" err="1"/>
              <a:t>pemanfaatan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area.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304800"/>
            <a:ext cx="7467600" cy="9604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Perbedaan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Faktor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Ekowisata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err="1" smtClean="0"/>
              <a:t>Ekowisata</a:t>
            </a:r>
            <a:r>
              <a:rPr lang="en-US" dirty="0" smtClean="0"/>
              <a:t> </a:t>
            </a:r>
            <a:r>
              <a:rPr lang="en-US" dirty="0" err="1"/>
              <a:t>dibedakan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lain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smtClean="0"/>
              <a:t>factor: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1. </a:t>
            </a:r>
            <a:r>
              <a:rPr lang="en-US" dirty="0" err="1" smtClean="0"/>
              <a:t>keberlanjutan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berkelanjutan</a:t>
            </a:r>
            <a:r>
              <a:rPr lang="en-US" dirty="0" smtClean="0"/>
              <a:t>)</a:t>
            </a:r>
          </a:p>
          <a:p>
            <a:pPr lvl="1">
              <a:buNone/>
            </a:pPr>
            <a:r>
              <a:rPr lang="en-US" dirty="0" smtClean="0"/>
              <a:t>2. </a:t>
            </a:r>
            <a:r>
              <a:rPr lang="en-US" dirty="0" err="1" smtClean="0"/>
              <a:t>interaksi</a:t>
            </a:r>
            <a:r>
              <a:rPr lang="en-US" dirty="0" smtClean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 smtClean="0"/>
              <a:t>pengunjung</a:t>
            </a:r>
            <a:r>
              <a:rPr lang="en-US" dirty="0" smtClean="0"/>
              <a:t> </a:t>
            </a:r>
          </a:p>
          <a:p>
            <a:pPr lvl="1">
              <a:buNone/>
            </a:pPr>
            <a:r>
              <a:rPr lang="en-US" dirty="0" smtClean="0"/>
              <a:t>3. </a:t>
            </a:r>
            <a:r>
              <a:rPr lang="en-US" dirty="0" err="1" smtClean="0"/>
              <a:t>Alam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4</a:t>
            </a:r>
            <a:r>
              <a:rPr lang="en-US" dirty="0" smtClean="0"/>
              <a:t>. </a:t>
            </a:r>
            <a:r>
              <a:rPr lang="en-US" dirty="0" err="1" smtClean="0"/>
              <a:t>atraksi</a:t>
            </a:r>
            <a:endParaRPr lang="en-US" dirty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458200" cy="14176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3300" dirty="0" err="1" smtClean="0"/>
              <a:t>Kualifikasi</a:t>
            </a:r>
            <a:r>
              <a:rPr lang="en-US" sz="3300" dirty="0" smtClean="0"/>
              <a:t> </a:t>
            </a:r>
            <a:r>
              <a:rPr lang="en-US" sz="3300" dirty="0" err="1" smtClean="0"/>
              <a:t>bahwa</a:t>
            </a:r>
            <a:r>
              <a:rPr lang="en-US" sz="3300" dirty="0" smtClean="0"/>
              <a:t> </a:t>
            </a:r>
            <a:r>
              <a:rPr lang="en-US" sz="3300" dirty="0" err="1" smtClean="0"/>
              <a:t>ekowisata</a:t>
            </a:r>
            <a:r>
              <a:rPr lang="en-US" sz="3300" dirty="0" smtClean="0"/>
              <a:t> </a:t>
            </a:r>
            <a:r>
              <a:rPr lang="en-US" sz="3300" dirty="0" err="1" smtClean="0"/>
              <a:t>merupakan</a:t>
            </a:r>
            <a:r>
              <a:rPr lang="en-US" sz="3300" dirty="0" smtClean="0"/>
              <a:t> </a:t>
            </a:r>
            <a:r>
              <a:rPr lang="en-US" sz="3300" dirty="0" err="1" smtClean="0"/>
              <a:t>bagian</a:t>
            </a:r>
            <a:r>
              <a:rPr lang="en-US" sz="3300" dirty="0" smtClean="0"/>
              <a:t> </a:t>
            </a:r>
            <a:r>
              <a:rPr lang="en-US" sz="3300" dirty="0" err="1" smtClean="0"/>
              <a:t>dari</a:t>
            </a:r>
            <a:r>
              <a:rPr lang="en-US" sz="3300" dirty="0" smtClean="0"/>
              <a:t> </a:t>
            </a:r>
            <a:r>
              <a:rPr lang="en-US" sz="3300" dirty="0" err="1" smtClean="0"/>
              <a:t>Pariwisata</a:t>
            </a:r>
            <a:r>
              <a:rPr lang="en-US" sz="3300" dirty="0" smtClean="0"/>
              <a:t> </a:t>
            </a:r>
            <a:r>
              <a:rPr lang="en-US" sz="3300" dirty="0" err="1" smtClean="0"/>
              <a:t>berbasis</a:t>
            </a:r>
            <a:r>
              <a:rPr lang="en-US" sz="3300" dirty="0" smtClean="0"/>
              <a:t> </a:t>
            </a:r>
            <a:r>
              <a:rPr lang="en-US" sz="3300" dirty="0" err="1" smtClean="0"/>
              <a:t>alam</a:t>
            </a:r>
            <a:r>
              <a:rPr lang="en-US" sz="3300" dirty="0" smtClean="0"/>
              <a:t>.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057400"/>
            <a:ext cx="7467600" cy="4416552"/>
          </a:xfrm>
        </p:spPr>
        <p:txBody>
          <a:bodyPr>
            <a:normAutofit/>
          </a:bodyPr>
          <a:lstStyle/>
          <a:p>
            <a:r>
              <a:rPr lang="en-US" dirty="0" err="1" smtClean="0"/>
              <a:t>Fakta</a:t>
            </a:r>
            <a:r>
              <a:rPr lang="en-US" dirty="0" smtClean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ekowisata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digolongkan</a:t>
            </a:r>
            <a:r>
              <a:rPr lang="en-US" dirty="0"/>
              <a:t> </a:t>
            </a:r>
            <a:r>
              <a:rPr lang="en-US" dirty="0" err="1"/>
              <a:t>seluruhnya</a:t>
            </a:r>
            <a:r>
              <a:rPr lang="en-US" dirty="0"/>
              <a:t> </a:t>
            </a:r>
            <a:r>
              <a:rPr lang="en-US" dirty="0" err="1"/>
              <a:t>dibawah</a:t>
            </a:r>
            <a:r>
              <a:rPr lang="en-US" dirty="0"/>
              <a:t> </a:t>
            </a:r>
            <a:r>
              <a:rPr lang="en-US" dirty="0" err="1"/>
              <a:t>kategori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memperkenalkan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masa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sekarang</a:t>
            </a:r>
            <a:r>
              <a:rPr lang="en-US" dirty="0"/>
              <a:t> </a:t>
            </a:r>
            <a:r>
              <a:rPr lang="en-US" dirty="0" err="1"/>
              <a:t>atraksi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mungkin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/>
              <a:t>sekunder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ekowisata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Logika</a:t>
            </a:r>
            <a:r>
              <a:rPr lang="en-US" dirty="0" smtClean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komponen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didemostrasikan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hormat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pribumi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</a:rPr>
              <a:t>Wisata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Petualangan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4248"/>
            <a:ext cx="7467600" cy="3730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Istilah</a:t>
            </a:r>
            <a:r>
              <a:rPr lang="en-US" dirty="0" smtClean="0"/>
              <a:t> </a:t>
            </a:r>
            <a:r>
              <a:rPr lang="en-US" dirty="0" err="1" smtClean="0"/>
              <a:t>Pariwisata</a:t>
            </a:r>
            <a:r>
              <a:rPr lang="en-US" dirty="0" smtClean="0"/>
              <a:t> </a:t>
            </a:r>
            <a:r>
              <a:rPr lang="en-US" dirty="0" err="1" smtClean="0"/>
              <a:t>petualangan</a:t>
            </a:r>
            <a:r>
              <a:rPr lang="en-US" dirty="0" smtClean="0"/>
              <a:t> </a:t>
            </a:r>
            <a:r>
              <a:rPr lang="en-US" dirty="0" err="1" smtClean="0"/>
              <a:t>kadang</a:t>
            </a:r>
            <a:r>
              <a:rPr lang="en-US" dirty="0" smtClean="0"/>
              <a:t> </a:t>
            </a:r>
            <a:r>
              <a:rPr lang="en-US" dirty="0" err="1" smtClean="0"/>
              <a:t>kala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bergantian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ekowisata</a:t>
            </a:r>
            <a:r>
              <a:rPr lang="en-US" dirty="0" smtClean="0"/>
              <a:t> (</a:t>
            </a:r>
            <a:r>
              <a:rPr lang="en-US" dirty="0" err="1" smtClean="0"/>
              <a:t>Kutay</a:t>
            </a:r>
            <a:r>
              <a:rPr lang="en-US" dirty="0" smtClean="0"/>
              <a:t> 1989). </a:t>
            </a:r>
            <a:r>
              <a:rPr lang="en-US" dirty="0" err="1" smtClean="0"/>
              <a:t>Lainnya</a:t>
            </a:r>
            <a:r>
              <a:rPr lang="en-US" dirty="0" smtClean="0"/>
              <a:t>, </a:t>
            </a:r>
            <a:r>
              <a:rPr lang="en-US" dirty="0" err="1" smtClean="0"/>
              <a:t>sperti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Komisi</a:t>
            </a:r>
            <a:r>
              <a:rPr lang="en-US" dirty="0" smtClean="0"/>
              <a:t> </a:t>
            </a:r>
            <a:r>
              <a:rPr lang="en-US" dirty="0" err="1" smtClean="0"/>
              <a:t>Pariwisata</a:t>
            </a:r>
            <a:r>
              <a:rPr lang="en-US" dirty="0" smtClean="0"/>
              <a:t> </a:t>
            </a:r>
            <a:r>
              <a:rPr lang="en-US" dirty="0" err="1" smtClean="0"/>
              <a:t>Kanada</a:t>
            </a:r>
            <a:r>
              <a:rPr lang="en-US" dirty="0" smtClean="0"/>
              <a:t>,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memasukkan</a:t>
            </a:r>
            <a:r>
              <a:rPr lang="en-US" dirty="0" smtClean="0"/>
              <a:t> “</a:t>
            </a:r>
            <a:r>
              <a:rPr lang="en-US" dirty="0" err="1" smtClean="0"/>
              <a:t>observasi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” </a:t>
            </a:r>
            <a:r>
              <a:rPr lang="en-US" dirty="0" err="1" smtClean="0"/>
              <a:t>dan</a:t>
            </a:r>
            <a:r>
              <a:rPr lang="en-US" dirty="0" smtClean="0"/>
              <a:t> “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 liar” </a:t>
            </a:r>
            <a:r>
              <a:rPr lang="en-US" dirty="0" err="1" smtClean="0"/>
              <a:t>dibawah</a:t>
            </a:r>
            <a:r>
              <a:rPr lang="en-US" dirty="0" smtClean="0"/>
              <a:t> </a:t>
            </a:r>
            <a:r>
              <a:rPr lang="en-US" dirty="0" err="1" smtClean="0"/>
              <a:t>payung</a:t>
            </a:r>
            <a:r>
              <a:rPr lang="en-US" dirty="0" smtClean="0"/>
              <a:t> </a:t>
            </a:r>
            <a:r>
              <a:rPr lang="en-US" dirty="0" err="1" smtClean="0"/>
              <a:t>Pariwisata</a:t>
            </a:r>
            <a:r>
              <a:rPr lang="en-US" dirty="0" smtClean="0"/>
              <a:t> </a:t>
            </a:r>
            <a:r>
              <a:rPr lang="en-US" dirty="0" err="1" smtClean="0"/>
              <a:t>Petualangan</a:t>
            </a:r>
            <a:r>
              <a:rPr lang="en-US" dirty="0" smtClean="0"/>
              <a:t> (</a:t>
            </a:r>
            <a:r>
              <a:rPr lang="en-US" dirty="0" err="1" smtClean="0"/>
              <a:t>FennelL</a:t>
            </a:r>
            <a:r>
              <a:rPr lang="en-US" dirty="0" smtClean="0"/>
              <a:t>, 1999)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524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3300" dirty="0" err="1" smtClean="0"/>
              <a:t>Pariwisata</a:t>
            </a:r>
            <a:r>
              <a:rPr lang="en-US" sz="3300" dirty="0" smtClean="0"/>
              <a:t> </a:t>
            </a:r>
            <a:r>
              <a:rPr lang="en-US" sz="3300" dirty="0" err="1" smtClean="0"/>
              <a:t>petualangan</a:t>
            </a:r>
            <a:r>
              <a:rPr lang="en-US" sz="3300" dirty="0" smtClean="0"/>
              <a:t> </a:t>
            </a:r>
            <a:r>
              <a:rPr lang="en-US" sz="3300" dirty="0" err="1" smtClean="0"/>
              <a:t>dibedakan</a:t>
            </a:r>
            <a:r>
              <a:rPr lang="en-US" sz="3300" dirty="0" smtClean="0"/>
              <a:t> </a:t>
            </a:r>
            <a:r>
              <a:rPr lang="en-US" sz="3300" dirty="0" err="1" smtClean="0"/>
              <a:t>karena</a:t>
            </a:r>
            <a:r>
              <a:rPr lang="en-US" sz="3300" dirty="0" smtClean="0"/>
              <a:t> </a:t>
            </a:r>
            <a:r>
              <a:rPr lang="en-US" sz="3300" dirty="0" err="1" smtClean="0"/>
              <a:t>penekanannya</a:t>
            </a:r>
            <a:r>
              <a:rPr lang="en-US" sz="3300" dirty="0" smtClean="0"/>
              <a:t> </a:t>
            </a:r>
            <a:r>
              <a:rPr lang="en-US" sz="3300" dirty="0" err="1" smtClean="0"/>
              <a:t>pada</a:t>
            </a:r>
            <a:r>
              <a:rPr lang="en-US" sz="3300" dirty="0" smtClean="0"/>
              <a:t> </a:t>
            </a:r>
            <a:r>
              <a:rPr lang="en-US" sz="3300" dirty="0" err="1" smtClean="0"/>
              <a:t>tiga</a:t>
            </a:r>
            <a:r>
              <a:rPr lang="en-US" sz="3300" dirty="0" smtClean="0"/>
              <a:t> </a:t>
            </a:r>
            <a:r>
              <a:rPr lang="en-US" sz="3300" dirty="0" err="1" smtClean="0"/>
              <a:t>faktor</a:t>
            </a:r>
            <a:r>
              <a:rPr lang="en-US" sz="3300" dirty="0" smtClean="0"/>
              <a:t>: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514600"/>
            <a:ext cx="7467600" cy="3959352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•	</a:t>
            </a:r>
            <a:r>
              <a:rPr lang="en-US" dirty="0" err="1" smtClean="0"/>
              <a:t>Risiko</a:t>
            </a:r>
            <a:r>
              <a:rPr lang="en-US" dirty="0" smtClean="0"/>
              <a:t> yang </a:t>
            </a:r>
            <a:r>
              <a:rPr lang="en-US" dirty="0" err="1" smtClean="0"/>
              <a:t>dihadapi</a:t>
            </a:r>
            <a:r>
              <a:rPr lang="en-US" dirty="0" smtClean="0"/>
              <a:t> </a:t>
            </a:r>
            <a:r>
              <a:rPr lang="en-US" dirty="0" err="1" smtClean="0"/>
              <a:t>wisatawan</a:t>
            </a:r>
            <a:r>
              <a:rPr lang="en-US" dirty="0" smtClean="0"/>
              <a:t> ( </a:t>
            </a:r>
            <a:r>
              <a:rPr lang="en-US" dirty="0" err="1" smtClean="0"/>
              <a:t>Ewart</a:t>
            </a:r>
            <a:r>
              <a:rPr lang="en-US" dirty="0" smtClean="0"/>
              <a:t>, 1989; Hall, 1992; Fennel, 1999)</a:t>
            </a:r>
          </a:p>
          <a:p>
            <a:pPr>
              <a:buNone/>
            </a:pPr>
            <a:r>
              <a:rPr lang="en-US" dirty="0" smtClean="0"/>
              <a:t>•	Tingkat </a:t>
            </a: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(</a:t>
            </a:r>
            <a:r>
              <a:rPr lang="en-US" dirty="0" err="1" smtClean="0"/>
              <a:t>Ewart</a:t>
            </a:r>
            <a:r>
              <a:rPr lang="en-US" dirty="0" smtClean="0"/>
              <a:t>, 1989)</a:t>
            </a:r>
          </a:p>
          <a:p>
            <a:pPr>
              <a:buNone/>
            </a:pPr>
            <a:r>
              <a:rPr lang="en-US" dirty="0" smtClean="0"/>
              <a:t>•	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keahlian-keahlian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3300" dirty="0" err="1" smtClean="0"/>
              <a:t>Aktivitas</a:t>
            </a:r>
            <a:r>
              <a:rPr lang="en-US" sz="3300" dirty="0" smtClean="0"/>
              <a:t> </a:t>
            </a:r>
            <a:r>
              <a:rPr lang="en-US" sz="3300" dirty="0" err="1" smtClean="0"/>
              <a:t>Ekotourism</a:t>
            </a:r>
            <a:r>
              <a:rPr lang="en-US" sz="3300" dirty="0" smtClean="0"/>
              <a:t> </a:t>
            </a:r>
            <a:r>
              <a:rPr lang="en-US" sz="3300" dirty="0" err="1" smtClean="0"/>
              <a:t>Pariwisata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Factor essential yang </a:t>
            </a:r>
            <a:r>
              <a:rPr lang="en-US" dirty="0" err="1" smtClean="0"/>
              <a:t>cenderung</a:t>
            </a:r>
            <a:r>
              <a:rPr lang="en-US" dirty="0" smtClean="0"/>
              <a:t> </a:t>
            </a:r>
            <a:r>
              <a:rPr lang="en-US" dirty="0" err="1" smtClean="0"/>
              <a:t>menempatkan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aktivitas-aktivitas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Pariwisata</a:t>
            </a:r>
            <a:r>
              <a:rPr lang="en-US" dirty="0" smtClean="0"/>
              <a:t> </a:t>
            </a:r>
            <a:r>
              <a:rPr lang="en-US" dirty="0" err="1" smtClean="0"/>
              <a:t>Petualangan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bukannya</a:t>
            </a:r>
            <a:r>
              <a:rPr lang="en-US" dirty="0" smtClean="0"/>
              <a:t> </a:t>
            </a:r>
            <a:r>
              <a:rPr lang="en-US" dirty="0" err="1" smtClean="0"/>
              <a:t>ekowisata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interaksi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keseluruhan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alami</a:t>
            </a:r>
            <a:r>
              <a:rPr lang="en-US" dirty="0" smtClean="0"/>
              <a:t>. </a:t>
            </a:r>
          </a:p>
          <a:p>
            <a:r>
              <a:rPr lang="en-US" dirty="0" smtClean="0"/>
              <a:t>Di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ekowisata</a:t>
            </a:r>
            <a:r>
              <a:rPr lang="en-US" dirty="0" smtClean="0"/>
              <a:t> </a:t>
            </a:r>
            <a:r>
              <a:rPr lang="en-US" dirty="0" err="1" smtClean="0"/>
              <a:t>menekankan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unsur</a:t>
            </a:r>
            <a:r>
              <a:rPr lang="en-US" dirty="0" smtClean="0"/>
              <a:t> </a:t>
            </a:r>
            <a:r>
              <a:rPr lang="en-US" dirty="0" err="1" smtClean="0"/>
              <a:t>edukatif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apresiatif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sedangkan</a:t>
            </a:r>
            <a:r>
              <a:rPr lang="en-US" dirty="0" smtClean="0"/>
              <a:t> </a:t>
            </a:r>
            <a:r>
              <a:rPr lang="en-US" dirty="0" err="1" smtClean="0"/>
              <a:t>wisatawan</a:t>
            </a:r>
            <a:r>
              <a:rPr lang="en-US" dirty="0" smtClean="0"/>
              <a:t> </a:t>
            </a:r>
            <a:r>
              <a:rPr lang="en-US" dirty="0" err="1" smtClean="0"/>
              <a:t>wisata</a:t>
            </a:r>
            <a:r>
              <a:rPr lang="en-US" dirty="0" smtClean="0"/>
              <a:t> </a:t>
            </a:r>
            <a:r>
              <a:rPr lang="en-US" dirty="0" err="1" smtClean="0"/>
              <a:t>petualangan</a:t>
            </a:r>
            <a:r>
              <a:rPr lang="en-US" dirty="0" smtClean="0"/>
              <a:t>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tertarik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pengaturan</a:t>
            </a:r>
            <a:r>
              <a:rPr lang="en-US" dirty="0" smtClean="0"/>
              <a:t> yang </a:t>
            </a:r>
            <a:r>
              <a:rPr lang="en-US" dirty="0" err="1" smtClean="0"/>
              <a:t>memfasilitasi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keinginan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111</TotalTime>
  <Words>376</Words>
  <Application>Microsoft Office PowerPoint</Application>
  <PresentationFormat>On-screen Show (4:3)</PresentationFormat>
  <Paragraphs>52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Slide 1</vt:lpstr>
      <vt:lpstr>Ekowisata dalam Konteksnya dengan Tipe Wisata Lain</vt:lpstr>
      <vt:lpstr>Pariwisata Memiliki Istilah</vt:lpstr>
      <vt:lpstr>Pariwisata Berbasis Alam</vt:lpstr>
      <vt:lpstr>Perbedaan Faktor Ekowisata</vt:lpstr>
      <vt:lpstr>Kualifikasi bahwa ekowisata merupakan bagian dari Pariwisata berbasis alam.</vt:lpstr>
      <vt:lpstr>Wisata Petualangan</vt:lpstr>
      <vt:lpstr>Pariwisata petualangan dibedakan karena penekanannya pada tiga faktor:</vt:lpstr>
      <vt:lpstr>Aktivitas Ekotourism Pariwisata</vt:lpstr>
      <vt:lpstr>Wisata Petualangan</vt:lpstr>
      <vt:lpstr>Hubungan antara ekowisata dan Pariwisata</vt:lpstr>
      <vt:lpstr>Resiko yang dihadapi</vt:lpstr>
      <vt:lpstr>Kesimpulan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Ekowisata dalam Konteksnya dengan Tipe Wisata Lain</dc:title>
  <dc:creator>smart</dc:creator>
  <cp:lastModifiedBy>smart</cp:lastModifiedBy>
  <cp:revision>20</cp:revision>
  <dcterms:created xsi:type="dcterms:W3CDTF">2013-11-11T03:57:22Z</dcterms:created>
  <dcterms:modified xsi:type="dcterms:W3CDTF">2013-11-11T09:18:35Z</dcterms:modified>
</cp:coreProperties>
</file>