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36BD5-D146-47B8-808B-6EC1ADF1C397}" type="datetimeFigureOut">
              <a:rPr lang="pt-BR" smtClean="0"/>
              <a:t>30/11/2009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B9037-51CF-403C-B201-307F200E025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Plano de Operações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smtClean="0"/>
              <a:t>Kleber Ribeiro</a:t>
            </a:r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419600"/>
          </a:xfrm>
          <a:solidFill>
            <a:schemeClr val="bg1"/>
          </a:solidFill>
        </p:spPr>
        <p:txBody>
          <a:bodyPr/>
          <a:lstStyle/>
          <a:p>
            <a:pPr lvl="1"/>
            <a:endParaRPr lang="pt-BR" sz="2000" b="1" dirty="0" smtClean="0">
              <a:solidFill>
                <a:srgbClr val="0000FF"/>
              </a:solidFill>
            </a:endParaRPr>
          </a:p>
          <a:p>
            <a:pPr lvl="1"/>
            <a:r>
              <a:rPr lang="pt-BR" sz="2000" b="1" dirty="0" smtClean="0">
                <a:solidFill>
                  <a:srgbClr val="0000FF"/>
                </a:solidFill>
              </a:rPr>
              <a:t>Plano de Operações</a:t>
            </a:r>
          </a:p>
          <a:p>
            <a:pPr lvl="1"/>
            <a:r>
              <a:rPr lang="pt-BR" sz="2000" b="1" dirty="0" smtClean="0">
                <a:solidFill>
                  <a:srgbClr val="0000FF"/>
                </a:solidFill>
              </a:rPr>
              <a:t>Descrição </a:t>
            </a:r>
            <a:r>
              <a:rPr lang="pt-BR" sz="2000" b="1" dirty="0">
                <a:solidFill>
                  <a:srgbClr val="0000FF"/>
                </a:solidFill>
              </a:rPr>
              <a:t>dos Integrantes da Cadeia</a:t>
            </a:r>
            <a:r>
              <a:rPr lang="pt-BR" dirty="0">
                <a:solidFill>
                  <a:srgbClr val="0000FF"/>
                </a:solidFill>
              </a:rPr>
              <a:t>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85800" y="2636838"/>
            <a:ext cx="7848600" cy="2971800"/>
            <a:chOff x="720" y="1728"/>
            <a:chExt cx="4176" cy="1728"/>
          </a:xfrm>
        </p:grpSpPr>
        <p:sp>
          <p:nvSpPr>
            <p:cNvPr id="124933" name="Rectangle 5"/>
            <p:cNvSpPr>
              <a:spLocks noChangeArrowheads="1"/>
            </p:cNvSpPr>
            <p:nvPr/>
          </p:nvSpPr>
          <p:spPr bwMode="auto">
            <a:xfrm>
              <a:off x="720" y="1728"/>
              <a:ext cx="336" cy="172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3500000" sx="75000" sy="75000" algn="tl" rotWithShape="0">
                <a:schemeClr val="bg2"/>
              </a:outerShdw>
            </a:effectLst>
          </p:spPr>
          <p:txBody>
            <a:bodyPr vert="eaVert" wrap="none" anchor="ctr"/>
            <a:lstStyle/>
            <a:p>
              <a:pPr algn="ctr"/>
              <a:r>
                <a:rPr lang="pt-BR" sz="2400" b="1">
                  <a:solidFill>
                    <a:schemeClr val="bg1"/>
                  </a:solidFill>
                  <a:latin typeface="Tahoma" pitchFamily="34" charset="0"/>
                </a:rPr>
                <a:t>Fornecedor</a:t>
              </a:r>
            </a:p>
          </p:txBody>
        </p:sp>
        <p:sp>
          <p:nvSpPr>
            <p:cNvPr id="124934" name="Rectangle 6"/>
            <p:cNvSpPr>
              <a:spLocks noChangeArrowheads="1"/>
            </p:cNvSpPr>
            <p:nvPr/>
          </p:nvSpPr>
          <p:spPr bwMode="auto">
            <a:xfrm>
              <a:off x="4560" y="1728"/>
              <a:ext cx="336" cy="172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3500000" sx="75000" sy="75000" algn="tl" rotWithShape="0">
                <a:schemeClr val="bg2"/>
              </a:outerShdw>
            </a:effectLst>
          </p:spPr>
          <p:txBody>
            <a:bodyPr vert="eaVert" wrap="none" anchor="ctr"/>
            <a:lstStyle/>
            <a:p>
              <a:pPr algn="ctr"/>
              <a:r>
                <a:rPr lang="pt-BR" sz="2400" b="1">
                  <a:solidFill>
                    <a:schemeClr val="bg1"/>
                  </a:solidFill>
                  <a:latin typeface="Tahoma" pitchFamily="34" charset="0"/>
                </a:rPr>
                <a:t>Cliente</a:t>
              </a:r>
              <a:endParaRPr lang="pt-BR" sz="2400" b="1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24935" name="Rectangle 7"/>
            <p:cNvSpPr>
              <a:spLocks noChangeArrowheads="1"/>
            </p:cNvSpPr>
            <p:nvPr/>
          </p:nvSpPr>
          <p:spPr bwMode="auto">
            <a:xfrm>
              <a:off x="1296" y="1776"/>
              <a:ext cx="3024" cy="3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prstShdw prst="shdw13" dist="53882" dir="13500000">
                <a:schemeClr val="bg2"/>
              </a:prstShdw>
            </a:effectLst>
          </p:spPr>
          <p:txBody>
            <a:bodyPr wrap="none" anchor="ctr"/>
            <a:lstStyle/>
            <a:p>
              <a:pPr algn="ctr"/>
              <a:r>
                <a:rPr lang="pt-BR" b="1">
                  <a:solidFill>
                    <a:srgbClr val="000000"/>
                  </a:solidFill>
                  <a:latin typeface="Tahoma" pitchFamily="34" charset="0"/>
                </a:rPr>
                <a:t>Planejar</a:t>
              </a:r>
            </a:p>
          </p:txBody>
        </p:sp>
        <p:sp>
          <p:nvSpPr>
            <p:cNvPr id="124936" name="Rectangle 8"/>
            <p:cNvSpPr>
              <a:spLocks noChangeArrowheads="1"/>
            </p:cNvSpPr>
            <p:nvPr/>
          </p:nvSpPr>
          <p:spPr bwMode="auto">
            <a:xfrm>
              <a:off x="1296" y="2640"/>
              <a:ext cx="720" cy="8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prstShdw prst="shdw13" dist="53882" dir="13500000">
                <a:schemeClr val="bg2"/>
              </a:prstShdw>
            </a:effectLst>
          </p:spPr>
          <p:txBody>
            <a:bodyPr wrap="none" anchor="ctr"/>
            <a:lstStyle/>
            <a:p>
              <a:pPr algn="ctr"/>
              <a:r>
                <a:rPr lang="pt-BR" b="1">
                  <a:solidFill>
                    <a:srgbClr val="000000"/>
                  </a:solidFill>
                  <a:latin typeface="Tahoma" pitchFamily="34" charset="0"/>
                </a:rPr>
                <a:t>Comprar</a:t>
              </a:r>
            </a:p>
          </p:txBody>
        </p:sp>
        <p:sp>
          <p:nvSpPr>
            <p:cNvPr id="124937" name="Rectangle 9"/>
            <p:cNvSpPr>
              <a:spLocks noChangeArrowheads="1"/>
            </p:cNvSpPr>
            <p:nvPr/>
          </p:nvSpPr>
          <p:spPr bwMode="auto">
            <a:xfrm>
              <a:off x="2400" y="2640"/>
              <a:ext cx="768" cy="8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prstShdw prst="shdw13" dist="53882" dir="13500000">
                <a:schemeClr val="bg2"/>
              </a:prstShdw>
            </a:effectLst>
          </p:spPr>
          <p:txBody>
            <a:bodyPr wrap="none" anchor="ctr"/>
            <a:lstStyle/>
            <a:p>
              <a:pPr algn="ctr"/>
              <a:r>
                <a:rPr lang="pt-BR" b="1">
                  <a:solidFill>
                    <a:srgbClr val="000000"/>
                  </a:solidFill>
                  <a:latin typeface="Tahoma" pitchFamily="34" charset="0"/>
                </a:rPr>
                <a:t>Produzir</a:t>
              </a:r>
            </a:p>
          </p:txBody>
        </p:sp>
        <p:sp>
          <p:nvSpPr>
            <p:cNvPr id="124938" name="Rectangle 10"/>
            <p:cNvSpPr>
              <a:spLocks noChangeArrowheads="1"/>
            </p:cNvSpPr>
            <p:nvPr/>
          </p:nvSpPr>
          <p:spPr bwMode="auto">
            <a:xfrm>
              <a:off x="3552" y="2640"/>
              <a:ext cx="768" cy="8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prstShdw prst="shdw13" dist="53882" dir="13500000">
                <a:schemeClr val="bg2"/>
              </a:prstShdw>
            </a:effectLst>
          </p:spPr>
          <p:txBody>
            <a:bodyPr wrap="none" anchor="ctr"/>
            <a:lstStyle/>
            <a:p>
              <a:pPr algn="ctr"/>
              <a:r>
                <a:rPr lang="pt-BR" b="1">
                  <a:solidFill>
                    <a:srgbClr val="000000"/>
                  </a:solidFill>
                  <a:latin typeface="Tahoma" pitchFamily="34" charset="0"/>
                </a:rPr>
                <a:t>Distribuir</a:t>
              </a:r>
            </a:p>
          </p:txBody>
        </p:sp>
        <p:sp>
          <p:nvSpPr>
            <p:cNvPr id="124939" name="AutoShape 11"/>
            <p:cNvSpPr>
              <a:spLocks noChangeArrowheads="1"/>
            </p:cNvSpPr>
            <p:nvPr/>
          </p:nvSpPr>
          <p:spPr bwMode="auto">
            <a:xfrm>
              <a:off x="1440" y="2304"/>
              <a:ext cx="432" cy="192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4940" name="AutoShape 12"/>
            <p:cNvSpPr>
              <a:spLocks noChangeArrowheads="1"/>
            </p:cNvSpPr>
            <p:nvPr/>
          </p:nvSpPr>
          <p:spPr bwMode="auto">
            <a:xfrm>
              <a:off x="3744" y="2304"/>
              <a:ext cx="432" cy="192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4941" name="AutoShape 13"/>
            <p:cNvSpPr>
              <a:spLocks noChangeArrowheads="1"/>
            </p:cNvSpPr>
            <p:nvPr/>
          </p:nvSpPr>
          <p:spPr bwMode="auto">
            <a:xfrm>
              <a:off x="2544" y="2304"/>
              <a:ext cx="432" cy="192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cxnSp>
          <p:nvCxnSpPr>
            <p:cNvPr id="124942" name="AutoShape 14"/>
            <p:cNvCxnSpPr>
              <a:cxnSpLocks noChangeShapeType="1"/>
              <a:stCxn id="124936" idx="1"/>
              <a:endCxn id="124933" idx="3"/>
            </p:cNvCxnSpPr>
            <p:nvPr/>
          </p:nvCxnSpPr>
          <p:spPr bwMode="auto">
            <a:xfrm rot="10800000">
              <a:off x="1056" y="2592"/>
              <a:ext cx="240" cy="45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</p:cxnSp>
        <p:cxnSp>
          <p:nvCxnSpPr>
            <p:cNvPr id="124943" name="AutoShape 15"/>
            <p:cNvCxnSpPr>
              <a:cxnSpLocks noChangeShapeType="1"/>
              <a:stCxn id="124935" idx="1"/>
              <a:endCxn id="124933" idx="3"/>
            </p:cNvCxnSpPr>
            <p:nvPr/>
          </p:nvCxnSpPr>
          <p:spPr bwMode="auto">
            <a:xfrm rot="10800000" flipV="1">
              <a:off x="1056" y="1968"/>
              <a:ext cx="240" cy="62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</p:cxnSp>
        <p:cxnSp>
          <p:nvCxnSpPr>
            <p:cNvPr id="124944" name="AutoShape 16"/>
            <p:cNvCxnSpPr>
              <a:cxnSpLocks noChangeShapeType="1"/>
              <a:stCxn id="124935" idx="3"/>
              <a:endCxn id="124934" idx="1"/>
            </p:cNvCxnSpPr>
            <p:nvPr/>
          </p:nvCxnSpPr>
          <p:spPr bwMode="auto">
            <a:xfrm>
              <a:off x="4320" y="1968"/>
              <a:ext cx="240" cy="62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</p:cxnSp>
        <p:cxnSp>
          <p:nvCxnSpPr>
            <p:cNvPr id="124945" name="AutoShape 17"/>
            <p:cNvCxnSpPr>
              <a:cxnSpLocks noChangeShapeType="1"/>
              <a:stCxn id="124938" idx="3"/>
              <a:endCxn id="124934" idx="1"/>
            </p:cNvCxnSpPr>
            <p:nvPr/>
          </p:nvCxnSpPr>
          <p:spPr bwMode="auto">
            <a:xfrm flipV="1">
              <a:off x="4320" y="2592"/>
              <a:ext cx="240" cy="45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</p:cxnSp>
        <p:cxnSp>
          <p:nvCxnSpPr>
            <p:cNvPr id="124946" name="AutoShape 18"/>
            <p:cNvCxnSpPr>
              <a:cxnSpLocks noChangeShapeType="1"/>
              <a:stCxn id="124936" idx="3"/>
              <a:endCxn id="124937" idx="1"/>
            </p:cNvCxnSpPr>
            <p:nvPr/>
          </p:nvCxnSpPr>
          <p:spPr bwMode="auto">
            <a:xfrm>
              <a:off x="2016" y="3048"/>
              <a:ext cx="38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24947" name="AutoShape 19"/>
            <p:cNvCxnSpPr>
              <a:cxnSpLocks noChangeShapeType="1"/>
            </p:cNvCxnSpPr>
            <p:nvPr/>
          </p:nvCxnSpPr>
          <p:spPr bwMode="auto">
            <a:xfrm>
              <a:off x="3168" y="3024"/>
              <a:ext cx="38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sp>
        <p:nvSpPr>
          <p:cNvPr id="20" name="Título 1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>
                <a:solidFill>
                  <a:srgbClr val="FF3300"/>
                </a:solidFill>
              </a:rPr>
              <a:t>Cadeia de Valor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Apresentação na tela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Plano de Operações</vt:lpstr>
      <vt:lpstr>Cadeia de Valor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 de Operações</dc:title>
  <dc:creator>Kleber NET</dc:creator>
  <cp:lastModifiedBy>Kleber NET</cp:lastModifiedBy>
  <cp:revision>1</cp:revision>
  <dcterms:created xsi:type="dcterms:W3CDTF">2009-11-30T19:08:17Z</dcterms:created>
  <dcterms:modified xsi:type="dcterms:W3CDTF">2009-11-30T19:09:59Z</dcterms:modified>
</cp:coreProperties>
</file>