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95" autoAdjust="0"/>
  </p:normalViewPr>
  <p:slideViewPr>
    <p:cSldViewPr>
      <p:cViewPr varScale="1">
        <p:scale>
          <a:sx n="73" d="100"/>
          <a:sy n="73" d="100"/>
        </p:scale>
        <p:origin x="-4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AA88-8AFE-40DF-BEFF-70B81E8F88F3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7251-5EC4-448E-9B6E-C7D4DB13D67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252F6-7809-47BA-98BC-6BE527C9CF01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D3246-8761-4123-9B44-201A91029FF5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CDD5F-2692-4E4F-9401-CF0840D2A289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BF02C-1790-42F2-BDD7-CD9D2EE2974B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3FB66-02FE-4F0F-BC36-988315DFF1DD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A5CB3-AB9E-4F2F-85DD-7895D34F516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439F3-2906-4561-B68E-A98A7FC0C5BD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615FF-D0F8-4DD4-AA28-2A3CA79D37E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96B3D-ED36-428D-8D3E-1EC594BB818F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6168D-3925-42CE-8630-8E05D821610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7C41-9CD1-44F8-94E9-5A7DEBEFDC73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1C34E-AFFF-4294-B824-0202585577B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FA88-F7AD-435B-A80F-951C0C57509E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E14D8-570C-4D5B-8431-A401178EBEB1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3EDE8-E1DC-47DE-9026-15DF71FF15B6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D21FE-E42B-434B-AC93-1644F44A681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508C-9D12-4AB2-AEAE-F2BEF2794B67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043E4-82D7-41CA-8E2D-C1AE18EC565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355BC-FE6A-453A-90F0-9572FC0B5082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41C8D-485D-4342-92C1-AEA186314EC7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52DE81-2433-4B4C-8215-8D0C6291921E}" type="datetimeFigureOut">
              <a:rPr lang="pt-BR"/>
              <a:pPr>
                <a:defRPr/>
              </a:pPr>
              <a:t>4/10/2010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3115EE-B6AA-4EBB-95D2-35F3B034B94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uefa.org.b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200" b="1" dirty="0" smtClean="0">
                <a:latin typeface="GillSans" pitchFamily="34" charset="0"/>
              </a:rPr>
              <a:t>CURSO de PSICOLOGIA</a:t>
            </a:r>
            <a:r>
              <a:rPr lang="pt-BR" sz="3200" dirty="0" smtClean="0">
                <a:latin typeface="Antique Olive Roman" pitchFamily="34" charset="0"/>
              </a:rPr>
              <a:t> </a:t>
            </a:r>
            <a:r>
              <a:rPr lang="pt-BR" sz="2000" dirty="0" smtClean="0">
                <a:latin typeface="Antique Olive Roman" pitchFamily="34" charset="0"/>
              </a:rPr>
              <a:t>promove:</a:t>
            </a:r>
            <a:endParaRPr lang="pt-BR" sz="2000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04031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BR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“CUIDADO PESSOAL – AUTOESTIMA ELEVADA”</a:t>
            </a:r>
            <a:r>
              <a:rPr lang="pt-BR" sz="24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</a:t>
            </a:r>
            <a:endParaRPr lang="pt-BR" sz="240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BR" sz="2200" smtClean="0"/>
              <a:t>Campanha de Doação de Kit de Produtos de Higiene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BR" sz="2200" smtClean="0"/>
              <a:t>contendo:</a:t>
            </a:r>
          </a:p>
          <a:p>
            <a:pPr>
              <a:lnSpc>
                <a:spcPct val="80000"/>
              </a:lnSpc>
            </a:pP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 escova dental</a:t>
            </a:r>
          </a:p>
          <a:p>
            <a:pPr>
              <a:lnSpc>
                <a:spcPct val="80000"/>
              </a:lnSpc>
            </a:pP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 creme dental 90 g</a:t>
            </a:r>
          </a:p>
          <a:p>
            <a:pPr>
              <a:lnSpc>
                <a:spcPct val="80000"/>
              </a:lnSpc>
            </a:pP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 sabonetes 90 g</a:t>
            </a:r>
          </a:p>
          <a:p>
            <a:pPr>
              <a:lnSpc>
                <a:spcPct val="80000"/>
              </a:lnSpc>
            </a:pP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 desodorante spray 90 ml</a:t>
            </a:r>
          </a:p>
          <a:p>
            <a:pPr>
              <a:lnSpc>
                <a:spcPct val="80000"/>
              </a:lnSpc>
            </a:pP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 aparelhos de barbear descartáveis</a:t>
            </a:r>
          </a:p>
          <a:p>
            <a:pPr>
              <a:lnSpc>
                <a:spcPct val="80000"/>
              </a:lnSpc>
            </a:pPr>
            <a:endParaRPr lang="pt-BR" sz="1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BR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Em favor da </a:t>
            </a:r>
            <a:r>
              <a:rPr lang="pt-BR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UNIÃO ESPÍRITA FRANCISCO DE ASSIS – UEFA</a:t>
            </a:r>
            <a:r>
              <a:rPr lang="pt-BR" sz="180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- </a:t>
            </a:r>
            <a:r>
              <a:rPr lang="pt-BR" sz="18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hlinkClick r:id="rId2"/>
              </a:rPr>
              <a:t>www.uefa.org.br</a:t>
            </a:r>
            <a:endParaRPr lang="pt-BR" sz="1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pt-BR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pt-BR" sz="1800" u="sng" smtClean="0"/>
              <a:t>DATA</a:t>
            </a:r>
            <a:r>
              <a:rPr lang="pt-BR" sz="1800" smtClean="0"/>
              <a:t>: </a:t>
            </a:r>
            <a:r>
              <a:rPr lang="pt-BR" sz="2000" b="1" smtClean="0"/>
              <a:t>20 de outubro de 2010 </a:t>
            </a:r>
            <a:r>
              <a:rPr lang="pt-BR" sz="1800" smtClean="0"/>
              <a:t>(4ª feira)                           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pt-BR" sz="1800" u="sng" smtClean="0"/>
              <a:t>Local</a:t>
            </a:r>
            <a:r>
              <a:rPr lang="pt-BR" sz="1800" smtClean="0"/>
              <a:t>: Saguão do prédio B (Campus Marquês)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pt-BR" sz="1800" u="sng" smtClean="0"/>
              <a:t>Horários</a:t>
            </a:r>
            <a:r>
              <a:rPr lang="pt-BR" sz="1800" smtClean="0"/>
              <a:t>: Intervalo matutino- 09h40 às 10h00 e noturno – 20h55 às 21h15</a:t>
            </a:r>
          </a:p>
          <a:p>
            <a:pPr>
              <a:lnSpc>
                <a:spcPct val="80000"/>
              </a:lnSpc>
            </a:pPr>
            <a:endParaRPr lang="pt-BR" sz="1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BR" sz="1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ABERTO A TODOS OS CURSOS DO CAMPUS MARQUÊS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BR" sz="1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(Verificar com a Coordenação de cada Curso a adesão e validade de horas de Atividade Complementar)</a:t>
            </a:r>
          </a:p>
          <a:p>
            <a:pPr>
              <a:lnSpc>
                <a:spcPct val="80000"/>
              </a:lnSpc>
            </a:pPr>
            <a:endParaRPr lang="pt-BR" sz="1800" smtClean="0"/>
          </a:p>
        </p:txBody>
      </p:sp>
      <p:pic>
        <p:nvPicPr>
          <p:cNvPr id="13315" name="Picture 2" descr="C:\Users\Luciana Goldman\Pictures\garfield-escovando-dent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060575"/>
            <a:ext cx="1487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Áp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</TotalTime>
  <Words>100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Modelo de design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Calibri</vt:lpstr>
      <vt:lpstr>Arial</vt:lpstr>
      <vt:lpstr>GillSans</vt:lpstr>
      <vt:lpstr>Antique Olive Roman</vt:lpstr>
      <vt:lpstr>Arial Unicode MS</vt:lpstr>
      <vt:lpstr>Times New Roman</vt:lpstr>
      <vt:lpstr>Tema do Office</vt:lpstr>
      <vt:lpstr>CURSO de PSICOLOGIA promove: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de PSICOLOGIA promove:</dc:title>
  <dc:creator>Luciana Goldman</dc:creator>
  <cp:lastModifiedBy>coordenacao</cp:lastModifiedBy>
  <cp:revision>5</cp:revision>
  <dcterms:created xsi:type="dcterms:W3CDTF">2010-10-04T16:07:57Z</dcterms:created>
  <dcterms:modified xsi:type="dcterms:W3CDTF">2010-10-04T21:28:37Z</dcterms:modified>
</cp:coreProperties>
</file>