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348" r:id="rId3"/>
    <p:sldId id="261" r:id="rId4"/>
    <p:sldId id="265" r:id="rId5"/>
    <p:sldId id="267" r:id="rId6"/>
    <p:sldId id="349" r:id="rId7"/>
    <p:sldId id="270" r:id="rId8"/>
    <p:sldId id="273" r:id="rId9"/>
    <p:sldId id="286" r:id="rId10"/>
    <p:sldId id="290" r:id="rId11"/>
    <p:sldId id="291" r:id="rId12"/>
    <p:sldId id="292" r:id="rId13"/>
    <p:sldId id="293" r:id="rId14"/>
    <p:sldId id="305" r:id="rId15"/>
    <p:sldId id="306" r:id="rId16"/>
    <p:sldId id="310" r:id="rId17"/>
    <p:sldId id="311" r:id="rId18"/>
    <p:sldId id="312" r:id="rId19"/>
    <p:sldId id="313" r:id="rId20"/>
    <p:sldId id="314" r:id="rId21"/>
    <p:sldId id="318" r:id="rId22"/>
    <p:sldId id="321" r:id="rId23"/>
    <p:sldId id="322" r:id="rId24"/>
    <p:sldId id="326" r:id="rId25"/>
    <p:sldId id="328" r:id="rId26"/>
    <p:sldId id="329" r:id="rId27"/>
    <p:sldId id="330" r:id="rId28"/>
    <p:sldId id="350" r:id="rId29"/>
    <p:sldId id="332" r:id="rId30"/>
    <p:sldId id="334" r:id="rId31"/>
    <p:sldId id="335" r:id="rId32"/>
    <p:sldId id="336" r:id="rId33"/>
    <p:sldId id="343" r:id="rId34"/>
    <p:sldId id="345" r:id="rId3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C367-E580-4BCC-8E57-CE5DCAD95A76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E7781-85B7-49B7-A892-0908223CF6B8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5600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59480A-B9F7-4F37-97AD-93D8BDB4436A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98EE58-A9B8-4E2C-BFD1-3E0AAD33607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92608B-69A9-49CD-B484-2787EFBCFAE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B88A7C-6451-4632-9E38-D957DFED5955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D96646-DA4E-4691-B6B5-FFF3F1CE18AA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C5D3D5-2C98-4510-865B-27CE6203A21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90181A-064F-4386-ACE3-2D292554E449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985718-4668-4D7A-8E4B-7597524CFDD9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3DAAC6-F285-4A8B-A486-68902385DEC8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A04C17-2A14-4E5E-A8CF-22808A1994B3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825334-0C6F-4851-A9E1-88624C7B7264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37227E-091A-4464-9EAC-280549EC9B5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A1F427-0454-4AFA-879F-191B4B5565FE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88F5C3-AB6A-46FA-9244-28877AD9A117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6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FEBE95-AD16-420C-AD4E-DA2896B2830E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636D67-4191-49F7-AF45-39DE37997D00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69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27CB3C-24A0-4F97-8B6E-B766721F8F6D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16678-CE6E-408E-AB54-FFAB560CA9D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602AE2-3499-4C0B-AFD9-E1FADD85B58F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5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5FD6C2-2836-4228-8F9E-E74DA786B5FD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6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FB7283-5250-4891-9D5D-6CD208B83C86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01E0D5-1592-436A-911D-6AE641B0505C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B1EF5F-5FD6-434A-9456-57E137812169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84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384560-5A7A-4CC7-967D-076FE69E6C44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6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186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521235-679D-4072-945A-E61416E91457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E9E250-1B0A-4EFE-9C9C-E0AD48F2A648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8A61F9-440B-4B22-B94F-DC5AB525373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790654-056D-4D35-8026-4644F30D290D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01C9F6-9C5A-4002-9E3D-5B413830652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8D98E4-5BE3-4EAF-AB9B-53E9A2FDF68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D3AF29-55EF-45C1-BC74-BF48082AEBA4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EBE7198-0132-43B7-93EF-C3B843FD73AD}" type="datetimeFigureOut">
              <a:rPr lang="id-ID" smtClean="0"/>
              <a:pPr/>
              <a:t>23/05/2014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F844617-5965-4029-8EAE-E7046EC166B1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ctrTitle"/>
          </p:nvPr>
        </p:nvSpPr>
        <p:spPr>
          <a:xfrm>
            <a:off x="1143000" y="2057400"/>
            <a:ext cx="6934200" cy="2133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The D</a:t>
            </a:r>
            <a: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rama</a:t>
            </a: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of</a:t>
            </a: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ife</a:t>
            </a: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S</a:t>
            </a:r>
            <a:r>
              <a:rPr lang="id-ID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cripts</a:t>
            </a:r>
            <a: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en-US" sz="60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id-ID" sz="2400" dirty="0" smtClean="0">
                <a:latin typeface="Calibri" pitchFamily="34" charset="0"/>
              </a:rPr>
              <a:t>K</a:t>
            </a:r>
            <a:r>
              <a:rPr lang="en-US" sz="2400" dirty="0" err="1" smtClean="0">
                <a:latin typeface="Calibri" pitchFamily="34" charset="0"/>
              </a:rPr>
              <a:t>onflik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id-ID" sz="2400" dirty="0">
                <a:latin typeface="Calibri" pitchFamily="34" charset="0"/>
              </a:rPr>
              <a:t>sering terjadi 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antar</a:t>
            </a:r>
            <a:r>
              <a:rPr lang="id-ID" sz="2400" dirty="0">
                <a:latin typeface="Calibri" pitchFamily="34" charset="0"/>
              </a:rPr>
              <a:t> naskah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subkultur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misal</a:t>
            </a:r>
            <a:r>
              <a:rPr lang="en-US" sz="2400" dirty="0">
                <a:latin typeface="Calibri" pitchFamily="34" charset="0"/>
              </a:rPr>
              <a:t>: kaya vs </a:t>
            </a:r>
            <a:r>
              <a:rPr lang="en-US" sz="2400" dirty="0" err="1">
                <a:latin typeface="Calibri" pitchFamily="34" charset="0"/>
              </a:rPr>
              <a:t>miskin</a:t>
            </a:r>
            <a:r>
              <a:rPr lang="en-US" sz="2400" dirty="0">
                <a:latin typeface="Calibri" pitchFamily="34" charset="0"/>
              </a:rPr>
              <a:t>, liberal vs </a:t>
            </a:r>
            <a:r>
              <a:rPr lang="en-US" sz="2400" dirty="0" err="1">
                <a:latin typeface="Calibri" pitchFamily="34" charset="0"/>
              </a:rPr>
              <a:t>konservatif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Protestan</a:t>
            </a:r>
            <a:r>
              <a:rPr lang="en-US" sz="2400" dirty="0">
                <a:latin typeface="Calibri" pitchFamily="34" charset="0"/>
              </a:rPr>
              <a:t> vs </a:t>
            </a:r>
            <a:r>
              <a:rPr lang="en-US" sz="2400" dirty="0" err="1" smtClean="0">
                <a:latin typeface="Calibri" pitchFamily="34" charset="0"/>
              </a:rPr>
              <a:t>Katolik</a:t>
            </a:r>
            <a:endParaRPr lang="id-ID" sz="2400" dirty="0" smtClean="0">
              <a:latin typeface="Calibri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Perbedaan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subkultural</a:t>
            </a:r>
            <a:r>
              <a:rPr lang="en-US" sz="2400" dirty="0" smtClean="0">
                <a:latin typeface="Calibri" pitchFamily="34" charset="0"/>
              </a:rPr>
              <a:t> yang dramatis </a:t>
            </a:r>
            <a:r>
              <a:rPr lang="en-US" sz="2400" dirty="0" err="1" smtClean="0">
                <a:latin typeface="Calibri" pitchFamily="34" charset="0"/>
              </a:rPr>
              <a:t>hanya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diperbolehkan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kultu</a:t>
            </a:r>
            <a:r>
              <a:rPr lang="id-ID" sz="2400" dirty="0" smtClean="0">
                <a:latin typeface="Calibri" pitchFamily="34" charset="0"/>
              </a:rPr>
              <a:t>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besar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toleran</a:t>
            </a:r>
            <a:r>
              <a:rPr lang="en-US" sz="2400" dirty="0" smtClean="0">
                <a:latin typeface="Calibri" pitchFamily="34" charset="0"/>
              </a:rPr>
              <a:t>. </a:t>
            </a:r>
            <a:endParaRPr lang="id-ID" sz="2400" dirty="0" smtClean="0">
              <a:latin typeface="Calibri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id-ID" sz="2400" dirty="0" smtClean="0">
                <a:latin typeface="Calibri" pitchFamily="34" charset="0"/>
                <a:sym typeface="Wingdings" panose="05000000000000000000" pitchFamily="2" charset="2"/>
              </a:rPr>
              <a:t>	  tetap ada </a:t>
            </a:r>
            <a:r>
              <a:rPr lang="en-US" sz="2400" dirty="0" err="1">
                <a:latin typeface="Calibri" pitchFamily="34" charset="0"/>
              </a:rPr>
              <a:t>individu</a:t>
            </a:r>
            <a:r>
              <a:rPr lang="en-US" sz="2400" dirty="0">
                <a:latin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</a:rPr>
              <a:t>membenci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atau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takut</a:t>
            </a:r>
            <a:r>
              <a:rPr lang="en-US" sz="2400" dirty="0">
                <a:latin typeface="Calibri" pitchFamily="34" charset="0"/>
              </a:rPr>
              <a:t> 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perbedaan</a:t>
            </a:r>
            <a:r>
              <a:rPr lang="en-US" sz="2400" dirty="0">
                <a:latin typeface="Calibri" pitchFamily="34" charset="0"/>
              </a:rPr>
              <a:t>. </a:t>
            </a:r>
            <a:endParaRPr lang="en-US" sz="2400" dirty="0" smtClean="0"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</a:pPr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484188" eaLnBrk="1" hangingPunct="1"/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naskah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KELUARGA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417638"/>
            <a:ext cx="8534400" cy="4906962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id-ID" sz="2800" dirty="0" smtClean="0">
                <a:latin typeface="Calibri" pitchFamily="34" charset="0"/>
              </a:rPr>
              <a:t>N</a:t>
            </a:r>
            <a:r>
              <a:rPr lang="en-US" sz="2800" dirty="0" err="1" smtClean="0">
                <a:latin typeface="Calibri" pitchFamily="34" charset="0"/>
              </a:rPr>
              <a:t>askah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kultural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subkultural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berlanjut</a:t>
            </a:r>
            <a:r>
              <a:rPr lang="id-ID" sz="2800" dirty="0" smtClean="0">
                <a:latin typeface="Calibri" pitchFamily="34" charset="0"/>
              </a:rPr>
              <a:t> dalam </a:t>
            </a:r>
            <a:r>
              <a:rPr lang="en-US" sz="2800" dirty="0" err="1" smtClean="0">
                <a:latin typeface="Calibri" pitchFamily="34" charset="0"/>
              </a:rPr>
              <a:t>kehidupan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berkeluarga</a:t>
            </a:r>
            <a:r>
              <a:rPr lang="en-US" sz="2800" dirty="0" smtClean="0">
                <a:latin typeface="Calibri" pitchFamily="34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800" dirty="0" err="1" smtClean="0">
                <a:latin typeface="Calibri" pitchFamily="34" charset="0"/>
              </a:rPr>
              <a:t>Secara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alami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setiap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keluarga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mempunyai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pola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dramatik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masing-masing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berisi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naskah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kultural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800" dirty="0" err="1" smtClean="0">
                <a:latin typeface="Calibri" pitchFamily="34" charset="0"/>
              </a:rPr>
              <a:t>Beberapa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keluarga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mengembangkan</a:t>
            </a:r>
            <a:r>
              <a:rPr lang="en-US" sz="2800" dirty="0" smtClean="0">
                <a:latin typeface="Calibri" pitchFamily="34" charset="0"/>
              </a:rPr>
              <a:t>  setting drama yang </a:t>
            </a:r>
            <a:r>
              <a:rPr lang="en-US" sz="2800" dirty="0" err="1" smtClean="0">
                <a:latin typeface="Calibri" pitchFamily="34" charset="0"/>
              </a:rPr>
              <a:t>unik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memaksa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anak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memainkan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peran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sesuai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tradisi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mencakup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tradisi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harapan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untuk tiap anggota keluarga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berhasil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diwariskan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generasi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generasi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diwariskan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i="1" dirty="0" smtClean="0">
                <a:latin typeface="Calibri" pitchFamily="34" charset="0"/>
              </a:rPr>
              <a:t>parent ego state  </a:t>
            </a:r>
            <a:r>
              <a:rPr lang="id-ID" sz="2400" dirty="0" smtClean="0">
                <a:latin typeface="Calibri" pitchFamily="34" charset="0"/>
                <a:sym typeface="Wingdings" pitchFamily="2" charset="2"/>
              </a:rPr>
              <a:t>ke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i="1" dirty="0" smtClean="0">
                <a:latin typeface="Calibri" pitchFamily="34" charset="0"/>
              </a:rPr>
              <a:t>parent ego state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dilihat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kerajaan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beberapa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generasi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menghasilkan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politisi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para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profesional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diktator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lainnya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i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defRPr/>
            </a:pPr>
            <a:r>
              <a:rPr lang="en-US" sz="2400" dirty="0" err="1" smtClean="0">
                <a:latin typeface="Calibri" pitchFamily="34" charset="0"/>
              </a:rPr>
              <a:t>Saat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berlanjut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kesatuan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antar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anggota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harapan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perilaku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tercermin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frase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seperti</a:t>
            </a:r>
            <a:r>
              <a:rPr lang="en-US" sz="2400" dirty="0" smtClean="0">
                <a:latin typeface="Calibri" pitchFamily="34" charset="0"/>
              </a:rPr>
              <a:t> :</a:t>
            </a:r>
          </a:p>
          <a:p>
            <a:pPr marL="1087438" indent="-396875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-  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 Kita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Graham </a:t>
            </a:r>
            <a:r>
              <a:rPr lang="en-US" sz="2400" dirty="0" err="1" smtClean="0">
                <a:latin typeface="Calibri" pitchFamily="34" charset="0"/>
              </a:rPr>
              <a:t>selalu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tinggal</a:t>
            </a:r>
            <a:r>
              <a:rPr lang="en-US" sz="2400" dirty="0" smtClean="0">
                <a:latin typeface="Calibri" pitchFamily="34" charset="0"/>
              </a:rPr>
              <a:t> di </a:t>
            </a:r>
            <a:r>
              <a:rPr lang="en-US" sz="2400" dirty="0" err="1" smtClean="0">
                <a:latin typeface="Calibri" pitchFamily="34" charset="0"/>
              </a:rPr>
              <a:t>daerah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begitu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1087438" indent="-396875" eaLnBrk="1" hangingPunct="1">
              <a:buFontTx/>
              <a:buChar char="-"/>
              <a:defRPr/>
            </a:pPr>
            <a:r>
              <a:rPr lang="en-US" sz="2400" dirty="0" err="1" smtClean="0">
                <a:latin typeface="Calibri" pitchFamily="34" charset="0"/>
              </a:rPr>
              <a:t>Tradisi</a:t>
            </a:r>
            <a:r>
              <a:rPr lang="en-US" sz="2400" dirty="0" smtClean="0">
                <a:latin typeface="Calibri" pitchFamily="34" charset="0"/>
              </a:rPr>
              <a:t> di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kita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mengijinkan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untuk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pengecut</a:t>
            </a:r>
            <a:endParaRPr lang="id-ID" sz="2400" dirty="0">
              <a:latin typeface="Calibri" pitchFamily="34" charset="0"/>
            </a:endParaRPr>
          </a:p>
          <a:p>
            <a:pPr marL="1087438" indent="-396875" eaLnBrk="1" hangingPunct="1">
              <a:buFontTx/>
              <a:buChar char="-"/>
              <a:defRPr/>
            </a:pPr>
            <a:endParaRPr lang="id-ID" sz="2400" dirty="0" smtClean="0">
              <a:latin typeface="Calibri" pitchFamily="34" charset="0"/>
            </a:endParaRPr>
          </a:p>
          <a:p>
            <a:pPr algn="just">
              <a:defRPr/>
            </a:pPr>
            <a:r>
              <a:rPr lang="en-US" sz="2400" dirty="0" err="1">
                <a:latin typeface="Calibri" pitchFamily="34" charset="0"/>
              </a:rPr>
              <a:t>Beberapa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naskah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keluarga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id-ID" sz="2400" dirty="0">
                <a:latin typeface="Calibri" pitchFamily="34" charset="0"/>
              </a:rPr>
              <a:t>mencakup </a:t>
            </a:r>
            <a:r>
              <a:rPr lang="en-US" sz="2400" dirty="0" err="1">
                <a:latin typeface="Calibri" pitchFamily="34" charset="0"/>
              </a:rPr>
              <a:t>mengenai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tradisi</a:t>
            </a:r>
            <a:r>
              <a:rPr lang="en-US" sz="2400" dirty="0">
                <a:latin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</a:rPr>
              <a:t>sudah</a:t>
            </a:r>
            <a:r>
              <a:rPr lang="en-US" sz="2400" dirty="0">
                <a:latin typeface="Calibri" pitchFamily="34" charset="0"/>
              </a:rPr>
              <a:t> lama </a:t>
            </a:r>
            <a:r>
              <a:rPr lang="en-US" sz="2400" dirty="0" err="1">
                <a:latin typeface="Calibri" pitchFamily="34" charset="0"/>
              </a:rPr>
              <a:t>dipegang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tentang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pekerjaan</a:t>
            </a:r>
            <a:r>
              <a:rPr lang="en-US" sz="2400" dirty="0">
                <a:latin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</a:rPr>
              <a:t>diharapkan</a:t>
            </a:r>
            <a:r>
              <a:rPr lang="en-US" sz="2400" dirty="0">
                <a:latin typeface="Calibri" pitchFamily="34" charset="0"/>
              </a:rPr>
              <a:t> :</a:t>
            </a:r>
          </a:p>
          <a:p>
            <a:pPr marL="1042988" indent="-422275" algn="just">
              <a:buNone/>
              <a:defRPr/>
            </a:pPr>
            <a:r>
              <a:rPr lang="en-US" sz="2400" dirty="0">
                <a:latin typeface="Calibri" pitchFamily="34" charset="0"/>
              </a:rPr>
              <a:t>-    </a:t>
            </a:r>
            <a:r>
              <a:rPr lang="en-US" sz="2400" dirty="0" err="1">
                <a:latin typeface="Calibri" pitchFamily="34" charset="0"/>
              </a:rPr>
              <a:t>Selalu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ada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dokter</a:t>
            </a:r>
            <a:r>
              <a:rPr lang="en-US" sz="2400" dirty="0">
                <a:latin typeface="Calibri" pitchFamily="34" charset="0"/>
              </a:rPr>
              <a:t> di </a:t>
            </a:r>
            <a:r>
              <a:rPr lang="en-US" sz="2400" dirty="0" err="1">
                <a:latin typeface="Calibri" pitchFamily="34" charset="0"/>
              </a:rPr>
              <a:t>keluarga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kita</a:t>
            </a:r>
            <a:endParaRPr lang="en-US" sz="2400" dirty="0">
              <a:latin typeface="Calibri" pitchFamily="34" charset="0"/>
            </a:endParaRPr>
          </a:p>
          <a:p>
            <a:pPr marL="1042988" indent="-422275" algn="just">
              <a:buNone/>
              <a:defRPr/>
            </a:pPr>
            <a:r>
              <a:rPr lang="en-US" sz="2400" dirty="0">
                <a:latin typeface="Calibri" pitchFamily="34" charset="0"/>
              </a:rPr>
              <a:t>-  Kami para </a:t>
            </a:r>
            <a:r>
              <a:rPr lang="en-US" sz="2400" dirty="0" err="1">
                <a:latin typeface="Calibri" pitchFamily="34" charset="0"/>
              </a:rPr>
              <a:t>wanita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keluarga</a:t>
            </a:r>
            <a:r>
              <a:rPr lang="en-US" sz="2400" dirty="0">
                <a:latin typeface="Calibri" pitchFamily="34" charset="0"/>
              </a:rPr>
              <a:t> Smith, </a:t>
            </a:r>
            <a:r>
              <a:rPr lang="en-US" sz="2400" dirty="0" err="1">
                <a:latin typeface="Calibri" pitchFamily="34" charset="0"/>
              </a:rPr>
              <a:t>selalu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berhasil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menjadi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suster</a:t>
            </a:r>
            <a:r>
              <a:rPr lang="id-ID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yg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baik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 marL="1042988" indent="-422275" algn="just">
              <a:buNone/>
              <a:defRPr/>
            </a:pPr>
            <a:r>
              <a:rPr lang="en-US" sz="2400" dirty="0">
                <a:latin typeface="Calibri" pitchFamily="34" charset="0"/>
              </a:rPr>
              <a:t> -  Kita </a:t>
            </a:r>
            <a:r>
              <a:rPr lang="en-US" sz="2400" dirty="0" err="1">
                <a:latin typeface="Calibri" pitchFamily="34" charset="0"/>
              </a:rPr>
              <a:t>keluarga</a:t>
            </a:r>
            <a:r>
              <a:rPr lang="en-US" sz="2400" dirty="0">
                <a:latin typeface="Calibri" pitchFamily="34" charset="0"/>
              </a:rPr>
              <a:t> Golden </a:t>
            </a:r>
            <a:r>
              <a:rPr lang="en-US" sz="2400" dirty="0" err="1">
                <a:latin typeface="Calibri" pitchFamily="34" charset="0"/>
              </a:rPr>
              <a:t>telah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menghasilkan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beberapa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generasi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politisi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 marL="690563" indent="0" eaLnBrk="1" hangingPunct="1">
              <a:buNone/>
              <a:defRPr/>
            </a:pPr>
            <a:endParaRPr lang="id-ID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Beberapa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mendorong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kesuksesan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lainnya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menciptakan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kegagalan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Beberapa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keluarga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mencoba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menulis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ulang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melakukan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perubahan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kehidupan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individu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kekuatan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terpenting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membentuk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adalah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pesan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disampaikan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orangtua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kepada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naskah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PSIKOLOGIS SEORANG INDIVIDU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 eaLnBrk="1" hangingPunct="1"/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kehidupan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sehari-hari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id-ID" sz="2400" dirty="0" smtClean="0">
                <a:latin typeface="Calibri" pitchFamily="34" charset="0"/>
              </a:rPr>
              <a:t>banyak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mengalami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melihat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lain</a:t>
            </a:r>
            <a:r>
              <a:rPr lang="id-ID" sz="2400" dirty="0" smtClean="0">
                <a:latin typeface="Calibri" pitchFamily="34" charset="0"/>
              </a:rPr>
              <a:t> suatu </a:t>
            </a:r>
            <a:r>
              <a:rPr lang="en-US" sz="2400" dirty="0" err="1" smtClean="0">
                <a:latin typeface="Calibri" pitchFamily="34" charset="0"/>
              </a:rPr>
              <a:t>tindakan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kompulsi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tampil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dengan </a:t>
            </a:r>
            <a:r>
              <a:rPr lang="en-US" sz="2400" dirty="0" err="1" smtClean="0">
                <a:latin typeface="Calibri" pitchFamily="34" charset="0"/>
              </a:rPr>
              <a:t>cara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hidup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identitas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memenuhi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takdir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. </a:t>
            </a:r>
            <a:endParaRPr lang="id-ID" sz="2400" dirty="0" smtClean="0">
              <a:latin typeface="Calibri" pitchFamily="34" charset="0"/>
            </a:endParaRPr>
          </a:p>
          <a:p>
            <a:pPr algn="just" eaLnBrk="1" hangingPunct="1"/>
            <a:r>
              <a:rPr lang="en-US" sz="2400" dirty="0" smtClean="0">
                <a:latin typeface="Calibri" pitchFamily="34" charset="0"/>
              </a:rPr>
              <a:t>Hal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paling </a:t>
            </a:r>
            <a:r>
              <a:rPr lang="en-US" sz="2400" dirty="0" err="1" smtClean="0">
                <a:latin typeface="Calibri" pitchFamily="34" charset="0"/>
              </a:rPr>
              <a:t>mudah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dilihat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individu</a:t>
            </a:r>
            <a:r>
              <a:rPr lang="en-US" sz="2400" dirty="0" smtClean="0">
                <a:latin typeface="Calibri" pitchFamily="34" charset="0"/>
              </a:rPr>
              <a:t> yang drama </a:t>
            </a:r>
            <a:r>
              <a:rPr lang="en-US" sz="2400" dirty="0" err="1" smtClean="0">
                <a:latin typeface="Calibri" pitchFamily="34" charset="0"/>
              </a:rPr>
              <a:t>personalnya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adalah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destruktif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dimana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bunuh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membunuh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57200"/>
            <a:ext cx="8229600" cy="5943600"/>
          </a:xfrm>
        </p:spPr>
        <p:txBody>
          <a:bodyPr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600" dirty="0" err="1" smtClean="0">
                <a:latin typeface="Calibri" pitchFamily="34" charset="0"/>
              </a:rPr>
              <a:t>naskah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seseorang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selalu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berdasarkan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pada</a:t>
            </a:r>
            <a:r>
              <a:rPr lang="en-US" sz="2600" dirty="0" smtClean="0">
                <a:latin typeface="Calibri" pitchFamily="34" charset="0"/>
              </a:rPr>
              <a:t> 3 </a:t>
            </a:r>
            <a:r>
              <a:rPr lang="en-US" sz="2600" dirty="0" err="1" smtClean="0">
                <a:latin typeface="Calibri" pitchFamily="34" charset="0"/>
              </a:rPr>
              <a:t>pertanyaan</a:t>
            </a:r>
            <a:r>
              <a:rPr lang="en-US" sz="2600" dirty="0" smtClean="0">
                <a:latin typeface="Calibri" pitchFamily="34" charset="0"/>
              </a:rPr>
              <a:t> yang </a:t>
            </a:r>
            <a:r>
              <a:rPr lang="en-US" sz="2600" dirty="0" err="1" smtClean="0">
                <a:latin typeface="Calibri" pitchFamily="34" charset="0"/>
              </a:rPr>
              <a:t>melibatkan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identitas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dan</a:t>
            </a:r>
            <a:r>
              <a:rPr lang="en-US" sz="2600" dirty="0" smtClean="0">
                <a:latin typeface="Calibri" pitchFamily="34" charset="0"/>
              </a:rPr>
              <a:t> t</a:t>
            </a:r>
            <a:r>
              <a:rPr lang="id-ID" sz="2600" dirty="0" smtClean="0">
                <a:latin typeface="Calibri" pitchFamily="34" charset="0"/>
              </a:rPr>
              <a:t>akdir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hidupnya</a:t>
            </a:r>
            <a:r>
              <a:rPr lang="en-US" sz="2600" dirty="0" smtClean="0">
                <a:latin typeface="Calibri" pitchFamily="34" charset="0"/>
              </a:rPr>
              <a:t> :</a:t>
            </a:r>
          </a:p>
          <a:p>
            <a:pPr marL="911225" indent="-446088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sz="2600" dirty="0" err="1" smtClean="0">
                <a:latin typeface="Calibri" pitchFamily="34" charset="0"/>
              </a:rPr>
              <a:t>Siapakah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saya</a:t>
            </a:r>
            <a:r>
              <a:rPr lang="en-US" sz="2600" dirty="0" smtClean="0">
                <a:latin typeface="Calibri" pitchFamily="34" charset="0"/>
              </a:rPr>
              <a:t>?</a:t>
            </a:r>
          </a:p>
          <a:p>
            <a:pPr marL="911225" indent="-446088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sz="2600" dirty="0" err="1" smtClean="0">
                <a:latin typeface="Calibri" pitchFamily="34" charset="0"/>
              </a:rPr>
              <a:t>Apa</a:t>
            </a:r>
            <a:r>
              <a:rPr lang="en-US" sz="2600" dirty="0" smtClean="0">
                <a:latin typeface="Calibri" pitchFamily="34" charset="0"/>
              </a:rPr>
              <a:t> yang </a:t>
            </a:r>
            <a:r>
              <a:rPr lang="en-US" sz="2600" dirty="0" err="1" smtClean="0">
                <a:latin typeface="Calibri" pitchFamily="34" charset="0"/>
              </a:rPr>
              <a:t>saya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lakukan</a:t>
            </a:r>
            <a:r>
              <a:rPr lang="en-US" sz="2600" dirty="0" smtClean="0">
                <a:latin typeface="Calibri" pitchFamily="34" charset="0"/>
              </a:rPr>
              <a:t> di</a:t>
            </a:r>
            <a:r>
              <a:rPr lang="id-ID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sini</a:t>
            </a:r>
            <a:r>
              <a:rPr lang="en-US" sz="2600" dirty="0" smtClean="0">
                <a:latin typeface="Calibri" pitchFamily="34" charset="0"/>
              </a:rPr>
              <a:t>?</a:t>
            </a:r>
          </a:p>
          <a:p>
            <a:pPr marL="911225" indent="-446088" algn="just" eaLnBrk="1" fontAlgn="auto" hangingPunct="1">
              <a:spcAft>
                <a:spcPts val="0"/>
              </a:spcAft>
              <a:buFont typeface="Arial" charset="0"/>
              <a:buAutoNum type="arabicPeriod"/>
              <a:defRPr/>
            </a:pPr>
            <a:r>
              <a:rPr lang="en-US" sz="2600" dirty="0" err="1" smtClean="0">
                <a:latin typeface="Calibri" pitchFamily="34" charset="0"/>
              </a:rPr>
              <a:t>Siapakah</a:t>
            </a:r>
            <a:r>
              <a:rPr lang="en-US" sz="2600" dirty="0" smtClean="0">
                <a:latin typeface="Calibri" pitchFamily="34" charset="0"/>
              </a:rPr>
              <a:t> </a:t>
            </a:r>
            <a:r>
              <a:rPr lang="en-US" sz="2600" dirty="0" err="1" smtClean="0">
                <a:latin typeface="Calibri" pitchFamily="34" charset="0"/>
              </a:rPr>
              <a:t>mereka</a:t>
            </a:r>
            <a:r>
              <a:rPr lang="en-US" sz="2600" dirty="0" smtClean="0">
                <a:latin typeface="Calibri" pitchFamily="34" charset="0"/>
              </a:rPr>
              <a:t>?</a:t>
            </a:r>
          </a:p>
          <a:p>
            <a:pPr marL="514350" indent="-51435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1600" dirty="0" smtClean="0">
              <a:latin typeface="Calibri" pitchFamily="34" charset="0"/>
            </a:endParaRPr>
          </a:p>
          <a:p>
            <a:pPr marL="465138" indent="-46513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500" dirty="0" err="1" smtClean="0">
                <a:latin typeface="Calibri" pitchFamily="34" charset="0"/>
              </a:rPr>
              <a:t>Pengalaman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id-ID" sz="2500" dirty="0" smtClean="0">
                <a:latin typeface="Calibri" pitchFamily="34" charset="0"/>
              </a:rPr>
              <a:t>akan </a:t>
            </a:r>
            <a:r>
              <a:rPr lang="en-US" sz="2500" dirty="0" err="1" smtClean="0">
                <a:latin typeface="Calibri" pitchFamily="34" charset="0"/>
              </a:rPr>
              <a:t>menuntun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seseorang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untuk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id-ID" sz="2500" dirty="0" smtClean="0">
                <a:latin typeface="Calibri" pitchFamily="34" charset="0"/>
              </a:rPr>
              <a:t>membuat kesimpulan</a:t>
            </a:r>
            <a:r>
              <a:rPr lang="en-US" sz="2500" dirty="0" smtClean="0">
                <a:latin typeface="Calibri" pitchFamily="34" charset="0"/>
              </a:rPr>
              <a:t>:</a:t>
            </a:r>
          </a:p>
          <a:p>
            <a:pPr marL="914400" indent="-449263" algn="just" eaLnBrk="1" fontAlgn="auto" hangingPunct="1">
              <a:spcAft>
                <a:spcPts val="0"/>
              </a:spcAft>
              <a:buNone/>
              <a:defRPr/>
            </a:pPr>
            <a:r>
              <a:rPr lang="id-ID" sz="2500" dirty="0" smtClean="0">
                <a:latin typeface="Calibri" pitchFamily="34" charset="0"/>
              </a:rPr>
              <a:t>- </a:t>
            </a:r>
            <a:r>
              <a:rPr lang="en-US" sz="2500" dirty="0" err="1" smtClean="0">
                <a:latin typeface="Calibri" pitchFamily="34" charset="0"/>
              </a:rPr>
              <a:t>Saya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bodoh</a:t>
            </a:r>
            <a:r>
              <a:rPr lang="en-US" sz="2500" dirty="0" smtClean="0">
                <a:latin typeface="Calibri" pitchFamily="34" charset="0"/>
              </a:rPr>
              <a:t>. </a:t>
            </a:r>
            <a:r>
              <a:rPr lang="en-US" sz="2500" dirty="0" err="1" smtClean="0">
                <a:latin typeface="Calibri" pitchFamily="34" charset="0"/>
              </a:rPr>
              <a:t>Saya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tidak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pernah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melakukan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sesuatu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dengan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baik</a:t>
            </a:r>
            <a:r>
              <a:rPr lang="en-US" sz="2500" dirty="0" smtClean="0">
                <a:latin typeface="Calibri" pitchFamily="34" charset="0"/>
              </a:rPr>
              <a:t>. </a:t>
            </a:r>
            <a:r>
              <a:rPr lang="en-US" sz="2500" dirty="0" err="1" smtClean="0">
                <a:latin typeface="Calibri" pitchFamily="34" charset="0"/>
              </a:rPr>
              <a:t>Orang</a:t>
            </a:r>
            <a:r>
              <a:rPr lang="en-US" sz="2500" dirty="0" smtClean="0">
                <a:latin typeface="Calibri" pitchFamily="34" charset="0"/>
              </a:rPr>
              <a:t> lain </a:t>
            </a:r>
            <a:r>
              <a:rPr lang="en-US" sz="2500" dirty="0" err="1" smtClean="0">
                <a:latin typeface="Calibri" pitchFamily="34" charset="0"/>
              </a:rPr>
              <a:t>tahu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apa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yg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harus</a:t>
            </a:r>
            <a:r>
              <a:rPr lang="en-US" sz="2500" dirty="0" smtClean="0">
                <a:latin typeface="Calibri" pitchFamily="34" charset="0"/>
              </a:rPr>
              <a:t> </a:t>
            </a:r>
            <a:r>
              <a:rPr lang="en-US" sz="2500" dirty="0" err="1" smtClean="0">
                <a:latin typeface="Calibri" pitchFamily="34" charset="0"/>
              </a:rPr>
              <a:t>diperbuat</a:t>
            </a:r>
            <a:r>
              <a:rPr lang="en-US" sz="2500" dirty="0" smtClean="0">
                <a:latin typeface="Calibri" pitchFamily="34" charset="0"/>
              </a:rPr>
              <a:t>.</a:t>
            </a:r>
            <a:endParaRPr lang="en-US" sz="25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484188" eaLnBrk="1" hangingPunct="1"/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Pembentukan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naskah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8371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Pembentukkan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muncul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pertama</a:t>
            </a:r>
            <a:r>
              <a:rPr lang="en-US" sz="2400" dirty="0" smtClean="0">
                <a:latin typeface="Calibri" pitchFamily="34" charset="0"/>
              </a:rPr>
              <a:t> kali </a:t>
            </a:r>
            <a:r>
              <a:rPr lang="en-US" sz="2400" dirty="0" err="1" smtClean="0">
                <a:latin typeface="Calibri" pitchFamily="34" charset="0"/>
              </a:rPr>
              <a:t>secara</a:t>
            </a:r>
            <a:r>
              <a:rPr lang="en-US" sz="2400" dirty="0" smtClean="0">
                <a:latin typeface="Calibri" pitchFamily="34" charset="0"/>
              </a:rPr>
              <a:t> non verbal. </a:t>
            </a: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bayi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seakan-akan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mempunyai</a:t>
            </a:r>
            <a:r>
              <a:rPr lang="en-US" sz="2400" dirty="0" smtClean="0">
                <a:latin typeface="Calibri" pitchFamily="34" charset="0"/>
              </a:rPr>
              <a:t> radar,  </a:t>
            </a:r>
            <a:r>
              <a:rPr lang="en-US" sz="2400" dirty="0" err="1" smtClean="0">
                <a:latin typeface="Calibri" pitchFamily="34" charset="0"/>
              </a:rPr>
              <a:t>mulai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memilih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pesa</a:t>
            </a:r>
            <a:r>
              <a:rPr lang="id-ID" sz="2400" dirty="0" smtClean="0">
                <a:latin typeface="Calibri" pitchFamily="34" charset="0"/>
              </a:rPr>
              <a:t>n2 mengenai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perasaan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berharga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melalui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pengalaman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pertama </a:t>
            </a:r>
            <a:r>
              <a:rPr lang="en-US" sz="2400" dirty="0" err="1" smtClean="0">
                <a:latin typeface="Calibri" pitchFamily="34" charset="0"/>
              </a:rPr>
              <a:t>disentuh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ditolak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oleh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lain. </a:t>
            </a:r>
            <a:r>
              <a:rPr lang="id-ID" sz="2400" dirty="0" smtClean="0">
                <a:latin typeface="Calibri" pitchFamily="34" charset="0"/>
              </a:rPr>
              <a:t>Segera s</a:t>
            </a:r>
            <a:r>
              <a:rPr lang="en-US" sz="2400" dirty="0" err="1" smtClean="0">
                <a:latin typeface="Calibri" pitchFamily="34" charset="0"/>
              </a:rPr>
              <a:t>etelah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itu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 </a:t>
            </a:r>
            <a:r>
              <a:rPr lang="en-US" sz="2400" dirty="0" err="1" smtClean="0">
                <a:latin typeface="Calibri" pitchFamily="34" charset="0"/>
              </a:rPr>
              <a:t>mengenali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ekspresi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wajah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be</a:t>
            </a:r>
            <a:r>
              <a:rPr lang="en-US" sz="2400" dirty="0" err="1" smtClean="0">
                <a:latin typeface="Calibri" pitchFamily="34" charset="0"/>
              </a:rPr>
              <a:t>respon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terhadap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sentuhan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suara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dipeluk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kasih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sayang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diberi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senyuman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,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diajak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bicara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menerima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pesan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berbeda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diperlakukan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ketakutan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kekerasan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kecemasan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sedikit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sentuhan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mengalami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perlakuan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kekerasan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diacuhkan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oleh</a:t>
            </a:r>
            <a:r>
              <a:rPr lang="en-US" sz="2400" dirty="0" smtClean="0">
                <a:latin typeface="Calibri" pitchFamily="34" charset="0"/>
              </a:rPr>
              <a:t> or</a:t>
            </a:r>
            <a:r>
              <a:rPr lang="id-ID" sz="2400" dirty="0" smtClean="0">
                <a:latin typeface="Calibri" pitchFamily="34" charset="0"/>
              </a:rPr>
              <a:t>g</a:t>
            </a:r>
            <a:r>
              <a:rPr lang="en-US" sz="2400" dirty="0" err="1" smtClean="0">
                <a:latin typeface="Calibri" pitchFamily="34" charset="0"/>
              </a:rPr>
              <a:t>tu</a:t>
            </a:r>
            <a:r>
              <a:rPr lang="id-ID" sz="2400" dirty="0" smtClean="0">
                <a:latin typeface="Calibri" pitchFamily="34" charset="0"/>
              </a:rPr>
              <a:t>a,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belajar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merasa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OK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mungkin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timbul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perasaan ia bukan siapa2</a:t>
            </a:r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457200"/>
            <a:ext cx="8229600" cy="579120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Perasaan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pertama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tentang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menetap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sebagai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kekuatan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utama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drama </a:t>
            </a:r>
            <a:r>
              <a:rPr lang="en-US" sz="2400" dirty="0" err="1" smtClean="0">
                <a:latin typeface="Calibri" pitchFamily="34" charset="0"/>
              </a:rPr>
              <a:t>kehidupannya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Perasaan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sangat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mempengaruhi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posisi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psikologis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diambilnya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dimainkannya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tahun-tahun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awal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kehidupannya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mulai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mengerti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pembentukkan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disampaikan</a:t>
            </a:r>
            <a:r>
              <a:rPr lang="en-US" sz="2400" dirty="0" smtClean="0">
                <a:latin typeface="Calibri" pitchFamily="34" charset="0"/>
              </a:rPr>
              <a:t> orang </a:t>
            </a:r>
            <a:r>
              <a:rPr lang="en-US" sz="2400" dirty="0" err="1" smtClean="0">
                <a:latin typeface="Calibri" pitchFamily="34" charset="0"/>
              </a:rPr>
              <a:t>tuanya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melalui</a:t>
            </a:r>
            <a:r>
              <a:rPr lang="en-US" sz="2400" dirty="0" smtClean="0">
                <a:latin typeface="Calibri" pitchFamily="34" charset="0"/>
              </a:rPr>
              <a:t> kata-kata. </a:t>
            </a:r>
          </a:p>
          <a:p>
            <a:pPr algn="just" eaLnBrk="1" hangingPunct="1">
              <a:lnSpc>
                <a:spcPct val="150000"/>
              </a:lnSpc>
            </a:pPr>
            <a:r>
              <a:rPr lang="en-US" sz="2400" dirty="0" err="1" smtClean="0">
                <a:latin typeface="Calibri" pitchFamily="34" charset="0"/>
              </a:rPr>
              <a:t>Pesan-pesan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adalah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instruksi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diikuti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oleh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tsb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Misal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terkenal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nanti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hebat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adalah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bibit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buruk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124744"/>
            <a:ext cx="7924800" cy="4590256"/>
          </a:xfrm>
        </p:spPr>
        <p:txBody>
          <a:bodyPr>
            <a:noAutofit/>
          </a:bodyPr>
          <a:lstStyle/>
          <a:p>
            <a:pPr algn="just"/>
            <a:r>
              <a:rPr lang="en-US" sz="2400" dirty="0" err="1"/>
              <a:t>Sebagian</a:t>
            </a:r>
            <a:r>
              <a:rPr lang="en-US" sz="2400" dirty="0"/>
              <a:t> </a:t>
            </a:r>
            <a:r>
              <a:rPr lang="en-US" sz="2400" dirty="0" err="1"/>
              <a:t>besar</a:t>
            </a:r>
            <a:r>
              <a:rPr lang="en-US" sz="2400" dirty="0"/>
              <a:t> orang </a:t>
            </a:r>
            <a:r>
              <a:rPr lang="en-US" sz="2400" dirty="0" err="1"/>
              <a:t>terlibat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berbagai</a:t>
            </a:r>
            <a:r>
              <a:rPr lang="id-ID" sz="2400" dirty="0"/>
              <a:t> bentuk teatrikal,</a:t>
            </a:r>
            <a:r>
              <a:rPr lang="en-US" sz="2400" dirty="0"/>
              <a:t> yang </a:t>
            </a:r>
            <a:r>
              <a:rPr lang="en-US" sz="2400" dirty="0" err="1"/>
              <a:t>terjadi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id-ID" sz="2400" dirty="0" smtClean="0"/>
              <a:t>panggung (stages) </a:t>
            </a:r>
            <a:r>
              <a:rPr lang="en-US" sz="2400" dirty="0" smtClean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penonton</a:t>
            </a:r>
            <a:r>
              <a:rPr lang="en-US" sz="2400" dirty="0"/>
              <a:t> yang </a:t>
            </a:r>
            <a:r>
              <a:rPr lang="en-US" sz="2400" dirty="0" err="1"/>
              <a:t>berbeda</a:t>
            </a:r>
            <a:r>
              <a:rPr lang="id-ID" sz="2400" dirty="0"/>
              <a:t>,dan kadang penonton tsb hanya muncul dalam pikiran kita saja. </a:t>
            </a:r>
            <a:endParaRPr lang="en-US" sz="2400" dirty="0"/>
          </a:p>
          <a:p>
            <a:pPr lvl="0" algn="just"/>
            <a:r>
              <a:rPr lang="id-ID" sz="2400" dirty="0" smtClean="0">
                <a:solidFill>
                  <a:schemeClr val="tx1"/>
                </a:solidFill>
              </a:rPr>
              <a:t>Menurut </a:t>
            </a:r>
            <a:r>
              <a:rPr lang="en-US" sz="2400" dirty="0" smtClean="0">
                <a:solidFill>
                  <a:schemeClr val="tx1"/>
                </a:solidFill>
              </a:rPr>
              <a:t>Frederick </a:t>
            </a:r>
            <a:r>
              <a:rPr lang="en-US" sz="2400" dirty="0" err="1" smtClean="0">
                <a:solidFill>
                  <a:schemeClr val="tx1"/>
                </a:solidFill>
              </a:rPr>
              <a:t>Perls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tiap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orang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memiliki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dua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jenis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“stages”:</a:t>
            </a:r>
          </a:p>
          <a:p>
            <a:pPr marL="514350" indent="-514350" algn="just">
              <a:buAutoNum type="arabicPeriod"/>
            </a:pPr>
            <a:r>
              <a:rPr lang="en-US" sz="2400" i="1" dirty="0" smtClean="0"/>
              <a:t>Private Stage/thinking stage/rehearsing stage </a:t>
            </a:r>
            <a:r>
              <a:rPr lang="en-US" sz="2400" dirty="0" smtClean="0"/>
              <a:t>: </a:t>
            </a:r>
            <a:r>
              <a:rPr lang="id-ID" sz="2400" dirty="0" smtClean="0"/>
              <a:t>suatu tempat </a:t>
            </a:r>
            <a:r>
              <a:rPr lang="en-US" sz="2400" dirty="0" err="1" smtClean="0"/>
              <a:t>dalam</a:t>
            </a:r>
            <a:r>
              <a:rPr lang="en-US" sz="2400" dirty="0" smtClean="0"/>
              <a:t> pikiran2 </a:t>
            </a:r>
            <a:r>
              <a:rPr lang="en-US" sz="2400" dirty="0" err="1" smtClean="0"/>
              <a:t>rahasia</a:t>
            </a:r>
            <a:r>
              <a:rPr lang="en-US" sz="2400" dirty="0" smtClean="0"/>
              <a:t>, </a:t>
            </a:r>
            <a:r>
              <a:rPr lang="id-ID" sz="2400" dirty="0" smtClean="0"/>
              <a:t>yg </a:t>
            </a:r>
            <a:r>
              <a:rPr lang="en-US" sz="2400" dirty="0" err="1" smtClean="0"/>
              <a:t>terus</a:t>
            </a:r>
            <a:r>
              <a:rPr lang="id-ID" sz="2400" dirty="0"/>
              <a:t> </a:t>
            </a:r>
            <a:r>
              <a:rPr lang="en-US" sz="2400" dirty="0" err="1" smtClean="0"/>
              <a:t>dilatih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id-ID" sz="2400" dirty="0"/>
              <a:t> </a:t>
            </a:r>
            <a:r>
              <a:rPr lang="id-ID" sz="2400" dirty="0" smtClean="0"/>
              <a:t>peran yg akan dimainkan di masa depan</a:t>
            </a:r>
          </a:p>
          <a:p>
            <a:pPr marL="514350" lvl="0" indent="-514350" algn="just">
              <a:buFont typeface="Arial" pitchFamily="34" charset="0"/>
              <a:buAutoNum type="arabicPeriod"/>
            </a:pPr>
            <a:r>
              <a:rPr lang="en-US" sz="2400" dirty="0" smtClean="0"/>
              <a:t> </a:t>
            </a:r>
            <a:r>
              <a:rPr lang="en-US" sz="2400" i="1" dirty="0" smtClean="0"/>
              <a:t>Public Stage </a:t>
            </a:r>
            <a:r>
              <a:rPr lang="en-US" sz="2400" dirty="0" smtClean="0"/>
              <a:t>:</a:t>
            </a:r>
            <a:r>
              <a:rPr lang="en-US" sz="2400" i="1" dirty="0" smtClean="0"/>
              <a:t> </a:t>
            </a:r>
            <a:r>
              <a:rPr lang="id-ID" sz="2400" dirty="0" smtClean="0"/>
              <a:t>tempat suatu </a:t>
            </a:r>
            <a:r>
              <a:rPr lang="en-US" sz="2400" dirty="0" err="1" smtClean="0"/>
              <a:t>tindakan</a:t>
            </a:r>
            <a:r>
              <a:rPr lang="en-US" sz="2400" dirty="0" smtClean="0"/>
              <a:t> </a:t>
            </a:r>
            <a:r>
              <a:rPr lang="id-ID" sz="2400" dirty="0" smtClean="0"/>
              <a:t>seseorang</a:t>
            </a:r>
            <a:r>
              <a:rPr lang="en-US" sz="2400" dirty="0" smtClean="0"/>
              <a:t> </a:t>
            </a:r>
            <a:r>
              <a:rPr lang="id-ID" sz="2400" dirty="0" smtClean="0"/>
              <a:t>tsb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dilihat</a:t>
            </a:r>
            <a:r>
              <a:rPr lang="en-US" sz="2400" dirty="0" smtClean="0"/>
              <a:t>.</a:t>
            </a:r>
          </a:p>
          <a:p>
            <a:pPr marL="514350" indent="-514350" algn="just">
              <a:buAutoNum type="arabicPeriod"/>
            </a:pPr>
            <a:endParaRPr lang="en-US" sz="2400" dirty="0" smtClean="0"/>
          </a:p>
          <a:p>
            <a:pPr lvl="0" algn="just">
              <a:buNone/>
            </a:pPr>
            <a:endParaRPr lang="id-ID" sz="2400" dirty="0" smtClean="0"/>
          </a:p>
          <a:p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mendapat naskah </a:t>
            </a:r>
            <a:r>
              <a:rPr lang="en-US" sz="2400" dirty="0" err="1" smtClean="0">
                <a:latin typeface="Calibri" pitchFamily="34" charset="0"/>
              </a:rPr>
              <a:t>mengenai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pekerjaan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saat</a:t>
            </a:r>
            <a:r>
              <a:rPr lang="en-US" sz="2400" dirty="0" smtClean="0">
                <a:latin typeface="Calibri" pitchFamily="34" charset="0"/>
              </a:rPr>
              <a:t> orang </a:t>
            </a:r>
            <a:r>
              <a:rPr lang="en-US" sz="2400" dirty="0" err="1" smtClean="0">
                <a:latin typeface="Calibri" pitchFamily="34" charset="0"/>
              </a:rPr>
              <a:t>tua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mengatakan</a:t>
            </a:r>
            <a:r>
              <a:rPr lang="en-US" sz="2400" dirty="0" smtClean="0">
                <a:latin typeface="Calibri" pitchFamily="34" charset="0"/>
              </a:rPr>
              <a:t> :</a:t>
            </a:r>
          </a:p>
          <a:p>
            <a:pPr marL="914400" indent="-293688" algn="just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 - George </a:t>
            </a:r>
            <a:r>
              <a:rPr lang="en-US" sz="2400" dirty="0" err="1" smtClean="0">
                <a:latin typeface="Calibri" pitchFamily="34" charset="0"/>
              </a:rPr>
              <a:t>sudah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ditakdirkan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dokter</a:t>
            </a:r>
            <a:endParaRPr lang="en-US" sz="2400" dirty="0" smtClean="0">
              <a:latin typeface="Calibri" pitchFamily="34" charset="0"/>
            </a:endParaRPr>
          </a:p>
          <a:p>
            <a:pPr marL="914400" indent="-293688" algn="just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- 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</a:t>
            </a:r>
            <a:r>
              <a:rPr lang="id-ID" sz="2400" dirty="0" smtClean="0">
                <a:latin typeface="Calibri" pitchFamily="34" charset="0"/>
              </a:rPr>
              <a:t>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pernah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mendapatkan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pekerjaan</a:t>
            </a:r>
            <a:endParaRPr lang="en-US" sz="2400" dirty="0" smtClean="0">
              <a:latin typeface="Calibri" pitchFamily="34" charset="0"/>
            </a:endParaRPr>
          </a:p>
          <a:p>
            <a:pPr marL="914400" indent="-293688" algn="just" eaLnBrk="1" hangingPunct="1">
              <a:buFontTx/>
              <a:buChar char="-"/>
              <a:defRPr/>
            </a:pPr>
            <a:r>
              <a:rPr lang="en-US" sz="2400" dirty="0" err="1" smtClean="0">
                <a:latin typeface="Calibri" pitchFamily="34" charset="0"/>
              </a:rPr>
              <a:t>Dia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malas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bekerja</a:t>
            </a:r>
            <a:endParaRPr lang="id-ID" sz="2400" dirty="0">
              <a:latin typeface="Calibri" pitchFamily="34" charset="0"/>
            </a:endParaRPr>
          </a:p>
          <a:p>
            <a:pPr marL="914400" indent="-293688" algn="just" eaLnBrk="1" hangingPunct="1">
              <a:buFontTx/>
              <a:buChar char="-"/>
              <a:defRPr/>
            </a:pPr>
            <a:endParaRPr lang="id-ID" sz="2400" dirty="0" smtClean="0">
              <a:latin typeface="Calibri" pitchFamily="34" charset="0"/>
            </a:endParaRPr>
          </a:p>
          <a:p>
            <a:pPr marL="620712" indent="0" algn="just">
              <a:buNone/>
              <a:defRPr/>
            </a:pPr>
            <a:r>
              <a:rPr lang="en-US" sz="2400" dirty="0" err="1">
                <a:latin typeface="Calibri" pitchFamily="34" charset="0"/>
              </a:rPr>
              <a:t>Perkataan</a:t>
            </a:r>
            <a:r>
              <a:rPr lang="en-US" sz="2400" dirty="0">
                <a:latin typeface="Calibri" pitchFamily="34" charset="0"/>
              </a:rPr>
              <a:t> ‘</a:t>
            </a:r>
            <a:r>
              <a:rPr lang="en-US" sz="2400" dirty="0" err="1">
                <a:latin typeface="Calibri" pitchFamily="34" charset="0"/>
              </a:rPr>
              <a:t>Tentu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saja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saya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menyayangimu</a:t>
            </a:r>
            <a:r>
              <a:rPr lang="en-US" sz="2400" dirty="0">
                <a:latin typeface="Calibri" pitchFamily="34" charset="0"/>
              </a:rPr>
              <a:t>’ yang </a:t>
            </a:r>
            <a:r>
              <a:rPr lang="en-US" sz="2400" dirty="0" err="1">
                <a:latin typeface="Calibri" pitchFamily="34" charset="0"/>
              </a:rPr>
              <a:t>disampaikan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secara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lembut</a:t>
            </a:r>
            <a:r>
              <a:rPr lang="en-US" sz="2400" dirty="0">
                <a:latin typeface="Calibri" pitchFamily="34" charset="0"/>
              </a:rPr>
              <a:t> &amp; </a:t>
            </a:r>
            <a:r>
              <a:rPr lang="en-US" sz="2400" dirty="0" err="1">
                <a:latin typeface="Calibri" pitchFamily="34" charset="0"/>
              </a:rPr>
              <a:t>penuh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perasaan</a:t>
            </a:r>
            <a:r>
              <a:rPr lang="en-US" sz="2400" dirty="0">
                <a:latin typeface="Calibri" pitchFamily="34" charset="0"/>
              </a:rPr>
              <a:t>, </a:t>
            </a:r>
            <a:r>
              <a:rPr lang="en-US" sz="2400" dirty="0" err="1">
                <a:latin typeface="Calibri" pitchFamily="34" charset="0"/>
              </a:rPr>
              <a:t>akan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memberikan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hasil</a:t>
            </a:r>
            <a:r>
              <a:rPr lang="en-US" sz="2400" dirty="0">
                <a:latin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</a:rPr>
              <a:t>berbeda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dari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pernyataan</a:t>
            </a:r>
            <a:r>
              <a:rPr lang="en-US" sz="2400" dirty="0">
                <a:latin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</a:rPr>
              <a:t>bertentangan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seperti</a:t>
            </a:r>
            <a:r>
              <a:rPr lang="en-US" sz="2400" dirty="0">
                <a:latin typeface="Calibri" pitchFamily="34" charset="0"/>
              </a:rPr>
              <a:t>: ‘</a:t>
            </a:r>
            <a:r>
              <a:rPr lang="en-US" sz="2400" dirty="0" err="1">
                <a:latin typeface="Calibri" pitchFamily="34" charset="0"/>
              </a:rPr>
              <a:t>Tentu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saja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saya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menyayangimu</a:t>
            </a:r>
            <a:r>
              <a:rPr lang="en-US" sz="2400" dirty="0">
                <a:latin typeface="Calibri" pitchFamily="34" charset="0"/>
              </a:rPr>
              <a:t>!‘ </a:t>
            </a:r>
            <a:r>
              <a:rPr lang="id-ID" sz="2400" dirty="0" smtClean="0">
                <a:latin typeface="Calibri" pitchFamily="34" charset="0"/>
              </a:rPr>
              <a:t>yg disampaikan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tegas</a:t>
            </a:r>
            <a:r>
              <a:rPr lang="en-US" sz="2400" dirty="0">
                <a:latin typeface="Calibri" pitchFamily="34" charset="0"/>
              </a:rPr>
              <a:t>/</a:t>
            </a:r>
            <a:r>
              <a:rPr lang="en-US" sz="2400" dirty="0" err="1">
                <a:latin typeface="Calibri" pitchFamily="34" charset="0"/>
              </a:rPr>
              <a:t>marah</a:t>
            </a:r>
            <a:r>
              <a:rPr lang="en-US" sz="2400" dirty="0">
                <a:latin typeface="Calibri" pitchFamily="34" charset="0"/>
              </a:rPr>
              <a:t>/</a:t>
            </a:r>
            <a:r>
              <a:rPr lang="en-US" sz="2400" dirty="0" err="1">
                <a:latin typeface="Calibri" pitchFamily="34" charset="0"/>
              </a:rPr>
              <a:t>sambil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lalu</a:t>
            </a:r>
            <a:r>
              <a:rPr lang="en-US" sz="2400" dirty="0">
                <a:latin typeface="Calibri" pitchFamily="34" charset="0"/>
              </a:rPr>
              <a:t>.</a:t>
            </a:r>
          </a:p>
          <a:p>
            <a:pPr marL="620712" indent="0" algn="just" eaLnBrk="1" hangingPunct="1">
              <a:buNone/>
              <a:defRPr/>
            </a:pPr>
            <a:endParaRPr lang="en-US" sz="2400" dirty="0" smtClean="0">
              <a:latin typeface="Calibri" pitchFamily="34" charset="0"/>
            </a:endParaRPr>
          </a:p>
          <a:p>
            <a:pPr marL="914400" indent="-293688" algn="just" eaLnBrk="1" hangingPunct="1">
              <a:buFont typeface="Wingdings" pitchFamily="2" charset="2"/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484188" eaLnBrk="1" hangingPunct="1"/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naskah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DENGAN K</a:t>
            </a:r>
            <a:r>
              <a:rPr lang="id-ID" dirty="0" smtClean="0">
                <a:solidFill>
                  <a:schemeClr val="tx1"/>
                </a:solidFill>
                <a:latin typeface="Comic Sans MS" pitchFamily="66" charset="0"/>
              </a:rPr>
              <a:t>ECAMAN</a:t>
            </a: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 eaLnBrk="1" hangingPunct="1"/>
            <a:r>
              <a:rPr lang="en-US" sz="2800" dirty="0" err="1" smtClean="0">
                <a:latin typeface="Calibri" pitchFamily="34" charset="0"/>
              </a:rPr>
              <a:t>Pesan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disampaikan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orangtua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dapat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berisi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hal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membangun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merusak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ataupun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tidak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produktif</a:t>
            </a:r>
            <a:r>
              <a:rPr lang="en-US" sz="2800" dirty="0" smtClean="0">
                <a:latin typeface="Calibri" pitchFamily="34" charset="0"/>
              </a:rPr>
              <a:t>. </a:t>
            </a:r>
          </a:p>
          <a:p>
            <a:pPr algn="just" eaLnBrk="1" hangingPunct="1"/>
            <a:r>
              <a:rPr lang="en-US" sz="2800" dirty="0" err="1" smtClean="0">
                <a:latin typeface="Calibri" pitchFamily="34" charset="0"/>
              </a:rPr>
              <a:t>Selanjutnya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pesan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yg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merusak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tsb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menjadi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seperti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elektroda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id-ID" sz="2800" dirty="0" smtClean="0">
                <a:latin typeface="Calibri" pitchFamily="34" charset="0"/>
              </a:rPr>
              <a:t>pada</a:t>
            </a:r>
            <a:r>
              <a:rPr lang="en-US" sz="2800" dirty="0" smtClean="0">
                <a:latin typeface="Calibri" pitchFamily="34" charset="0"/>
              </a:rPr>
              <a:t> child ego state, </a:t>
            </a:r>
            <a:r>
              <a:rPr lang="id-ID" sz="2800" dirty="0" smtClean="0">
                <a:latin typeface="Calibri" pitchFamily="34" charset="0"/>
              </a:rPr>
              <a:t>yg </a:t>
            </a:r>
            <a:r>
              <a:rPr lang="en-US" sz="2800" dirty="0" err="1" smtClean="0">
                <a:latin typeface="Calibri" pitchFamily="34" charset="0"/>
              </a:rPr>
              <a:t>saat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dipicu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secara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otomatis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dilakukan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n-US" sz="2400" dirty="0" err="1" smtClean="0">
                <a:latin typeface="Calibri" pitchFamily="34" charset="0"/>
              </a:rPr>
              <a:t>seseorang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yg </a:t>
            </a:r>
            <a:r>
              <a:rPr lang="en-US" sz="2400" dirty="0" err="1" smtClean="0">
                <a:latin typeface="Calibri" pitchFamily="34" charset="0"/>
              </a:rPr>
              <a:t>hidup</a:t>
            </a:r>
            <a:r>
              <a:rPr lang="en-US" sz="2400" dirty="0" smtClean="0">
                <a:latin typeface="Calibri" pitchFamily="34" charset="0"/>
              </a:rPr>
              <a:t> di</a:t>
            </a: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bawah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perintah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id-ID" sz="2400" dirty="0" smtClean="0">
                <a:latin typeface="Calibri" pitchFamily="34" charset="0"/>
              </a:rPr>
              <a:t>destruktif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seperti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kutukan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menolak</a:t>
            </a:r>
            <a:r>
              <a:rPr lang="id-ID" sz="2400" dirty="0" smtClean="0">
                <a:latin typeface="Calibri" pitchFamily="34" charset="0"/>
              </a:rPr>
              <a:t> melakukan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berpikir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mengenai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maka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menerima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kutukan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tsb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  <a:p>
            <a:pPr algn="just" eaLnBrk="1" hangingPunct="1">
              <a:defRPr/>
            </a:pPr>
            <a:r>
              <a:rPr lang="en-US" sz="2400" dirty="0" err="1" smtClean="0">
                <a:latin typeface="Calibri" pitchFamily="34" charset="0"/>
              </a:rPr>
              <a:t>Saat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beranjak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dewasa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ia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merasa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berdaya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nasibnya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Perasaan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dikutuk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diungkapkan</a:t>
            </a:r>
            <a:r>
              <a:rPr lang="en-US" sz="2400" dirty="0" smtClean="0">
                <a:latin typeface="Calibri" pitchFamily="34" charset="0"/>
              </a:rPr>
              <a:t> d</a:t>
            </a:r>
            <a:r>
              <a:rPr lang="id-ID" sz="2400" dirty="0" smtClean="0">
                <a:latin typeface="Calibri" pitchFamily="34" charset="0"/>
              </a:rPr>
              <a:t>engan </a:t>
            </a:r>
            <a:r>
              <a:rPr lang="en-US" sz="2400" dirty="0" err="1" smtClean="0">
                <a:latin typeface="Calibri" pitchFamily="34" charset="0"/>
              </a:rPr>
              <a:t>kalimat</a:t>
            </a:r>
            <a:r>
              <a:rPr lang="en-US" sz="2400" dirty="0" smtClean="0">
                <a:latin typeface="Calibri" pitchFamily="34" charset="0"/>
              </a:rPr>
              <a:t> : </a:t>
            </a:r>
          </a:p>
          <a:p>
            <a:pPr marL="1035050" indent="-414338" algn="just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-  “</a:t>
            </a:r>
            <a:r>
              <a:rPr lang="en-US" sz="2400" dirty="0" err="1" smtClean="0">
                <a:latin typeface="Calibri" pitchFamily="34" charset="0"/>
              </a:rPr>
              <a:t>Saya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terjebak</a:t>
            </a:r>
            <a:r>
              <a:rPr lang="en-US" sz="2400" dirty="0" smtClean="0">
                <a:latin typeface="Calibri" pitchFamily="34" charset="0"/>
              </a:rPr>
              <a:t>” </a:t>
            </a:r>
          </a:p>
          <a:p>
            <a:pPr marL="1035050" indent="-414338" algn="just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-  “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sudah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takdir</a:t>
            </a:r>
            <a:r>
              <a:rPr lang="en-US" sz="2400" dirty="0" smtClean="0">
                <a:latin typeface="Calibri" pitchFamily="34" charset="0"/>
              </a:rPr>
              <a:t> “</a:t>
            </a:r>
          </a:p>
          <a:p>
            <a:pPr marL="1138238" indent="-517525" algn="just" eaLnBrk="1" hangingPunct="1">
              <a:buFont typeface="Arial" charset="0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- “</a:t>
            </a:r>
            <a:r>
              <a:rPr lang="en-US" sz="2400" dirty="0" err="1" smtClean="0">
                <a:latin typeface="Calibri" pitchFamily="34" charset="0"/>
              </a:rPr>
              <a:t>Saya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menolong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saya</a:t>
            </a:r>
            <a:r>
              <a:rPr lang="en-US" sz="2400" dirty="0" smtClean="0">
                <a:latin typeface="Calibri" pitchFamily="34" charset="0"/>
              </a:rPr>
              <a:t>   </a:t>
            </a:r>
            <a:r>
              <a:rPr lang="en-US" sz="2400" dirty="0" err="1" smtClean="0">
                <a:latin typeface="Calibri" pitchFamily="34" charset="0"/>
              </a:rPr>
              <a:t>sendiri</a:t>
            </a:r>
            <a:r>
              <a:rPr lang="en-US" sz="2400" dirty="0" smtClean="0">
                <a:latin typeface="Calibri" pitchFamily="34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838200"/>
            <a:ext cx="8229600" cy="5181600"/>
          </a:xfrm>
        </p:spPr>
        <p:txBody>
          <a:bodyPr/>
          <a:lstStyle/>
          <a:p>
            <a:pPr algn="just" eaLnBrk="1" hangingPunct="1"/>
            <a:r>
              <a:rPr lang="en-US" sz="2400" dirty="0" err="1" smtClean="0">
                <a:latin typeface="Calibri" pitchFamily="34" charset="0"/>
              </a:rPr>
              <a:t>Setiap</a:t>
            </a:r>
            <a:r>
              <a:rPr lang="en-US" sz="2400" dirty="0" smtClean="0">
                <a:latin typeface="Calibri" pitchFamily="34" charset="0"/>
              </a:rPr>
              <a:t> orang </a:t>
            </a:r>
            <a:r>
              <a:rPr lang="en-US" sz="2400" dirty="0" err="1" smtClean="0">
                <a:latin typeface="Calibri" pitchFamily="34" charset="0"/>
              </a:rPr>
              <a:t>dilahirkan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sebagai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individu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unik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dianugerahi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kapasitas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potensi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berkembang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memperoleh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pengalaman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berekspresi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algn="just" eaLnBrk="1" hangingPunct="1"/>
            <a:r>
              <a:rPr lang="en-US" sz="2400" dirty="0" err="1" smtClean="0">
                <a:latin typeface="Calibri" pitchFamily="34" charset="0"/>
              </a:rPr>
              <a:t>Menurut</a:t>
            </a:r>
            <a:r>
              <a:rPr lang="en-US" sz="2400" dirty="0" smtClean="0">
                <a:latin typeface="Calibri" pitchFamily="34" charset="0"/>
              </a:rPr>
              <a:t> Berne, </a:t>
            </a:r>
            <a:r>
              <a:rPr lang="en-US" sz="2400" dirty="0" err="1" smtClean="0">
                <a:latin typeface="Calibri" pitchFamily="34" charset="0"/>
              </a:rPr>
              <a:t>setiap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berpotensi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“prince” or “princess”.</a:t>
            </a:r>
          </a:p>
          <a:p>
            <a:pPr algn="just" eaLnBrk="1" hangingPunct="1"/>
            <a:r>
              <a:rPr lang="en-US" sz="2400" dirty="0" err="1" smtClean="0">
                <a:latin typeface="Calibri" pitchFamily="34" charset="0"/>
              </a:rPr>
              <a:t>Namun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beberapa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akibat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pengaruh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bbrp </a:t>
            </a:r>
            <a:r>
              <a:rPr lang="en-US" sz="2400" dirty="0" smtClean="0">
                <a:latin typeface="Calibri" pitchFamily="34" charset="0"/>
              </a:rPr>
              <a:t>orang, yang  </a:t>
            </a:r>
            <a:r>
              <a:rPr lang="en-US" sz="2400" dirty="0" err="1" smtClean="0">
                <a:latin typeface="Calibri" pitchFamily="34" charset="0"/>
              </a:rPr>
              <a:t>membuat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bisa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mengeluarkan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potensi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sesuai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miliki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id-ID" sz="2400" dirty="0" smtClean="0">
                <a:latin typeface="Calibri" pitchFamily="34" charset="0"/>
              </a:rPr>
              <a:t>akan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“ frog” or “ beast” </a:t>
            </a:r>
            <a:r>
              <a:rPr lang="en-US" sz="2400" dirty="0" err="1" smtClean="0">
                <a:latin typeface="Calibri" pitchFamily="34" charset="0"/>
              </a:rPr>
              <a:t>daripada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pemenang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seperti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awal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mula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dilahirkan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id-ID" sz="2400" dirty="0" smtClean="0">
                <a:latin typeface="Calibri" pitchFamily="34" charset="0"/>
              </a:rPr>
              <a:t> </a:t>
            </a:r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PERAN &amp; TEMA </a:t>
            </a:r>
            <a:b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DRAMA KEHIDUPAN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id-ID" sz="2400" dirty="0" smtClean="0">
                <a:latin typeface="Calibri" pitchFamily="34" charset="0"/>
              </a:rPr>
              <a:t>saat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id-ID" sz="2400" dirty="0" smtClean="0">
                <a:latin typeface="Calibri" pitchFamily="34" charset="0"/>
              </a:rPr>
              <a:t> telah menerima pesan</a:t>
            </a:r>
            <a:r>
              <a:rPr lang="en-US" sz="2400" dirty="0" smtClean="0">
                <a:latin typeface="Calibri" pitchFamily="34" charset="0"/>
              </a:rPr>
              <a:t>,</a:t>
            </a:r>
            <a:r>
              <a:rPr lang="id-ID" sz="2400" dirty="0" smtClean="0">
                <a:latin typeface="Calibri" pitchFamily="34" charset="0"/>
              </a:rPr>
              <a:t> ia akan mengambil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posisi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psikologis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mengembangkan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dibutuhkan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melengkapi</a:t>
            </a:r>
            <a:r>
              <a:rPr lang="en-US" sz="2400" dirty="0" smtClean="0">
                <a:latin typeface="Calibri" pitchFamily="34" charset="0"/>
              </a:rPr>
              <a:t> drama </a:t>
            </a:r>
            <a:r>
              <a:rPr lang="en-US" sz="2400" dirty="0" err="1" smtClean="0">
                <a:latin typeface="Calibri" pitchFamily="34" charset="0"/>
              </a:rPr>
              <a:t>kehidupannya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err="1" smtClean="0">
                <a:latin typeface="Calibri" pitchFamily="34" charset="0"/>
              </a:rPr>
              <a:t>Saat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sudah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ditentukan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seseorang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 dengan child ego state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memilih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memanipulasi</a:t>
            </a:r>
            <a:r>
              <a:rPr lang="en-US" sz="2400" dirty="0" smtClean="0">
                <a:latin typeface="Calibri" pitchFamily="34" charset="0"/>
              </a:rPr>
              <a:t> org lain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bergabung</a:t>
            </a:r>
            <a:r>
              <a:rPr lang="id-ID" sz="2400" dirty="0" smtClean="0">
                <a:latin typeface="Calibri" pitchFamily="34" charset="0"/>
              </a:rPr>
              <a:t> 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karakter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 dirinya</a:t>
            </a:r>
            <a:r>
              <a:rPr lang="en-US" sz="2400" dirty="0" smtClean="0">
                <a:latin typeface="Calibri" pitchFamily="34" charset="0"/>
              </a:rPr>
              <a:t> </a:t>
            </a:r>
          </a:p>
          <a:p>
            <a:pPr marL="448056" indent="-384048" eaLnBrk="1" fontAlgn="auto" hangingPunct="1">
              <a:spcAft>
                <a:spcPts val="0"/>
              </a:spcAft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5791200"/>
          </a:xfrm>
        </p:spPr>
        <p:txBody>
          <a:bodyPr>
            <a:normAutofit/>
          </a:bodyPr>
          <a:lstStyle/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err="1" smtClean="0">
                <a:latin typeface="Calibri" pitchFamily="34" charset="0"/>
              </a:rPr>
              <a:t>Perls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mende</a:t>
            </a:r>
            <a:r>
              <a:rPr lang="id-ID" sz="2400" dirty="0" smtClean="0">
                <a:latin typeface="Calibri" pitchFamily="34" charset="0"/>
              </a:rPr>
              <a:t>skrip</a:t>
            </a:r>
            <a:r>
              <a:rPr lang="en-US" sz="2400" dirty="0" err="1" smtClean="0">
                <a:latin typeface="Calibri" pitchFamily="34" charset="0"/>
              </a:rPr>
              <a:t>sikan</a:t>
            </a:r>
            <a:r>
              <a:rPr lang="en-US" sz="2400" dirty="0" smtClean="0">
                <a:latin typeface="Calibri" pitchFamily="34" charset="0"/>
              </a:rPr>
              <a:t> 2 </a:t>
            </a:r>
            <a:r>
              <a:rPr lang="en-US" sz="2400" dirty="0" err="1" smtClean="0">
                <a:latin typeface="Calibri" pitchFamily="34" charset="0"/>
              </a:rPr>
              <a:t>posisi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manipulatif</a:t>
            </a:r>
            <a:r>
              <a:rPr lang="en-US" sz="2400" dirty="0" smtClean="0">
                <a:latin typeface="Calibri" pitchFamily="34" charset="0"/>
              </a:rPr>
              <a:t> primer:</a:t>
            </a:r>
          </a:p>
          <a:p>
            <a:pPr marL="447675" indent="-382588" algn="just" eaLnBrk="1" hangingPunct="1"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     1. </a:t>
            </a:r>
            <a:r>
              <a:rPr lang="en-US" sz="2400" i="1" dirty="0" smtClean="0">
                <a:latin typeface="Calibri" pitchFamily="34" charset="0"/>
              </a:rPr>
              <a:t>TOPDOG </a:t>
            </a:r>
          </a:p>
          <a:p>
            <a:pPr marL="447675" indent="-382588" algn="just" eaLnBrk="1" hangingPunct="1">
              <a:buFont typeface="Wingdings" pitchFamily="2" charset="2"/>
              <a:buNone/>
            </a:pPr>
            <a:r>
              <a:rPr lang="en-US" sz="2400" i="1" dirty="0" smtClean="0">
                <a:latin typeface="Calibri" pitchFamily="34" charset="0"/>
              </a:rPr>
              <a:t>     2. UNDERDOG </a:t>
            </a:r>
            <a:endParaRPr lang="en-US" sz="2400" dirty="0" smtClean="0">
              <a:latin typeface="Calibri" pitchFamily="34" charset="0"/>
            </a:endParaRPr>
          </a:p>
          <a:p>
            <a:pPr marL="447675" indent="-382588" algn="just" eaLnBrk="1" hangingPunct="1"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47675" indent="-382588" algn="just" eaLnBrk="1" hangingPunct="1"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47675" indent="-382588" algn="just" eaLnBrk="1" hangingPunct="1"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5791200"/>
          </a:xfrm>
        </p:spPr>
        <p:txBody>
          <a:bodyPr>
            <a:normAutofit/>
          </a:bodyPr>
          <a:lstStyle/>
          <a:p>
            <a:pPr marL="1028700" lvl="1" indent="-56356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latin typeface="Calibri" pitchFamily="34" charset="0"/>
              </a:rPr>
              <a:t>TOPDOG</a:t>
            </a:r>
          </a:p>
          <a:p>
            <a:pPr marL="1028700" lvl="1" indent="-563563"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</a:endParaRP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Calibri" pitchFamily="34" charset="0"/>
              </a:rPr>
              <a:t>selalu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benar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,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otoriter</a:t>
            </a:r>
            <a:endParaRPr lang="en-US" sz="2400" dirty="0" smtClean="0">
              <a:latin typeface="Calibri" pitchFamily="34" charset="0"/>
            </a:endParaRP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Calibri" pitchFamily="34" charset="0"/>
              </a:rPr>
              <a:t>selalu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tahu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terbaik</a:t>
            </a:r>
            <a:endParaRPr lang="en-US" sz="2400" dirty="0" smtClean="0">
              <a:latin typeface="Calibri" pitchFamily="34" charset="0"/>
            </a:endParaRP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smtClean="0">
                <a:latin typeface="Calibri" pitchFamily="34" charset="0"/>
              </a:rPr>
              <a:t>kadang2 </a:t>
            </a:r>
            <a:r>
              <a:rPr lang="en-US" sz="2400" dirty="0" err="1" smtClean="0">
                <a:latin typeface="Calibri" pitchFamily="34" charset="0"/>
              </a:rPr>
              <a:t>benar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tapi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selalu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merasa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benar</a:t>
            </a:r>
            <a:endParaRPr lang="en-US" sz="2400" dirty="0" smtClean="0">
              <a:latin typeface="Calibri" pitchFamily="34" charset="0"/>
            </a:endParaRP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Calibri" pitchFamily="34" charset="0"/>
              </a:rPr>
              <a:t>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penindas</a:t>
            </a:r>
            <a:endParaRPr lang="en-US" sz="2400" dirty="0" smtClean="0">
              <a:latin typeface="Calibri" pitchFamily="34" charset="0"/>
            </a:endParaRP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Calibri" pitchFamily="34" charset="0"/>
              </a:rPr>
              <a:t>bekerja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dgn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:</a:t>
            </a:r>
            <a:r>
              <a:rPr lang="en-US" sz="2400" dirty="0" smtClean="0">
                <a:latin typeface="Calibri" pitchFamily="34" charset="0"/>
              </a:rPr>
              <a:t> “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harus</a:t>
            </a:r>
            <a:r>
              <a:rPr lang="id-ID" sz="2400" dirty="0" smtClean="0">
                <a:latin typeface="Calibri" pitchFamily="34" charset="0"/>
              </a:rPr>
              <a:t>....</a:t>
            </a:r>
            <a:r>
              <a:rPr lang="en-US" sz="2400" dirty="0" smtClean="0">
                <a:latin typeface="Calibri" pitchFamily="34" charset="0"/>
              </a:rPr>
              <a:t>”, </a:t>
            </a:r>
            <a:r>
              <a:rPr lang="id-ID" sz="2400" dirty="0" smtClean="0">
                <a:latin typeface="Calibri" pitchFamily="34" charset="0"/>
              </a:rPr>
              <a:t>“k</a:t>
            </a:r>
            <a:r>
              <a:rPr lang="en-US" sz="2400" dirty="0" err="1" smtClean="0">
                <a:latin typeface="Calibri" pitchFamily="34" charset="0"/>
              </a:rPr>
              <a:t>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harusnya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id-ID" sz="2400" dirty="0" smtClean="0">
                <a:latin typeface="Calibri" pitchFamily="34" charset="0"/>
              </a:rPr>
              <a:t>.....</a:t>
            </a:r>
            <a:r>
              <a:rPr lang="en-US" sz="2400" dirty="0" smtClean="0">
                <a:latin typeface="Calibri" pitchFamily="34" charset="0"/>
              </a:rPr>
              <a:t>”</a:t>
            </a:r>
          </a:p>
          <a:p>
            <a:pPr marL="1028700" lvl="1" indent="-563563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2400" dirty="0" err="1" smtClean="0">
                <a:latin typeface="Calibri" pitchFamily="34" charset="0"/>
              </a:rPr>
              <a:t>memanipulasi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dgn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permintaan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ancaman</a:t>
            </a:r>
            <a:r>
              <a:rPr lang="en-US" sz="2400" dirty="0" smtClean="0">
                <a:latin typeface="Calibri" pitchFamily="34" charset="0"/>
              </a:rPr>
              <a:t> , </a:t>
            </a:r>
            <a:r>
              <a:rPr lang="en-US" sz="2400" dirty="0" err="1" smtClean="0">
                <a:latin typeface="Calibri" pitchFamily="34" charset="0"/>
              </a:rPr>
              <a:t>seperti</a:t>
            </a:r>
            <a:r>
              <a:rPr lang="en-US" sz="2400" dirty="0" smtClean="0">
                <a:latin typeface="Calibri" pitchFamily="34" charset="0"/>
              </a:rPr>
              <a:t> “</a:t>
            </a:r>
            <a:r>
              <a:rPr lang="en-US" sz="2400" dirty="0" err="1" smtClean="0">
                <a:latin typeface="Calibri" pitchFamily="34" charset="0"/>
              </a:rPr>
              <a:t>Jika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melakukannya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kamu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disayang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masuk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surga</a:t>
            </a:r>
            <a:r>
              <a:rPr lang="en-US" sz="2400" dirty="0" smtClean="0">
                <a:latin typeface="Calibri" pitchFamily="34" charset="0"/>
              </a:rPr>
              <a:t>,</a:t>
            </a:r>
            <a:r>
              <a:rPr lang="id-ID" sz="2400" dirty="0" smtClean="0">
                <a:latin typeface="Calibri" pitchFamily="34" charset="0"/>
              </a:rPr>
              <a:t> kamu akan mati,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dsb</a:t>
            </a:r>
            <a:r>
              <a:rPr lang="en-US" sz="2400" dirty="0" smtClean="0">
                <a:latin typeface="Calibri" pitchFamily="34" charset="0"/>
              </a:rPr>
              <a:t>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304800"/>
            <a:ext cx="8229600" cy="60198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Calibri" pitchFamily="34" charset="0"/>
              </a:rPr>
              <a:t>UNDERDOG</a:t>
            </a: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id-ID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bersikap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defensif</a:t>
            </a:r>
            <a:endParaRPr lang="en-US" sz="2400" dirty="0" smtClean="0">
              <a:latin typeface="Calibri" pitchFamily="34" charset="0"/>
            </a:endParaRP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peminta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maaf</a:t>
            </a:r>
            <a:endParaRPr lang="en-US" sz="2400" dirty="0" smtClean="0">
              <a:latin typeface="Calibri" pitchFamily="34" charset="0"/>
            </a:endParaRP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sebagai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bayi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menangis</a:t>
            </a:r>
            <a:endParaRPr lang="en-US" sz="2400" dirty="0" smtClean="0">
              <a:latin typeface="Calibri" pitchFamily="34" charset="0"/>
            </a:endParaRP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mempunyai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kekuatan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berkata</a:t>
            </a:r>
            <a:r>
              <a:rPr lang="en-US" sz="2400" dirty="0" smtClean="0">
                <a:latin typeface="Calibri" pitchFamily="34" charset="0"/>
              </a:rPr>
              <a:t> “</a:t>
            </a:r>
            <a:r>
              <a:rPr lang="en-US" sz="2400" dirty="0" err="1" smtClean="0">
                <a:latin typeface="Calibri" pitchFamily="34" charset="0"/>
              </a:rPr>
              <a:t>saya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sudah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melakukan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sebisa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saya</a:t>
            </a:r>
            <a:r>
              <a:rPr lang="en-US" sz="2400" dirty="0" smtClean="0">
                <a:latin typeface="Calibri" pitchFamily="34" charset="0"/>
              </a:rPr>
              <a:t>,  “.</a:t>
            </a: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licik</a:t>
            </a:r>
            <a:endParaRPr lang="en-US" sz="2400" dirty="0" smtClean="0">
              <a:latin typeface="Calibri" pitchFamily="34" charset="0"/>
            </a:endParaRPr>
          </a:p>
          <a:p>
            <a:pPr lvl="1" algn="just" eaLnBrk="1" hangingPunct="1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742950" lvl="0" indent="-742950" algn="just">
              <a:buAutoNum type="arabicPeriod"/>
            </a:pPr>
            <a:r>
              <a:rPr lang="en-US" sz="2400" i="1" dirty="0" smtClean="0"/>
              <a:t>Persecutor</a:t>
            </a:r>
            <a:r>
              <a:rPr lang="id-ID" sz="2400" i="1" dirty="0" smtClean="0"/>
              <a:t>: </a:t>
            </a:r>
            <a:r>
              <a:rPr lang="id-ID" sz="2400" dirty="0" smtClean="0"/>
              <a:t>seseo</a:t>
            </a:r>
            <a:r>
              <a:rPr lang="en-US" sz="2400" dirty="0" smtClean="0"/>
              <a:t>rang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ditugaskan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menegakkan</a:t>
            </a:r>
            <a:r>
              <a:rPr lang="en-US" sz="2400" dirty="0" smtClean="0"/>
              <a:t> </a:t>
            </a:r>
            <a:r>
              <a:rPr lang="en-US" sz="2400" dirty="0" err="1" smtClean="0"/>
              <a:t>aturan</a:t>
            </a:r>
            <a:endParaRPr lang="id-ID" sz="2400" dirty="0" smtClean="0"/>
          </a:p>
          <a:p>
            <a:pPr marL="742950" lvl="0" indent="-742950" algn="just">
              <a:buAutoNum type="arabicPeriod"/>
            </a:pPr>
            <a:r>
              <a:rPr lang="en-US" sz="2400" i="1" dirty="0" smtClean="0"/>
              <a:t>Victim</a:t>
            </a:r>
            <a:r>
              <a:rPr lang="id-ID" sz="2400" i="1" dirty="0" smtClean="0"/>
              <a:t> : </a:t>
            </a:r>
            <a:r>
              <a:rPr lang="en-US" sz="2400" dirty="0" smtClean="0"/>
              <a:t>Orang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sebenarnya</a:t>
            </a:r>
            <a:r>
              <a:rPr lang="en-US" sz="2400" dirty="0" smtClean="0"/>
              <a:t> </a:t>
            </a:r>
            <a:r>
              <a:rPr lang="en-US" sz="2400" dirty="0" err="1" smtClean="0"/>
              <a:t>cocok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pekerjaan</a:t>
            </a:r>
            <a:r>
              <a:rPr lang="en-US" sz="2400" dirty="0" smtClean="0"/>
              <a:t> </a:t>
            </a:r>
            <a:r>
              <a:rPr lang="en-US" sz="2400" dirty="0" err="1" smtClean="0"/>
              <a:t>tetapi</a:t>
            </a:r>
            <a:r>
              <a:rPr lang="en-US" sz="2400" dirty="0" smtClean="0"/>
              <a:t> </a:t>
            </a:r>
            <a:r>
              <a:rPr lang="en-US" sz="2400" dirty="0" err="1" smtClean="0"/>
              <a:t>diabaikan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id-ID" sz="2400" dirty="0" smtClean="0"/>
              <a:t>ras, jenis kelamin, agama</a:t>
            </a:r>
          </a:p>
          <a:p>
            <a:pPr lvl="0">
              <a:buNone/>
            </a:pPr>
            <a:r>
              <a:rPr lang="id-ID" sz="2400" i="1" dirty="0" smtClean="0"/>
              <a:t>3.       </a:t>
            </a:r>
            <a:r>
              <a:rPr lang="en-US" sz="2400" i="1" dirty="0" smtClean="0"/>
              <a:t>Rescuer</a:t>
            </a:r>
            <a:r>
              <a:rPr lang="id-ID" sz="2400" i="1" dirty="0" smtClean="0"/>
              <a:t> : </a:t>
            </a:r>
            <a:r>
              <a:rPr lang="en-US" sz="2400" dirty="0" smtClean="0"/>
              <a:t>Orang yang </a:t>
            </a:r>
            <a:r>
              <a:rPr lang="en-US" sz="2400" dirty="0" err="1" smtClean="0"/>
              <a:t>menolong</a:t>
            </a:r>
            <a:r>
              <a:rPr lang="en-US" sz="2400" dirty="0" smtClean="0"/>
              <a:t> orang lain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tdk</a:t>
            </a:r>
            <a:r>
              <a:rPr lang="en-US" sz="2400" dirty="0" smtClean="0"/>
              <a:t> </a:t>
            </a:r>
            <a:r>
              <a:rPr lang="en-US" sz="2400" dirty="0" err="1" smtClean="0"/>
              <a:t>berfungsi</a:t>
            </a:r>
            <a:r>
              <a:rPr lang="en-US" sz="2400" dirty="0" smtClean="0"/>
              <a:t> </a:t>
            </a:r>
            <a:r>
              <a:rPr lang="en-US" sz="2400" dirty="0" err="1" smtClean="0"/>
              <a:t>adekuat</a:t>
            </a:r>
            <a:r>
              <a:rPr lang="en-US" sz="2400" dirty="0" smtClean="0"/>
              <a:t> </a:t>
            </a:r>
            <a:r>
              <a:rPr lang="en-US" sz="2400" dirty="0" err="1" smtClean="0"/>
              <a:t>utk</a:t>
            </a:r>
            <a:r>
              <a:rPr lang="en-US" sz="2400" dirty="0" smtClean="0"/>
              <a:t> </a:t>
            </a:r>
            <a:r>
              <a:rPr lang="en-US" sz="2400" dirty="0" err="1" smtClean="0"/>
              <a:t>rehabilitasi</a:t>
            </a:r>
            <a:r>
              <a:rPr lang="en-US" sz="2400" dirty="0" smtClean="0"/>
              <a:t> &amp; </a:t>
            </a:r>
            <a:r>
              <a:rPr lang="en-US" sz="2400" dirty="0" err="1" smtClean="0"/>
              <a:t>hidup</a:t>
            </a:r>
            <a:r>
              <a:rPr lang="en-US" sz="2400" dirty="0" smtClean="0"/>
              <a:t> </a:t>
            </a:r>
            <a:r>
              <a:rPr lang="en-US" sz="2400" dirty="0" err="1" smtClean="0"/>
              <a:t>mandiri</a:t>
            </a:r>
            <a:r>
              <a:rPr lang="en-US" sz="2400" dirty="0" smtClean="0"/>
              <a:t>.</a:t>
            </a:r>
          </a:p>
          <a:p>
            <a:pPr marL="742950" lvl="0" indent="-742950" algn="just">
              <a:buAutoNum type="arabicPeriod"/>
            </a:pPr>
            <a:endParaRPr lang="en-US" sz="2400" dirty="0" smtClean="0"/>
          </a:p>
          <a:p>
            <a:pPr marL="514350" lvl="0" indent="-514350" algn="just">
              <a:buNone/>
            </a:pPr>
            <a:endParaRPr lang="en-US" sz="2400" dirty="0" smtClean="0"/>
          </a:p>
          <a:p>
            <a:endParaRPr lang="id-ID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 marL="862013" indent="-796925" algn="just" eaLnBrk="1" fontAlgn="auto" hangingPunct="1">
              <a:spcAft>
                <a:spcPts val="0"/>
              </a:spcAft>
              <a:buFont typeface="Wingdings 2"/>
              <a:buChar char=""/>
              <a:tabLst>
                <a:tab pos="793750" algn="l"/>
              </a:tabLst>
              <a:defRPr/>
            </a:pPr>
            <a:r>
              <a:rPr lang="en-US" sz="2400" dirty="0" err="1" smtClean="0">
                <a:latin typeface="Calibri" pitchFamily="34" charset="0"/>
              </a:rPr>
              <a:t>Ketika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menyerupai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topeng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menjadi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masuk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akal</a:t>
            </a:r>
            <a:r>
              <a:rPr lang="en-US" sz="2400" dirty="0" smtClean="0">
                <a:latin typeface="Calibri" pitchFamily="34" charset="0"/>
              </a:rPr>
              <a:t> &amp; </a:t>
            </a:r>
            <a:r>
              <a:rPr lang="en-US" sz="2400" dirty="0" err="1" smtClean="0">
                <a:latin typeface="Calibri" pitchFamily="34" charset="0"/>
              </a:rPr>
              <a:t>dilakukan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tujuan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manipulasi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  <a:p>
            <a:pPr marL="862013" indent="-796925" algn="just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793750" algn="l"/>
              </a:tabLst>
              <a:defRPr/>
            </a:pPr>
            <a:endParaRPr lang="en-US" sz="2400" dirty="0" smtClean="0">
              <a:latin typeface="Calibri" pitchFamily="34" charset="0"/>
            </a:endParaRPr>
          </a:p>
          <a:p>
            <a:pPr marL="862013" indent="-796925" algn="just" eaLnBrk="1" fontAlgn="auto" hangingPunct="1">
              <a:spcAft>
                <a:spcPts val="0"/>
              </a:spcAft>
              <a:buFont typeface="Wingdings 2"/>
              <a:buChar char=""/>
              <a:tabLst>
                <a:tab pos="793750" algn="l"/>
              </a:tabLst>
              <a:defRPr/>
            </a:pPr>
            <a:r>
              <a:rPr lang="en-US" sz="2400" dirty="0" err="1" smtClean="0">
                <a:latin typeface="Calibri" pitchFamily="34" charset="0"/>
              </a:rPr>
              <a:t>Contoh</a:t>
            </a:r>
            <a:r>
              <a:rPr lang="en-US" sz="2400" dirty="0" smtClean="0">
                <a:latin typeface="Calibri" pitchFamily="34" charset="0"/>
              </a:rPr>
              <a:t> :</a:t>
            </a:r>
          </a:p>
          <a:p>
            <a:pPr marL="1311275" lvl="1" indent="-396875" algn="just" eaLnBrk="1" fontAlgn="auto" hangingPunct="1">
              <a:spcAft>
                <a:spcPts val="0"/>
              </a:spcAft>
              <a:buFont typeface="Verdana"/>
              <a:buChar char="›"/>
              <a:tabLst>
                <a:tab pos="1311275" algn="l"/>
              </a:tabLst>
              <a:defRPr/>
            </a:pPr>
            <a:r>
              <a:rPr lang="en-US" sz="2400" dirty="0" smtClean="0">
                <a:latin typeface="Calibri" pitchFamily="34" charset="0"/>
              </a:rPr>
              <a:t>Persecutor :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ditugaskan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menegakkan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aturan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tapi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melakukannya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sadis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brutal.</a:t>
            </a:r>
          </a:p>
          <a:p>
            <a:pPr marL="1311275" lvl="1" indent="-396875" algn="just" eaLnBrk="1" fontAlgn="auto" hangingPunct="1">
              <a:spcAft>
                <a:spcPts val="0"/>
              </a:spcAft>
              <a:buFont typeface="Verdana"/>
              <a:buChar char="›"/>
              <a:tabLst>
                <a:tab pos="1311275" algn="l"/>
              </a:tabLst>
              <a:defRPr/>
            </a:pPr>
            <a:r>
              <a:rPr lang="en-US" sz="2400" dirty="0" smtClean="0">
                <a:latin typeface="Calibri" pitchFamily="34" charset="0"/>
              </a:rPr>
              <a:t>Victim : </a:t>
            </a:r>
            <a:r>
              <a:rPr lang="en-US" sz="2400" dirty="0" err="1" smtClean="0">
                <a:latin typeface="Calibri" pitchFamily="34" charset="0"/>
              </a:rPr>
              <a:t>seseorang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cocok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dgn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pekerjaan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tp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mengatakan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ditolak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karena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alasan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ras,jenis kelamin dan agama</a:t>
            </a:r>
            <a:endParaRPr lang="en-US" sz="2400" dirty="0" smtClean="0">
              <a:latin typeface="Calibri" pitchFamily="34" charset="0"/>
            </a:endParaRPr>
          </a:p>
          <a:p>
            <a:pPr marL="1311275" lvl="1" indent="-396875" algn="just" eaLnBrk="1" fontAlgn="auto" hangingPunct="1">
              <a:spcAft>
                <a:spcPts val="0"/>
              </a:spcAft>
              <a:buFont typeface="Verdana"/>
              <a:buChar char="›"/>
              <a:tabLst>
                <a:tab pos="1311275" algn="l"/>
              </a:tabLst>
              <a:defRPr/>
            </a:pPr>
            <a:r>
              <a:rPr lang="en-US" sz="2400" dirty="0" smtClean="0">
                <a:latin typeface="Calibri" pitchFamily="34" charset="0"/>
              </a:rPr>
              <a:t>Rescuer : </a:t>
            </a:r>
            <a:r>
              <a:rPr lang="en-US" sz="2400" dirty="0" err="1" smtClean="0">
                <a:latin typeface="Calibri" pitchFamily="34" charset="0"/>
              </a:rPr>
              <a:t>seseorg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menolong</a:t>
            </a:r>
            <a:r>
              <a:rPr lang="en-US" sz="2400" dirty="0" smtClean="0">
                <a:latin typeface="Calibri" pitchFamily="34" charset="0"/>
              </a:rPr>
              <a:t> org lain, </a:t>
            </a:r>
            <a:r>
              <a:rPr lang="en-US" sz="2400" dirty="0" err="1" smtClean="0">
                <a:latin typeface="Calibri" pitchFamily="34" charset="0"/>
              </a:rPr>
              <a:t>tp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membuat</a:t>
            </a:r>
            <a:r>
              <a:rPr lang="en-US" sz="2400" dirty="0" smtClean="0">
                <a:latin typeface="Calibri" pitchFamily="34" charset="0"/>
              </a:rPr>
              <a:t> org </a:t>
            </a:r>
            <a:r>
              <a:rPr lang="en-US" sz="2400" dirty="0" err="1" smtClean="0">
                <a:latin typeface="Calibri" pitchFamily="34" charset="0"/>
              </a:rPr>
              <a:t>itu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terus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bergantung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padanya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533400"/>
            <a:ext cx="8229600" cy="5867400"/>
          </a:xfrm>
        </p:spPr>
        <p:txBody>
          <a:bodyPr rtlCol="0">
            <a:normAutofit/>
          </a:bodyPr>
          <a:lstStyle/>
          <a:p>
            <a:pPr marL="796925" indent="-398463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 smtClean="0"/>
          </a:p>
          <a:p>
            <a:pPr marL="448056" indent="-384048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 smtClean="0"/>
              <a:t>Melakukan</a:t>
            </a:r>
            <a:r>
              <a:rPr lang="en-US" sz="2800" dirty="0" smtClean="0"/>
              <a:t> </a:t>
            </a:r>
            <a:r>
              <a:rPr lang="en-US" sz="2800" dirty="0" err="1" smtClean="0"/>
              <a:t>persiapan</a:t>
            </a:r>
            <a:r>
              <a:rPr lang="en-US" sz="2800" dirty="0" smtClean="0"/>
              <a:t> </a:t>
            </a:r>
            <a:r>
              <a:rPr lang="id-ID" sz="2800" dirty="0" smtClean="0"/>
              <a:t>“private stages” </a:t>
            </a:r>
            <a:r>
              <a:rPr lang="en-US" sz="2800" dirty="0" smtClean="0"/>
              <a:t>yang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pikiran</a:t>
            </a:r>
            <a:r>
              <a:rPr lang="en-US" sz="2800" dirty="0" smtClean="0"/>
              <a:t>, </a:t>
            </a:r>
            <a:r>
              <a:rPr lang="id-ID" sz="2800" dirty="0" smtClean="0"/>
              <a:t>dibenarkan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beberapa</a:t>
            </a:r>
            <a:r>
              <a:rPr lang="en-US" sz="2800" dirty="0" smtClean="0"/>
              <a:t> </a:t>
            </a:r>
            <a:r>
              <a:rPr lang="en-US" sz="2800" dirty="0" err="1" smtClean="0"/>
              <a:t>kondisi</a:t>
            </a:r>
            <a:r>
              <a:rPr lang="en-US" sz="2800" dirty="0" smtClean="0"/>
              <a:t> </a:t>
            </a:r>
          </a:p>
          <a:p>
            <a:pPr marL="448056" indent="-384048"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800" dirty="0" smtClean="0"/>
          </a:p>
          <a:p>
            <a:pPr marL="448056" indent="-384048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d-ID" sz="2800" dirty="0" smtClean="0"/>
              <a:t>Namun </a:t>
            </a:r>
            <a:r>
              <a:rPr lang="id-ID" sz="2800" dirty="0"/>
              <a:t>b</a:t>
            </a:r>
            <a:r>
              <a:rPr lang="en-US" sz="2800" dirty="0" err="1" smtClean="0"/>
              <a:t>ila</a:t>
            </a:r>
            <a:r>
              <a:rPr lang="en-US" sz="2800" dirty="0" smtClean="0"/>
              <a:t> </a:t>
            </a:r>
            <a:r>
              <a:rPr lang="en-US" sz="2800" dirty="0" err="1" smtClean="0"/>
              <a:t>berlebihan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membuat</a:t>
            </a:r>
            <a:r>
              <a:rPr lang="en-US" sz="2800" dirty="0" smtClean="0"/>
              <a:t> </a:t>
            </a:r>
            <a:r>
              <a:rPr lang="id-ID" sz="2800" dirty="0" smtClean="0"/>
              <a:t>sese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lupa</a:t>
            </a:r>
            <a:r>
              <a:rPr lang="en-US" sz="2800" dirty="0" smtClean="0"/>
              <a:t> </a:t>
            </a:r>
            <a:r>
              <a:rPr lang="en-US" sz="2800" dirty="0" err="1" smtClean="0"/>
              <a:t>diri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id-ID" sz="2800" dirty="0" smtClean="0"/>
              <a:t>ter</a:t>
            </a:r>
            <a:r>
              <a:rPr lang="en-US" sz="2800" dirty="0" err="1" smtClean="0"/>
              <a:t>preokupasi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marL="447675" indent="-382588" algn="just" eaLnBrk="1" hangingPunct="1">
              <a:buFont typeface="Arial" charset="0"/>
              <a:buNone/>
            </a:pPr>
            <a:r>
              <a:rPr lang="en-US" sz="2400" dirty="0" err="1" smtClean="0">
                <a:latin typeface="Calibri" pitchFamily="34" charset="0"/>
              </a:rPr>
              <a:t>Karpman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menulis</a:t>
            </a:r>
            <a:r>
              <a:rPr lang="en-US" sz="2400" dirty="0" smtClean="0">
                <a:latin typeface="Calibri" pitchFamily="34" charset="0"/>
              </a:rPr>
              <a:t> :</a:t>
            </a:r>
          </a:p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err="1" smtClean="0">
                <a:latin typeface="Calibri" pitchFamily="34" charset="0"/>
              </a:rPr>
              <a:t>Hanya</a:t>
            </a:r>
            <a:r>
              <a:rPr lang="en-US" sz="2400" dirty="0" smtClean="0">
                <a:latin typeface="Calibri" pitchFamily="34" charset="0"/>
              </a:rPr>
              <a:t> 3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dibutuhkan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analisis</a:t>
            </a:r>
            <a:r>
              <a:rPr lang="en-US" sz="2400" dirty="0" smtClean="0">
                <a:latin typeface="Calibri" pitchFamily="34" charset="0"/>
              </a:rPr>
              <a:t> drama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menggambarkan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keadaan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emosi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berlawanan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drama</a:t>
            </a:r>
            <a:r>
              <a:rPr lang="id-ID" sz="2400" dirty="0" smtClean="0">
                <a:latin typeface="Calibri" pitchFamily="34" charset="0"/>
              </a:rPr>
              <a:t>: </a:t>
            </a:r>
          </a:p>
          <a:p>
            <a:pPr marL="847725" lvl="1" indent="-382588" algn="just">
              <a:buFont typeface="Wingdings 2" pitchFamily="18" charset="2"/>
              <a:buChar char=""/>
            </a:pPr>
            <a:r>
              <a:rPr lang="en-US" sz="2400" dirty="0" smtClean="0">
                <a:latin typeface="Calibri" pitchFamily="34" charset="0"/>
              </a:rPr>
              <a:t>Persecutor, Victim, Rescuer. Drama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dimulai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ketika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dibentuk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diantisipasi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oleh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penonton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ada</a:t>
            </a:r>
            <a:r>
              <a:rPr lang="en-US" sz="2400" dirty="0" smtClean="0">
                <a:latin typeface="Calibri" pitchFamily="34" charset="0"/>
              </a:rPr>
              <a:t> drama </a:t>
            </a:r>
            <a:r>
              <a:rPr lang="en-US" sz="2400" dirty="0" err="1" smtClean="0">
                <a:latin typeface="Calibri" pitchFamily="34" charset="0"/>
              </a:rPr>
              <a:t>bila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tidak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terjadi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pertukaran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smtClean="0">
                <a:latin typeface="Calibri" pitchFamily="34" charset="0"/>
              </a:rPr>
              <a:t>Drama </a:t>
            </a:r>
            <a:r>
              <a:rPr lang="en-US" sz="2400" dirty="0" err="1" smtClean="0">
                <a:latin typeface="Calibri" pitchFamily="34" charset="0"/>
              </a:rPr>
              <a:t>menyerupai</a:t>
            </a:r>
            <a:r>
              <a:rPr lang="en-US" sz="2400" dirty="0" smtClean="0">
                <a:latin typeface="Calibri" pitchFamily="34" charset="0"/>
              </a:rPr>
              <a:t> game </a:t>
            </a:r>
            <a:r>
              <a:rPr lang="en-US" sz="2400" dirty="0" err="1" smtClean="0">
                <a:latin typeface="Calibri" pitchFamily="34" charset="0"/>
              </a:rPr>
              <a:t>transaksional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tapi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mempunyai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jumlah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kejadian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lebih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banyak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jumlah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pergantian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lebih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banyak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seseorang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memainkan</a:t>
            </a:r>
            <a:r>
              <a:rPr lang="en-US" sz="2400" dirty="0" smtClean="0">
                <a:latin typeface="Calibri" pitchFamily="34" charset="0"/>
              </a:rPr>
              <a:t> 2 </a:t>
            </a:r>
            <a:r>
              <a:rPr lang="en-US" sz="2400" dirty="0" err="1" smtClean="0">
                <a:latin typeface="Calibri" pitchFamily="34" charset="0"/>
              </a:rPr>
              <a:t>atau</a:t>
            </a:r>
            <a:r>
              <a:rPr lang="en-US" sz="2400" dirty="0" smtClean="0">
                <a:latin typeface="Calibri" pitchFamily="34" charset="0"/>
              </a:rPr>
              <a:t> 3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sekaligus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marL="447675" indent="-382588" eaLnBrk="1" hangingPunct="1">
              <a:buFont typeface="Wingdings 2" pitchFamily="18" charset="2"/>
              <a:buChar char="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09600"/>
            <a:ext cx="8229600" cy="6248400"/>
          </a:xfrm>
        </p:spPr>
        <p:txBody>
          <a:bodyPr/>
          <a:lstStyle/>
          <a:p>
            <a:pPr algn="just" eaLnBrk="1" hangingPunct="1"/>
            <a:r>
              <a:rPr lang="en-US" sz="2800" dirty="0" smtClean="0">
                <a:latin typeface="Calibri" pitchFamily="34" charset="0"/>
              </a:rPr>
              <a:t>Game </a:t>
            </a:r>
            <a:r>
              <a:rPr lang="en-US" sz="2800" dirty="0" err="1" smtClean="0">
                <a:latin typeface="Calibri" pitchFamily="34" charset="0"/>
              </a:rPr>
              <a:t>biasanya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lebih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sederhana</a:t>
            </a:r>
            <a:r>
              <a:rPr lang="en-US" sz="2800" dirty="0" smtClean="0">
                <a:latin typeface="Calibri" pitchFamily="34" charset="0"/>
              </a:rPr>
              <a:t> &amp; </a:t>
            </a:r>
            <a:r>
              <a:rPr lang="en-US" sz="2800" dirty="0" err="1" smtClean="0">
                <a:latin typeface="Calibri" pitchFamily="34" charset="0"/>
              </a:rPr>
              <a:t>terdapat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satu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pertukaran</a:t>
            </a:r>
            <a:r>
              <a:rPr lang="en-US" sz="2800" dirty="0" smtClean="0">
                <a:latin typeface="Calibri" pitchFamily="34" charset="0"/>
              </a:rPr>
              <a:t> mayor,</a:t>
            </a:r>
            <a:r>
              <a:rPr lang="id-ID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seperti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dalam</a:t>
            </a:r>
            <a:r>
              <a:rPr lang="en-US" sz="2800" dirty="0" smtClean="0">
                <a:latin typeface="Calibri" pitchFamily="34" charset="0"/>
              </a:rPr>
              <a:t> game “</a:t>
            </a:r>
            <a:r>
              <a:rPr lang="en-US" sz="2800" i="1" dirty="0" smtClean="0">
                <a:latin typeface="Calibri" pitchFamily="34" charset="0"/>
              </a:rPr>
              <a:t>I’m only trying to help you</a:t>
            </a:r>
            <a:r>
              <a:rPr lang="en-US" sz="2800" dirty="0" smtClean="0">
                <a:latin typeface="Calibri" pitchFamily="34" charset="0"/>
              </a:rPr>
              <a:t>” </a:t>
            </a:r>
            <a:r>
              <a:rPr lang="en-US" sz="2800" dirty="0" err="1" smtClean="0">
                <a:latin typeface="Calibri" pitchFamily="34" charset="0"/>
              </a:rPr>
              <a:t>terdapat</a:t>
            </a:r>
            <a:r>
              <a:rPr lang="en-US" sz="2800" dirty="0" smtClean="0">
                <a:latin typeface="Calibri" pitchFamily="34" charset="0"/>
              </a:rPr>
              <a:t> 1 </a:t>
            </a:r>
            <a:r>
              <a:rPr lang="en-US" sz="2800" dirty="0" err="1" smtClean="0">
                <a:latin typeface="Calibri" pitchFamily="34" charset="0"/>
              </a:rPr>
              <a:t>rotasi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dalam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segitiga</a:t>
            </a:r>
            <a:r>
              <a:rPr lang="en-US" sz="2800" dirty="0" smtClean="0">
                <a:latin typeface="Calibri" pitchFamily="34" charset="0"/>
              </a:rPr>
              <a:t> drama </a:t>
            </a:r>
            <a:r>
              <a:rPr lang="en-US" sz="2800" dirty="0" err="1" smtClean="0">
                <a:latin typeface="Calibri" pitchFamily="34" charset="0"/>
              </a:rPr>
              <a:t>yaitu</a:t>
            </a:r>
            <a:r>
              <a:rPr lang="en-US" sz="2800" dirty="0" smtClean="0">
                <a:latin typeface="Calibri" pitchFamily="34" charset="0"/>
              </a:rPr>
              <a:t> Victim </a:t>
            </a:r>
            <a:r>
              <a:rPr lang="en-US" sz="2800" dirty="0" err="1" smtClean="0">
                <a:latin typeface="Calibri" pitchFamily="34" charset="0"/>
              </a:rPr>
              <a:t>menjadi</a:t>
            </a:r>
            <a:r>
              <a:rPr lang="en-US" sz="2800" dirty="0" smtClean="0">
                <a:latin typeface="Calibri" pitchFamily="34" charset="0"/>
              </a:rPr>
              <a:t> Persecutor </a:t>
            </a:r>
            <a:r>
              <a:rPr lang="en-US" sz="2800" dirty="0" err="1" smtClean="0">
                <a:latin typeface="Calibri" pitchFamily="34" charset="0"/>
              </a:rPr>
              <a:t>dan</a:t>
            </a:r>
            <a:r>
              <a:rPr lang="en-US" sz="2800" dirty="0" smtClean="0">
                <a:latin typeface="Calibri" pitchFamily="34" charset="0"/>
              </a:rPr>
              <a:t> Rescuer </a:t>
            </a:r>
            <a:r>
              <a:rPr lang="en-US" sz="2800" dirty="0" err="1" smtClean="0">
                <a:latin typeface="Calibri" pitchFamily="34" charset="0"/>
              </a:rPr>
              <a:t>menjadi</a:t>
            </a:r>
            <a:r>
              <a:rPr lang="en-US" sz="2800" dirty="0" smtClean="0">
                <a:latin typeface="Calibri" pitchFamily="34" charset="0"/>
              </a:rPr>
              <a:t> Victim.</a:t>
            </a:r>
          </a:p>
          <a:p>
            <a:pPr algn="just" eaLnBrk="1" hangingPunct="1"/>
            <a:r>
              <a:rPr lang="en-US" sz="2800" dirty="0" smtClean="0">
                <a:latin typeface="Calibri" pitchFamily="34" charset="0"/>
              </a:rPr>
              <a:t>Salah </a:t>
            </a:r>
            <a:r>
              <a:rPr lang="en-US" sz="2800" dirty="0" err="1" smtClean="0">
                <a:latin typeface="Calibri" pitchFamily="34" charset="0"/>
              </a:rPr>
              <a:t>satu</a:t>
            </a:r>
            <a:r>
              <a:rPr lang="en-US" sz="2800" dirty="0" smtClean="0">
                <a:latin typeface="Calibri" pitchFamily="34" charset="0"/>
              </a:rPr>
              <a:t> drama </a:t>
            </a:r>
            <a:r>
              <a:rPr lang="en-US" sz="2800" dirty="0" err="1" smtClean="0">
                <a:latin typeface="Calibri" pitchFamily="34" charset="0"/>
              </a:rPr>
              <a:t>keluarga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sering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dilakukan</a:t>
            </a:r>
            <a:r>
              <a:rPr lang="en-US" sz="2800" dirty="0" smtClean="0">
                <a:latin typeface="Calibri" pitchFamily="34" charset="0"/>
              </a:rPr>
              <a:t>,</a:t>
            </a:r>
            <a:r>
              <a:rPr lang="id-ID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mencakup</a:t>
            </a:r>
            <a:r>
              <a:rPr lang="en-US" sz="2800" dirty="0" smtClean="0">
                <a:latin typeface="Calibri" pitchFamily="34" charset="0"/>
              </a:rPr>
              <a:t> 3 game </a:t>
            </a:r>
            <a:r>
              <a:rPr lang="en-US" sz="2800" dirty="0" err="1" smtClean="0">
                <a:latin typeface="Calibri" pitchFamily="34" charset="0"/>
              </a:rPr>
              <a:t>spesifik</a:t>
            </a:r>
            <a:r>
              <a:rPr lang="en-US" sz="2800" dirty="0" smtClean="0">
                <a:latin typeface="Calibri" pitchFamily="34" charset="0"/>
              </a:rPr>
              <a:t>, masing2 </a:t>
            </a:r>
            <a:r>
              <a:rPr lang="en-US" sz="2800" dirty="0" err="1" smtClean="0">
                <a:latin typeface="Calibri" pitchFamily="34" charset="0"/>
              </a:rPr>
              <a:t>dimulai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dari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peran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spesifik</a:t>
            </a:r>
            <a:r>
              <a:rPr lang="en-US" sz="2800" dirty="0" smtClean="0">
                <a:latin typeface="Calibri" pitchFamily="34" charset="0"/>
              </a:rPr>
              <a:t> :</a:t>
            </a:r>
          </a:p>
          <a:p>
            <a:pPr algn="just" eaLnBrk="1" hangingPunct="1">
              <a:buFont typeface="Arial" charset="0"/>
              <a:buNone/>
            </a:pPr>
            <a:r>
              <a:rPr lang="en-US" sz="2800" dirty="0" smtClean="0">
                <a:latin typeface="Calibri" pitchFamily="34" charset="0"/>
              </a:rPr>
              <a:t>	</a:t>
            </a:r>
            <a:r>
              <a:rPr lang="en-US" sz="2800" u="sng" dirty="0" smtClean="0">
                <a:latin typeface="Calibri" pitchFamily="34" charset="0"/>
              </a:rPr>
              <a:t>Game</a:t>
            </a:r>
            <a:r>
              <a:rPr lang="en-US" sz="2800" dirty="0" smtClean="0">
                <a:latin typeface="Calibri" pitchFamily="34" charset="0"/>
              </a:rPr>
              <a:t>				   </a:t>
            </a:r>
            <a:r>
              <a:rPr lang="en-US" sz="2800" u="sng" dirty="0" err="1" smtClean="0">
                <a:latin typeface="Calibri" pitchFamily="34" charset="0"/>
              </a:rPr>
              <a:t>Peran</a:t>
            </a:r>
            <a:r>
              <a:rPr lang="en-US" sz="2800" u="sng" dirty="0" smtClean="0">
                <a:latin typeface="Calibri" pitchFamily="34" charset="0"/>
              </a:rPr>
              <a:t> </a:t>
            </a:r>
            <a:r>
              <a:rPr lang="en-US" sz="2800" u="sng" dirty="0" err="1" smtClean="0">
                <a:latin typeface="Calibri" pitchFamily="34" charset="0"/>
              </a:rPr>
              <a:t>dasar</a:t>
            </a:r>
            <a:endParaRPr lang="en-US" sz="2800" u="sng" dirty="0" smtClean="0">
              <a:latin typeface="Calibri" pitchFamily="34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en-US" sz="2800" dirty="0" smtClean="0">
                <a:latin typeface="Calibri" pitchFamily="34" charset="0"/>
              </a:rPr>
              <a:t>	Kick me				   Victim</a:t>
            </a:r>
          </a:p>
          <a:p>
            <a:pPr algn="just" eaLnBrk="1" hangingPunct="1">
              <a:buFont typeface="Arial" charset="0"/>
              <a:buNone/>
            </a:pPr>
            <a:r>
              <a:rPr lang="en-US" sz="2800" dirty="0" smtClean="0">
                <a:latin typeface="Calibri" pitchFamily="34" charset="0"/>
              </a:rPr>
              <a:t>	Now I’ve got U,  you S.O.B	   Persecutor</a:t>
            </a:r>
          </a:p>
          <a:p>
            <a:pPr algn="just" eaLnBrk="1" hangingPunct="1">
              <a:buFont typeface="Arial" charset="0"/>
              <a:buNone/>
            </a:pPr>
            <a:r>
              <a:rPr lang="en-US" sz="2800" dirty="0" smtClean="0">
                <a:latin typeface="Calibri" pitchFamily="34" charset="0"/>
              </a:rPr>
              <a:t>  	I’m only trying to help you	   Rescuer</a:t>
            </a:r>
            <a:r>
              <a:rPr lang="en-US" sz="2800" dirty="0" smtClean="0">
                <a:latin typeface="Comic Sans MS" pitchFamily="66" charset="0"/>
              </a:rPr>
              <a:t>	</a:t>
            </a:r>
            <a:r>
              <a:rPr lang="en-US" dirty="0" smtClean="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800" dirty="0" err="1" smtClean="0">
                <a:latin typeface="Calibri" pitchFamily="34" charset="0"/>
              </a:rPr>
              <a:t>Sebuah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adegan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dimulai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ketika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inisiator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dari</a:t>
            </a:r>
            <a:r>
              <a:rPr lang="en-US" sz="2800" dirty="0" smtClean="0">
                <a:latin typeface="Calibri" pitchFamily="34" charset="0"/>
              </a:rPr>
              <a:t> game Kick </a:t>
            </a:r>
            <a:r>
              <a:rPr lang="id-ID" sz="2800" dirty="0" smtClean="0">
                <a:latin typeface="Calibri" pitchFamily="34" charset="0"/>
              </a:rPr>
              <a:t>me </a:t>
            </a:r>
            <a:r>
              <a:rPr lang="en-US" sz="2800" dirty="0" err="1" smtClean="0">
                <a:latin typeface="Calibri" pitchFamily="34" charset="0"/>
              </a:rPr>
              <a:t>memanipulasi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orang</a:t>
            </a:r>
            <a:r>
              <a:rPr lang="en-US" sz="2800" dirty="0" smtClean="0">
                <a:latin typeface="Calibri" pitchFamily="34" charset="0"/>
              </a:rPr>
              <a:t> lain </a:t>
            </a:r>
            <a:r>
              <a:rPr lang="en-US" sz="2800" dirty="0" err="1" smtClean="0">
                <a:latin typeface="Calibri" pitchFamily="34" charset="0"/>
              </a:rPr>
              <a:t>untuk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meng</a:t>
            </a:r>
            <a:r>
              <a:rPr lang="en-US" sz="2800" dirty="0" smtClean="0">
                <a:latin typeface="Calibri" pitchFamily="34" charset="0"/>
              </a:rPr>
              <a:t>-Kick </a:t>
            </a:r>
            <a:r>
              <a:rPr lang="en-US" sz="2800" dirty="0" err="1" smtClean="0">
                <a:latin typeface="Calibri" pitchFamily="34" charset="0"/>
              </a:rPr>
              <a:t>dirinya</a:t>
            </a:r>
            <a:r>
              <a:rPr lang="en-US" sz="2800" dirty="0" smtClean="0">
                <a:latin typeface="Calibri" pitchFamily="34" charset="0"/>
              </a:rPr>
              <a:t>. </a:t>
            </a:r>
            <a:r>
              <a:rPr lang="en-US" sz="2800" dirty="0" err="1" smtClean="0">
                <a:latin typeface="Calibri" pitchFamily="34" charset="0"/>
              </a:rPr>
              <a:t>Sebagai</a:t>
            </a:r>
            <a:r>
              <a:rPr lang="en-US" sz="2800" dirty="0" smtClean="0">
                <a:latin typeface="Calibri" pitchFamily="34" charset="0"/>
              </a:rPr>
              <a:t> victim, </a:t>
            </a:r>
            <a:r>
              <a:rPr lang="en-US" sz="2800" dirty="0" err="1" smtClean="0">
                <a:latin typeface="Calibri" pitchFamily="34" charset="0"/>
              </a:rPr>
              <a:t>ia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mencari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seorang</a:t>
            </a:r>
            <a:r>
              <a:rPr lang="en-US" sz="2800" dirty="0" smtClean="0">
                <a:latin typeface="Calibri" pitchFamily="34" charset="0"/>
              </a:rPr>
              <a:t> persecutor yang </a:t>
            </a:r>
            <a:r>
              <a:rPr lang="en-US" sz="2800" dirty="0" err="1" smtClean="0">
                <a:latin typeface="Calibri" pitchFamily="34" charset="0"/>
              </a:rPr>
              <a:t>bersedia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menangkap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basah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dirinya</a:t>
            </a:r>
            <a:r>
              <a:rPr lang="en-US" sz="2800" dirty="0" smtClean="0">
                <a:latin typeface="Calibri" pitchFamily="34" charset="0"/>
              </a:rPr>
              <a:t> &amp; </a:t>
            </a:r>
            <a:r>
              <a:rPr lang="en-US" sz="2800" dirty="0" err="1" smtClean="0">
                <a:latin typeface="Calibri" pitchFamily="34" charset="0"/>
              </a:rPr>
              <a:t>memainkan</a:t>
            </a:r>
            <a:r>
              <a:rPr lang="en-US" sz="2800" dirty="0" smtClean="0">
                <a:latin typeface="Calibri" pitchFamily="34" charset="0"/>
              </a:rPr>
              <a:t> game yang </a:t>
            </a:r>
            <a:r>
              <a:rPr lang="en-US" sz="2800" dirty="0" err="1" smtClean="0">
                <a:latin typeface="Calibri" pitchFamily="34" charset="0"/>
              </a:rPr>
              <a:t>komplementer</a:t>
            </a:r>
            <a:r>
              <a:rPr lang="en-US" sz="2800" dirty="0" smtClean="0">
                <a:latin typeface="Calibri" pitchFamily="34" charset="0"/>
              </a:rPr>
              <a:t> “Now I’ve got you, you S.O.B”.</a:t>
            </a:r>
          </a:p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800" dirty="0" err="1" smtClean="0">
                <a:latin typeface="Calibri" pitchFamily="34" charset="0"/>
              </a:rPr>
              <a:t>Pada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titik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ini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muncul</a:t>
            </a:r>
            <a:r>
              <a:rPr lang="en-US" sz="2800" dirty="0" smtClean="0">
                <a:latin typeface="Calibri" pitchFamily="34" charset="0"/>
              </a:rPr>
              <a:t> rescuer. </a:t>
            </a:r>
            <a:r>
              <a:rPr lang="en-US" sz="2800" dirty="0" err="1" smtClean="0">
                <a:latin typeface="Calibri" pitchFamily="34" charset="0"/>
              </a:rPr>
              <a:t>Jika</a:t>
            </a:r>
            <a:r>
              <a:rPr lang="en-US" sz="2800" dirty="0" smtClean="0">
                <a:latin typeface="Calibri" pitchFamily="34" charset="0"/>
              </a:rPr>
              <a:t> rescuer </a:t>
            </a:r>
            <a:r>
              <a:rPr lang="en-US" sz="2800" dirty="0" err="1" smtClean="0">
                <a:latin typeface="Calibri" pitchFamily="34" charset="0"/>
              </a:rPr>
              <a:t>datang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dengan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tindakan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pertolongan</a:t>
            </a:r>
            <a:r>
              <a:rPr lang="en-US" sz="2800" dirty="0" smtClean="0">
                <a:latin typeface="Calibri" pitchFamily="34" charset="0"/>
              </a:rPr>
              <a:t> yang </a:t>
            </a:r>
            <a:r>
              <a:rPr lang="en-US" sz="2800" dirty="0" err="1" smtClean="0">
                <a:latin typeface="Calibri" pitchFamily="34" charset="0"/>
              </a:rPr>
              <a:t>tidak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realistis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atau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tidak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adekuat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maka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ia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ditolak</a:t>
            </a:r>
            <a:r>
              <a:rPr lang="en-US" sz="2800" dirty="0" smtClean="0">
                <a:latin typeface="Calibri" pitchFamily="34" charset="0"/>
              </a:rPr>
              <a:t>. </a:t>
            </a:r>
            <a:r>
              <a:rPr lang="en-US" sz="2800" dirty="0" err="1" smtClean="0">
                <a:latin typeface="Calibri" pitchFamily="34" charset="0"/>
              </a:rPr>
              <a:t>Ia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kemudian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merasa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ditindas</a:t>
            </a:r>
            <a:r>
              <a:rPr lang="en-US" sz="2800" dirty="0" smtClean="0">
                <a:latin typeface="Calibri" pitchFamily="34" charset="0"/>
              </a:rPr>
              <a:t> &amp; </a:t>
            </a:r>
            <a:r>
              <a:rPr lang="en-US" sz="2800" dirty="0" err="1" smtClean="0">
                <a:latin typeface="Calibri" pitchFamily="34" charset="0"/>
              </a:rPr>
              <a:t>dikick</a:t>
            </a:r>
            <a:r>
              <a:rPr lang="en-US" sz="2800" dirty="0" smtClean="0">
                <a:latin typeface="Calibri" pitchFamily="34" charset="0"/>
              </a:rPr>
              <a:t>. </a:t>
            </a:r>
            <a:r>
              <a:rPr lang="en-US" sz="2800" dirty="0" err="1" smtClean="0">
                <a:latin typeface="Calibri" pitchFamily="34" charset="0"/>
              </a:rPr>
              <a:t>Ia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mengatakan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dengan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penuh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penyesalan</a:t>
            </a:r>
            <a:r>
              <a:rPr lang="en-US" sz="2800" dirty="0" smtClean="0">
                <a:latin typeface="Calibri" pitchFamily="34" charset="0"/>
              </a:rPr>
              <a:t> “I’m only trying to help you”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bg1"/>
          </a:solidFill>
        </p:spPr>
        <p:txBody>
          <a:bodyPr/>
          <a:lstStyle/>
          <a:p>
            <a:pPr marL="484188" eaLnBrk="1" hangingPunct="1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KESIMPULAN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066800"/>
            <a:ext cx="8229600" cy="5791200"/>
          </a:xfrm>
        </p:spPr>
        <p:txBody>
          <a:bodyPr/>
          <a:lstStyle/>
          <a:p>
            <a:pPr algn="just" eaLnBrk="1" hangingPunct="1"/>
            <a:r>
              <a:rPr lang="en-US" sz="2400" dirty="0" err="1" smtClean="0">
                <a:latin typeface="Calibri" pitchFamily="34" charset="0"/>
              </a:rPr>
              <a:t>Setiap</a:t>
            </a:r>
            <a:r>
              <a:rPr lang="en-US" sz="2400" dirty="0" smtClean="0">
                <a:latin typeface="Calibri" pitchFamily="34" charset="0"/>
              </a:rPr>
              <a:t> orang </a:t>
            </a:r>
            <a:r>
              <a:rPr lang="en-US" sz="2400" dirty="0" err="1" smtClean="0">
                <a:latin typeface="Calibri" pitchFamily="34" charset="0"/>
              </a:rPr>
              <a:t>memiliki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psikologis</a:t>
            </a:r>
            <a:r>
              <a:rPr lang="en-US" sz="2400" dirty="0" smtClean="0">
                <a:latin typeface="Calibri" pitchFamily="34" charset="0"/>
              </a:rPr>
              <a:t> &amp; </a:t>
            </a:r>
            <a:r>
              <a:rPr lang="en-US" sz="2400" dirty="0" err="1" smtClean="0">
                <a:latin typeface="Calibri" pitchFamily="34" charset="0"/>
              </a:rPr>
              <a:t>hidup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kultur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juga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punya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psikologis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mengandung</a:t>
            </a:r>
            <a:r>
              <a:rPr lang="en-US" sz="2400" dirty="0" smtClean="0">
                <a:latin typeface="Calibri" pitchFamily="34" charset="0"/>
              </a:rPr>
              <a:t> program drama </a:t>
            </a:r>
            <a:r>
              <a:rPr lang="en-US" sz="2400" dirty="0" err="1" smtClean="0">
                <a:latin typeface="Calibri" pitchFamily="34" charset="0"/>
              </a:rPr>
              <a:t>kehidupan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individu</a:t>
            </a:r>
            <a:r>
              <a:rPr lang="en-US" sz="2400" dirty="0" smtClean="0">
                <a:latin typeface="Calibri" pitchFamily="34" charset="0"/>
              </a:rPr>
              <a:t>. Hal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berasal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yg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diterima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anak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orangtuanya</a:t>
            </a:r>
            <a:r>
              <a:rPr lang="en-US" sz="2400" dirty="0" smtClean="0">
                <a:latin typeface="Calibri" pitchFamily="34" charset="0"/>
              </a:rPr>
              <a:t>, yang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bersifat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konstruktif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destruktif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maupun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nonproduktif</a:t>
            </a:r>
            <a:r>
              <a:rPr lang="en-US" sz="2400" dirty="0" smtClean="0">
                <a:latin typeface="Calibri" pitchFamily="34" charset="0"/>
              </a:rPr>
              <a:t>. </a:t>
            </a:r>
            <a:endParaRPr lang="id-ID" sz="2400" dirty="0" smtClean="0">
              <a:latin typeface="Calibri" pitchFamily="34" charset="0"/>
            </a:endParaRPr>
          </a:p>
          <a:p>
            <a:pPr algn="just" eaLnBrk="1" hangingPunct="1"/>
            <a:endParaRPr lang="id-ID" sz="2400" dirty="0" smtClean="0">
              <a:latin typeface="Calibri" pitchFamily="34" charset="0"/>
            </a:endParaRPr>
          </a:p>
          <a:p>
            <a:pPr algn="just"/>
            <a:r>
              <a:rPr lang="en-US" sz="2400" dirty="0" err="1" smtClean="0">
                <a:latin typeface="Calibri" pitchFamily="34" charset="0"/>
              </a:rPr>
              <a:t>Sebagian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besar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orang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waktu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memainkan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 &amp; </a:t>
            </a:r>
            <a:r>
              <a:rPr lang="en-US" sz="2400" dirty="0" err="1" smtClean="0">
                <a:latin typeface="Calibri" pitchFamily="34" charset="0"/>
              </a:rPr>
              <a:t>mengenakan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topeng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dgn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cara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tertentu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Jika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menyadari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perilakunya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maka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kesadaran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ini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memberikan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kebebasan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menolak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peran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salah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bisa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menolak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untuk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berpura-pura</a:t>
            </a:r>
            <a:r>
              <a:rPr lang="en-US" sz="2400" dirty="0" smtClean="0">
                <a:latin typeface="Calibri" pitchFamily="34" charset="0"/>
              </a:rPr>
              <a:t> &amp; </a:t>
            </a:r>
            <a:r>
              <a:rPr lang="en-US" sz="2400" dirty="0" err="1" smtClean="0">
                <a:latin typeface="Calibri" pitchFamily="34" charset="0"/>
              </a:rPr>
              <a:t>lebih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memilih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sifat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asli</a:t>
            </a:r>
            <a:r>
              <a:rPr lang="en-US" sz="2400" dirty="0" smtClean="0">
                <a:latin typeface="Calibri" pitchFamily="34" charset="0"/>
              </a:rPr>
              <a:t>/</a:t>
            </a:r>
            <a:r>
              <a:rPr lang="en-US" sz="2400" dirty="0" err="1" smtClean="0">
                <a:latin typeface="Calibri" pitchFamily="34" charset="0"/>
              </a:rPr>
              <a:t>sebenarnya</a:t>
            </a:r>
            <a:r>
              <a:rPr lang="en-US" sz="2400" dirty="0" smtClean="0">
                <a:latin typeface="Calibri" pitchFamily="34" charset="0"/>
              </a:rPr>
              <a:t>.</a:t>
            </a:r>
          </a:p>
          <a:p>
            <a:pPr algn="just" eaLnBrk="1" hangingPunct="1">
              <a:buNone/>
            </a:pPr>
            <a:endParaRPr lang="en-US" sz="2400" dirty="0" smtClean="0">
              <a:latin typeface="Calibri" pitchFamily="34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just" eaLnBrk="1" hangingPunct="1"/>
            <a:r>
              <a:rPr lang="en-US" sz="2400" dirty="0" smtClean="0">
                <a:latin typeface="Calibri" pitchFamily="34" charset="0"/>
              </a:rPr>
              <a:t>Orang yang </a:t>
            </a:r>
            <a:r>
              <a:rPr lang="en-US" sz="2400" dirty="0" err="1" smtClean="0">
                <a:latin typeface="Calibri" pitchFamily="34" charset="0"/>
              </a:rPr>
              <a:t>mempunyai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kesadaran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dapat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menentukan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sendiri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rencana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hidupnya</a:t>
            </a:r>
            <a:r>
              <a:rPr lang="en-US" sz="2400" dirty="0" smtClean="0">
                <a:latin typeface="Calibri" pitchFamily="34" charset="0"/>
              </a:rPr>
              <a:t> &amp; </a:t>
            </a:r>
            <a:r>
              <a:rPr lang="en-US" sz="2400" dirty="0" err="1" smtClean="0">
                <a:latin typeface="Calibri" pitchFamily="34" charset="0"/>
              </a:rPr>
              <a:t>menulis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ulang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naskah</a:t>
            </a:r>
            <a:r>
              <a:rPr lang="en-US" sz="2400" dirty="0" smtClean="0">
                <a:latin typeface="Calibri" pitchFamily="34" charset="0"/>
              </a:rPr>
              <a:t> drama </a:t>
            </a:r>
            <a:r>
              <a:rPr lang="en-US" sz="2400" dirty="0" err="1" smtClean="0">
                <a:latin typeface="Calibri" pitchFamily="34" charset="0"/>
              </a:rPr>
              <a:t>kehidupannya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sesuai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keunikan</a:t>
            </a:r>
            <a:r>
              <a:rPr lang="en-US" sz="2400" dirty="0" smtClean="0">
                <a:latin typeface="Calibri" pitchFamily="34" charset="0"/>
              </a:rPr>
              <a:t> yang </a:t>
            </a:r>
            <a:r>
              <a:rPr lang="en-US" sz="2400" dirty="0" err="1" smtClean="0">
                <a:latin typeface="Calibri" pitchFamily="34" charset="0"/>
              </a:rPr>
              <a:t>ada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  <a:sym typeface="Wingdings" pitchFamily="2" charset="2"/>
              </a:rPr>
              <a:t>shg </a:t>
            </a:r>
            <a:r>
              <a:rPr lang="en-US" sz="2400" dirty="0" err="1" smtClean="0">
                <a:latin typeface="Calibri" pitchFamily="34" charset="0"/>
              </a:rPr>
              <a:t>mengerti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jati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id-ID" sz="2400" dirty="0" smtClean="0">
                <a:latin typeface="Calibri" pitchFamily="34" charset="0"/>
              </a:rPr>
              <a:t>dan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mengarahkan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kembali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kompulsinya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dalam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menjalani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hidup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satu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pandangan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spesifik</a:t>
            </a:r>
            <a:r>
              <a:rPr lang="en-US" sz="2400" dirty="0" smtClean="0"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marL="484188" eaLnBrk="1" hangingPunct="1"/>
            <a:r>
              <a:rPr lang="id-ID" dirty="0" smtClean="0">
                <a:solidFill>
                  <a:schemeClr val="tx1"/>
                </a:solidFill>
              </a:rPr>
              <a:t>Naskah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kehidupan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, </a:t>
            </a:r>
            <a:r>
              <a:rPr lang="en-US" sz="2400" dirty="0" err="1" smtClean="0"/>
              <a:t>peran</a:t>
            </a:r>
            <a:r>
              <a:rPr lang="id-ID" sz="2400" dirty="0" smtClean="0"/>
              <a:t> yg</a:t>
            </a:r>
            <a:r>
              <a:rPr lang="en-US" sz="2400" dirty="0" smtClean="0"/>
              <a:t> </a:t>
            </a:r>
            <a:r>
              <a:rPr lang="en-US" sz="2400" dirty="0" err="1" smtClean="0"/>
              <a:t>dipelajari</a:t>
            </a:r>
            <a:r>
              <a:rPr lang="en-US" sz="2400" dirty="0" smtClean="0"/>
              <a:t>, </a:t>
            </a:r>
            <a:r>
              <a:rPr lang="en-US" sz="2400" dirty="0" err="1" smtClean="0"/>
              <a:t>dilatih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id-ID" sz="2400" dirty="0"/>
              <a:t>y</a:t>
            </a:r>
            <a:r>
              <a:rPr lang="id-ID" sz="2400" dirty="0" smtClean="0"/>
              <a:t>g dilakukan </a:t>
            </a:r>
            <a:r>
              <a:rPr lang="en-US" sz="2400" dirty="0" smtClean="0"/>
              <a:t> </a:t>
            </a:r>
            <a:r>
              <a:rPr lang="id-ID" sz="2400" dirty="0" smtClean="0"/>
              <a:t>ditentukan oleh suatu naskah</a:t>
            </a:r>
            <a:endParaRPr lang="en-US" sz="2400" dirty="0" smtClean="0"/>
          </a:p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id-ID" sz="2400" dirty="0" smtClean="0"/>
              <a:t>N</a:t>
            </a:r>
            <a:r>
              <a:rPr lang="en-US" sz="2400" dirty="0" err="1" smtClean="0"/>
              <a:t>askah</a:t>
            </a:r>
            <a:r>
              <a:rPr lang="en-US" sz="2400" dirty="0" smtClean="0"/>
              <a:t> </a:t>
            </a:r>
            <a:r>
              <a:rPr lang="en-US" sz="2400" dirty="0" err="1" smtClean="0"/>
              <a:t>psikologis</a:t>
            </a:r>
            <a:r>
              <a:rPr lang="en-US" sz="2400" dirty="0" smtClean="0"/>
              <a:t> </a:t>
            </a:r>
            <a:r>
              <a:rPr lang="en-US" sz="2400" dirty="0" err="1" smtClean="0"/>
              <a:t>mirip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id-ID" sz="2400" dirty="0" smtClean="0"/>
              <a:t>naskah</a:t>
            </a:r>
            <a:r>
              <a:rPr lang="en-US" sz="2400" dirty="0" smtClean="0"/>
              <a:t> </a:t>
            </a:r>
            <a:r>
              <a:rPr lang="en-US" sz="2400" dirty="0" err="1" smtClean="0"/>
              <a:t>teater</a:t>
            </a:r>
            <a:r>
              <a:rPr lang="en-US" sz="2400" dirty="0" smtClean="0"/>
              <a:t>.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peran</a:t>
            </a:r>
            <a:r>
              <a:rPr lang="en-US" sz="2400" dirty="0" smtClean="0"/>
              <a:t> </a:t>
            </a:r>
            <a:r>
              <a:rPr lang="en-US" sz="2400" dirty="0" err="1" smtClean="0"/>
              <a:t>karakter</a:t>
            </a:r>
            <a:r>
              <a:rPr lang="en-US" sz="2400" dirty="0" smtClean="0"/>
              <a:t>, dialog, </a:t>
            </a:r>
            <a:r>
              <a:rPr lang="en-US" sz="2400" dirty="0" err="1" smtClean="0"/>
              <a:t>adegan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babak</a:t>
            </a:r>
            <a:r>
              <a:rPr lang="en-US" sz="2400" dirty="0" smtClean="0"/>
              <a:t>, </a:t>
            </a:r>
            <a:r>
              <a:rPr lang="en-US" sz="2400" dirty="0" err="1" smtClean="0"/>
              <a:t>tema</a:t>
            </a:r>
            <a:r>
              <a:rPr lang="id-ID" sz="2400" dirty="0" smtClean="0"/>
              <a:t> serta </a:t>
            </a:r>
            <a:r>
              <a:rPr lang="en-US" sz="2400" dirty="0" smtClean="0"/>
              <a:t>plot yang men</a:t>
            </a:r>
            <a:r>
              <a:rPr lang="id-ID" sz="2400" dirty="0" smtClean="0"/>
              <a:t>uju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klimaks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berakhir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id-ID" sz="2400" dirty="0" smtClean="0"/>
              <a:t>tirai penutup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762000"/>
            <a:ext cx="8229600" cy="590736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2800" dirty="0" smtClean="0"/>
              <a:t>Drama </a:t>
            </a:r>
            <a:r>
              <a:rPr lang="en-US" sz="2800" dirty="0" err="1" smtClean="0"/>
              <a:t>kehidupan</a:t>
            </a:r>
            <a:r>
              <a:rPr lang="en-US" sz="2800" dirty="0" smtClean="0"/>
              <a:t> </a:t>
            </a:r>
            <a:r>
              <a:rPr lang="en-US" sz="2800" dirty="0" err="1" smtClean="0"/>
              <a:t>berawal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id-ID" sz="2800" dirty="0" smtClean="0"/>
              <a:t>saat </a:t>
            </a:r>
            <a:r>
              <a:rPr lang="en-US" sz="2800" dirty="0" err="1" smtClean="0"/>
              <a:t>kelahiran</a:t>
            </a:r>
            <a:endParaRPr lang="en-US" sz="2800" dirty="0" smtClean="0"/>
          </a:p>
          <a:p>
            <a:pPr algn="just" eaLnBrk="1" hangingPunct="1"/>
            <a:r>
              <a:rPr lang="en-US" sz="2800" dirty="0" err="1" smtClean="0"/>
              <a:t>Instruksi</a:t>
            </a:r>
            <a:r>
              <a:rPr lang="en-US" sz="2800" dirty="0" smtClean="0"/>
              <a:t> </a:t>
            </a:r>
            <a:r>
              <a:rPr lang="id-ID" sz="2800" dirty="0" smtClean="0"/>
              <a:t>pada </a:t>
            </a:r>
            <a:r>
              <a:rPr lang="en-US" sz="2800" dirty="0" err="1" smtClean="0"/>
              <a:t>naskah</a:t>
            </a:r>
            <a:r>
              <a:rPr lang="en-US" sz="2800" dirty="0" smtClean="0"/>
              <a:t> </a:t>
            </a:r>
            <a:r>
              <a:rPr lang="en-US" sz="2800" dirty="0" err="1" smtClean="0"/>
              <a:t>diprogramkan</a:t>
            </a:r>
            <a:r>
              <a:rPr lang="en-US" sz="2800" dirty="0" smtClean="0"/>
              <a:t> </a:t>
            </a:r>
            <a:r>
              <a:rPr lang="en-US" sz="2800" dirty="0" err="1" smtClean="0"/>
              <a:t>ke</a:t>
            </a:r>
            <a:r>
              <a:rPr lang="id-ID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i="1" dirty="0" smtClean="0"/>
              <a:t>child ego state </a:t>
            </a:r>
            <a:r>
              <a:rPr lang="en-US" sz="2800" dirty="0" err="1" smtClean="0"/>
              <a:t>melalui</a:t>
            </a:r>
            <a:r>
              <a:rPr lang="en-US" sz="2800" dirty="0" smtClean="0"/>
              <a:t> </a:t>
            </a:r>
            <a:r>
              <a:rPr lang="en-US" sz="2800" dirty="0" err="1" smtClean="0"/>
              <a:t>transaksi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figur</a:t>
            </a:r>
            <a:r>
              <a:rPr lang="en-US" sz="2800" dirty="0" smtClean="0"/>
              <a:t> orang </a:t>
            </a:r>
            <a:r>
              <a:rPr lang="en-US" sz="2800" dirty="0" err="1" smtClean="0"/>
              <a:t>tua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i="1" dirty="0" smtClean="0"/>
              <a:t> </a:t>
            </a:r>
          </a:p>
          <a:p>
            <a:pPr algn="just" eaLnBrk="1" hangingPunct="1"/>
            <a:r>
              <a:rPr lang="en-US" sz="2800" dirty="0" err="1" smtClean="0"/>
              <a:t>Seiring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bertumbuh</a:t>
            </a:r>
            <a:r>
              <a:rPr lang="en-US" sz="2800" dirty="0" smtClean="0"/>
              <a:t> </a:t>
            </a:r>
            <a:r>
              <a:rPr lang="en-US" sz="2800" dirty="0" err="1" smtClean="0"/>
              <a:t>dewasa</a:t>
            </a:r>
            <a:r>
              <a:rPr lang="en-US" sz="2800" dirty="0" smtClean="0"/>
              <a:t>, </a:t>
            </a:r>
            <a:r>
              <a:rPr lang="en-US" sz="2800" dirty="0" err="1" smtClean="0"/>
              <a:t>mereka</a:t>
            </a:r>
            <a:r>
              <a:rPr lang="en-US" sz="2800" dirty="0" smtClean="0"/>
              <a:t> </a:t>
            </a:r>
            <a:r>
              <a:rPr lang="en-US" sz="2800" dirty="0" err="1" smtClean="0"/>
              <a:t>belajar</a:t>
            </a:r>
            <a:r>
              <a:rPr lang="en-US" sz="2800" dirty="0" smtClean="0"/>
              <a:t> </a:t>
            </a: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memainkan</a:t>
            </a:r>
            <a:r>
              <a:rPr lang="en-US" sz="2800" dirty="0" smtClean="0"/>
              <a:t> </a:t>
            </a:r>
            <a:r>
              <a:rPr lang="en-US" sz="2800" dirty="0" err="1" smtClean="0"/>
              <a:t>peran</a:t>
            </a:r>
            <a:r>
              <a:rPr lang="id-ID" sz="2800" dirty="0" smtClean="0"/>
              <a:t> di tempat tinggalnya, seperti </a:t>
            </a:r>
            <a:r>
              <a:rPr lang="id-ID" sz="2800" dirty="0" smtClean="0"/>
              <a:t>: </a:t>
            </a:r>
            <a:r>
              <a:rPr lang="en-US" sz="2800" dirty="0" err="1" smtClean="0"/>
              <a:t>penjahat</a:t>
            </a:r>
            <a:r>
              <a:rPr lang="en-US" sz="2800" dirty="0" smtClean="0"/>
              <a:t>, </a:t>
            </a:r>
            <a:r>
              <a:rPr lang="en-US" sz="2800" dirty="0" err="1" smtClean="0"/>
              <a:t>korban</a:t>
            </a:r>
            <a:r>
              <a:rPr lang="en-US" sz="2800" dirty="0" smtClean="0"/>
              <a:t>,</a:t>
            </a:r>
            <a:r>
              <a:rPr lang="id-ID" sz="2800" dirty="0" smtClean="0"/>
              <a:t> </a:t>
            </a:r>
            <a:r>
              <a:rPr lang="en-US" sz="2800" dirty="0" err="1" smtClean="0"/>
              <a:t>penyelamat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tanpa</a:t>
            </a:r>
            <a:r>
              <a:rPr lang="en-US" sz="2800" dirty="0" smtClean="0"/>
              <a:t> </a:t>
            </a:r>
            <a:r>
              <a:rPr lang="en-US" sz="2800" dirty="0" err="1" smtClean="0"/>
              <a:t>diketahui</a:t>
            </a:r>
            <a:r>
              <a:rPr lang="en-US" sz="2800" dirty="0" smtClean="0"/>
              <a:t> </a:t>
            </a:r>
            <a:r>
              <a:rPr lang="en-US" sz="2800" dirty="0" err="1" smtClean="0"/>
              <a:t>mereka</a:t>
            </a:r>
            <a:r>
              <a:rPr lang="en-US" sz="2800" dirty="0" smtClean="0"/>
              <a:t> </a:t>
            </a:r>
            <a:r>
              <a:rPr lang="en-US" sz="2800" dirty="0" err="1" smtClean="0"/>
              <a:t>akan</a:t>
            </a:r>
            <a:r>
              <a:rPr lang="en-US" sz="2800" dirty="0" smtClean="0"/>
              <a:t> </a:t>
            </a:r>
            <a:r>
              <a:rPr lang="en-US" sz="2800" dirty="0" err="1" smtClean="0"/>
              <a:t>mencari</a:t>
            </a:r>
            <a:r>
              <a:rPr lang="en-US" sz="2800" dirty="0" smtClean="0"/>
              <a:t> </a:t>
            </a:r>
            <a:r>
              <a:rPr lang="en-US" sz="2800" dirty="0" err="1" smtClean="0"/>
              <a:t>pemeran</a:t>
            </a:r>
            <a:r>
              <a:rPr lang="en-US" sz="2800" dirty="0" smtClean="0"/>
              <a:t> </a:t>
            </a:r>
            <a:r>
              <a:rPr lang="en-US" sz="2800" dirty="0" err="1" smtClean="0"/>
              <a:t>pelengkap</a:t>
            </a:r>
            <a:r>
              <a:rPr lang="en-US" sz="2800" dirty="0" smtClean="0"/>
              <a:t> </a:t>
            </a:r>
            <a:r>
              <a:rPr lang="en-US" sz="2800" dirty="0" err="1" smtClean="0"/>
              <a:t>lainnya</a:t>
            </a:r>
            <a:r>
              <a:rPr lang="id-ID" sz="2800" dirty="0"/>
              <a:t> </a:t>
            </a:r>
            <a:r>
              <a:rPr lang="id-ID" sz="2800" dirty="0" smtClean="0"/>
              <a:t>untuk ikut bermain.</a:t>
            </a:r>
            <a:r>
              <a:rPr lang="en-US" sz="2800" dirty="0" smtClean="0"/>
              <a:t> </a:t>
            </a:r>
            <a:endParaRPr lang="id-ID" sz="2800" dirty="0" smtClean="0"/>
          </a:p>
          <a:p>
            <a:pPr algn="just"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N</a:t>
            </a:r>
            <a:r>
              <a:rPr lang="en-US" dirty="0" err="1" smtClean="0"/>
              <a:t>askah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lvl="0"/>
            <a:r>
              <a:rPr lang="id-ID" sz="2800" dirty="0" smtClean="0"/>
              <a:t>N</a:t>
            </a:r>
            <a:r>
              <a:rPr lang="en-US" sz="2800" dirty="0" err="1" smtClean="0"/>
              <a:t>askah</a:t>
            </a:r>
            <a:r>
              <a:rPr lang="en-US" sz="2800" dirty="0" smtClean="0"/>
              <a:t> </a:t>
            </a:r>
            <a:r>
              <a:rPr lang="en-US" sz="2800" dirty="0" err="1" smtClean="0"/>
              <a:t>budaya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pola</a:t>
            </a:r>
            <a:r>
              <a:rPr lang="en-US" sz="2800" dirty="0" smtClean="0"/>
              <a:t> drama yang </a:t>
            </a:r>
            <a:r>
              <a:rPr lang="en-US" sz="2800" dirty="0" err="1" smtClean="0"/>
              <a:t>diterima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diharapkan</a:t>
            </a:r>
            <a:r>
              <a:rPr lang="en-US" sz="2800" dirty="0" smtClean="0"/>
              <a:t> </a:t>
            </a:r>
            <a:r>
              <a:rPr lang="id-ID" sz="2800" dirty="0" smtClean="0"/>
              <a:t>yg muncul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masyarakat</a:t>
            </a:r>
            <a:endParaRPr lang="id-ID" sz="2800" dirty="0" smtClean="0"/>
          </a:p>
          <a:p>
            <a:pPr lvl="1" algn="just"/>
            <a:r>
              <a:rPr lang="en-US" sz="2800" dirty="0" err="1" smtClean="0"/>
              <a:t>ditentukan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asumsi</a:t>
            </a:r>
            <a:r>
              <a:rPr lang="id-ID" sz="2800" dirty="0" smtClean="0"/>
              <a:t>2</a:t>
            </a:r>
            <a:r>
              <a:rPr lang="en-US" sz="2800" dirty="0" smtClean="0"/>
              <a:t> yang di</a:t>
            </a:r>
            <a:r>
              <a:rPr lang="id-ID" sz="2800" dirty="0" smtClean="0"/>
              <a:t>percaya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mayoritas</a:t>
            </a:r>
            <a:r>
              <a:rPr lang="en-US" sz="2800" dirty="0" smtClean="0"/>
              <a:t> </a:t>
            </a:r>
            <a:r>
              <a:rPr lang="id-ID" sz="2800" dirty="0" smtClean="0"/>
              <a:t>orang dalam </a:t>
            </a:r>
            <a:r>
              <a:rPr lang="en-US" sz="2800" dirty="0" err="1" smtClean="0"/>
              <a:t>kelompok</a:t>
            </a:r>
            <a:r>
              <a:rPr lang="en-US" sz="2800" dirty="0" smtClean="0"/>
              <a:t> </a:t>
            </a:r>
            <a:r>
              <a:rPr lang="id-ID" sz="2800" dirty="0" smtClean="0"/>
              <a:t>tsb</a:t>
            </a:r>
            <a:endParaRPr lang="en-US" sz="2800" dirty="0" smtClean="0"/>
          </a:p>
          <a:p>
            <a:pPr lvl="0"/>
            <a:r>
              <a:rPr lang="id-ID" sz="2800" dirty="0" err="1"/>
              <a:t>N</a:t>
            </a:r>
            <a:r>
              <a:rPr lang="en-US" sz="2800" dirty="0" err="1" smtClean="0"/>
              <a:t>askah</a:t>
            </a:r>
            <a:r>
              <a:rPr lang="en-US" sz="2800" dirty="0" smtClean="0"/>
              <a:t> </a:t>
            </a:r>
            <a:r>
              <a:rPr lang="en-US" sz="2800" dirty="0" err="1" smtClean="0"/>
              <a:t>budaya</a:t>
            </a:r>
            <a:r>
              <a:rPr lang="en-US" sz="2800" dirty="0" smtClean="0"/>
              <a:t> </a:t>
            </a:r>
            <a:r>
              <a:rPr lang="id-ID" sz="2800" dirty="0" smtClean="0"/>
              <a:t>juga sama dengan naskah teater; mem</a:t>
            </a:r>
            <a:r>
              <a:rPr lang="en-US" sz="2800" dirty="0" err="1" smtClean="0"/>
              <a:t>punya</a:t>
            </a:r>
            <a:r>
              <a:rPr lang="id-ID" sz="2800" dirty="0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tema</a:t>
            </a:r>
            <a:r>
              <a:rPr lang="en-US" sz="2800" dirty="0" smtClean="0"/>
              <a:t>, </a:t>
            </a:r>
            <a:r>
              <a:rPr lang="en-US" sz="2800" dirty="0" err="1" smtClean="0"/>
              <a:t>karakter</a:t>
            </a:r>
            <a:r>
              <a:rPr lang="en-US" sz="2800" dirty="0" smtClean="0"/>
              <a:t>, </a:t>
            </a:r>
            <a:r>
              <a:rPr lang="en-US" sz="2800" dirty="0" err="1" smtClean="0"/>
              <a:t>peran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diharapkan</a:t>
            </a:r>
            <a:r>
              <a:rPr lang="en-US" sz="2800" dirty="0" smtClean="0"/>
              <a:t>, </a:t>
            </a:r>
            <a:r>
              <a:rPr lang="en-US" sz="2800" dirty="0" err="1" smtClean="0"/>
              <a:t>kostum</a:t>
            </a:r>
            <a:r>
              <a:rPr lang="en-US" sz="2800" dirty="0" smtClean="0"/>
              <a:t>, setting, </a:t>
            </a:r>
            <a:r>
              <a:rPr lang="en-US" sz="2800" dirty="0" err="1" smtClean="0"/>
              <a:t>babak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tirai</a:t>
            </a:r>
            <a:r>
              <a:rPr lang="en-US" sz="2800" dirty="0" smtClean="0"/>
              <a:t> </a:t>
            </a:r>
            <a:r>
              <a:rPr lang="en-US" sz="2800" dirty="0" err="1" smtClean="0"/>
              <a:t>penutup</a:t>
            </a:r>
            <a:endParaRPr lang="id-ID" sz="2800" dirty="0" smtClean="0"/>
          </a:p>
          <a:p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533400"/>
            <a:ext cx="8229600" cy="5919936"/>
          </a:xfrm>
        </p:spPr>
        <p:txBody>
          <a:bodyPr>
            <a:normAutofit/>
          </a:bodyPr>
          <a:lstStyle/>
          <a:p>
            <a:pPr marL="447675" indent="-382588" algn="just">
              <a:defRPr/>
            </a:pPr>
            <a:r>
              <a:rPr lang="id-ID" sz="2400" dirty="0" smtClean="0"/>
              <a:t>N</a:t>
            </a:r>
            <a:r>
              <a:rPr lang="en-US" sz="2400" dirty="0" err="1" smtClean="0"/>
              <a:t>askah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mencerminkan</a:t>
            </a:r>
            <a:r>
              <a:rPr lang="en-US" sz="2400" dirty="0" smtClean="0"/>
              <a:t> </a:t>
            </a:r>
            <a:r>
              <a:rPr lang="en-US" sz="2400" dirty="0" err="1" smtClean="0"/>
              <a:t>apa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diperkirakan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“</a:t>
            </a:r>
            <a:r>
              <a:rPr lang="en-US" sz="2400" dirty="0" err="1" smtClean="0"/>
              <a:t>karakter</a:t>
            </a:r>
            <a:r>
              <a:rPr lang="en-US" sz="2400" dirty="0" smtClean="0"/>
              <a:t> </a:t>
            </a:r>
            <a:r>
              <a:rPr lang="en-US" sz="2400" dirty="0" err="1" smtClean="0"/>
              <a:t>nasional</a:t>
            </a:r>
            <a:r>
              <a:rPr lang="en-US" sz="2400" dirty="0" smtClean="0"/>
              <a:t>” </a:t>
            </a:r>
            <a:endParaRPr lang="id-ID" sz="2400" dirty="0" smtClean="0">
              <a:sym typeface="Wingdings" pitchFamily="2" charset="2"/>
            </a:endParaRPr>
          </a:p>
          <a:p>
            <a:pPr marL="447675" indent="-382588" algn="just">
              <a:defRPr/>
            </a:pPr>
            <a:r>
              <a:rPr lang="en-US" sz="2400" dirty="0" smtClean="0"/>
              <a:t>Drama yang </a:t>
            </a:r>
            <a:r>
              <a:rPr lang="en-US" sz="2400" dirty="0" err="1" smtClean="0"/>
              <a:t>sama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id-ID" sz="2400" dirty="0" smtClean="0"/>
              <a:t>ter</a:t>
            </a:r>
            <a:r>
              <a:rPr lang="en-US" sz="2400" dirty="0" err="1" smtClean="0"/>
              <a:t>ulang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generasi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generasi</a:t>
            </a:r>
            <a:r>
              <a:rPr lang="en-US" sz="2400" dirty="0" smtClean="0"/>
              <a:t>.</a:t>
            </a:r>
          </a:p>
          <a:p>
            <a:pPr marL="447675" indent="-382588" algn="just">
              <a:defRPr/>
            </a:pPr>
            <a:r>
              <a:rPr lang="en-US" sz="2400" dirty="0" err="1" smtClean="0"/>
              <a:t>Tema</a:t>
            </a:r>
            <a:r>
              <a:rPr lang="en-US" sz="2400" dirty="0" smtClean="0"/>
              <a:t> </a:t>
            </a:r>
            <a:r>
              <a:rPr lang="en-US" sz="2400" dirty="0" err="1" smtClean="0"/>
              <a:t>naskah</a:t>
            </a:r>
            <a:r>
              <a:rPr lang="en-US" sz="2400" dirty="0" smtClean="0"/>
              <a:t> </a:t>
            </a:r>
            <a:r>
              <a:rPr lang="en-US" sz="2400" dirty="0" err="1" smtClean="0"/>
              <a:t>berbeda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lai</a:t>
            </a:r>
            <a:r>
              <a:rPr lang="id-ID" sz="2400" dirty="0" smtClean="0"/>
              <a:t>n</a:t>
            </a:r>
            <a:r>
              <a:rPr lang="en-US" sz="2400" dirty="0" smtClean="0"/>
              <a:t> </a:t>
            </a:r>
            <a:endParaRPr lang="id-ID" sz="2400" dirty="0" smtClean="0"/>
          </a:p>
          <a:p>
            <a:pPr marL="447675" indent="-382588" algn="just">
              <a:defRPr/>
            </a:pPr>
            <a:r>
              <a:rPr lang="id-ID" sz="2400" dirty="0" smtClean="0"/>
              <a:t>N</a:t>
            </a:r>
            <a:r>
              <a:rPr lang="en-US" sz="2400" dirty="0" err="1" smtClean="0"/>
              <a:t>askah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berisi</a:t>
            </a:r>
            <a:r>
              <a:rPr lang="id-ID" sz="2400" dirty="0"/>
              <a:t> </a:t>
            </a:r>
            <a:r>
              <a:rPr lang="id-ID" sz="2400" dirty="0" smtClean="0"/>
              <a:t>tema </a:t>
            </a:r>
            <a:r>
              <a:rPr lang="en-US" sz="2400" dirty="0" smtClean="0"/>
              <a:t>:</a:t>
            </a:r>
          </a:p>
          <a:p>
            <a:pPr marL="862013" indent="-796925" algn="just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 1. </a:t>
            </a:r>
            <a:r>
              <a:rPr lang="id-ID" sz="2400" dirty="0" smtClean="0"/>
              <a:t>  </a:t>
            </a:r>
            <a:r>
              <a:rPr lang="en-US" sz="2400" dirty="0" err="1" smtClean="0"/>
              <a:t>penderitaan</a:t>
            </a:r>
            <a:endParaRPr lang="en-US" sz="2400" dirty="0" smtClean="0"/>
          </a:p>
          <a:p>
            <a:pPr marL="862013" indent="-796925" algn="just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 2.  </a:t>
            </a:r>
            <a:r>
              <a:rPr lang="id-ID" sz="2400" dirty="0" smtClean="0"/>
              <a:t> </a:t>
            </a:r>
            <a:r>
              <a:rPr lang="en-US" sz="2400" dirty="0" err="1" smtClean="0"/>
              <a:t>penganiayaan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masa</a:t>
            </a:r>
            <a:r>
              <a:rPr lang="id-ID" sz="2400" dirty="0" smtClean="0"/>
              <a:t>2 sulit </a:t>
            </a:r>
            <a:r>
              <a:rPr lang="en-US" sz="2400" dirty="0" smtClean="0"/>
              <a:t> (</a:t>
            </a:r>
            <a:r>
              <a:rPr lang="id-ID" sz="2400" dirty="0" smtClean="0"/>
              <a:t>mis:</a:t>
            </a:r>
            <a:r>
              <a:rPr lang="en-US" sz="2400" dirty="0" smtClean="0"/>
              <a:t> </a:t>
            </a:r>
            <a:r>
              <a:rPr lang="en-US" sz="2400" dirty="0" err="1" smtClean="0"/>
              <a:t>kisah</a:t>
            </a:r>
            <a:r>
              <a:rPr lang="en-US" sz="2400" dirty="0" smtClean="0"/>
              <a:t>  orang </a:t>
            </a:r>
            <a:r>
              <a:rPr lang="en-US" sz="2400" dirty="0" err="1" smtClean="0"/>
              <a:t>yahudi</a:t>
            </a:r>
            <a:r>
              <a:rPr lang="en-US" sz="2400" dirty="0" smtClean="0"/>
              <a:t>)</a:t>
            </a:r>
          </a:p>
          <a:p>
            <a:pPr marL="862013" indent="-796925" algn="just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    3.</a:t>
            </a:r>
            <a:r>
              <a:rPr lang="id-ID" sz="2400" dirty="0" smtClean="0"/>
              <a:t> m</a:t>
            </a:r>
            <a:r>
              <a:rPr lang="en-US" sz="2400" dirty="0" err="1" smtClean="0"/>
              <a:t>embangun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</a:t>
            </a:r>
            <a:r>
              <a:rPr lang="id-ID" sz="2400" dirty="0" smtClean="0"/>
              <a:t>&amp;</a:t>
            </a:r>
            <a:r>
              <a:rPr lang="en-US" sz="2400" dirty="0" err="1" smtClean="0"/>
              <a:t>penjajahan</a:t>
            </a:r>
            <a:r>
              <a:rPr lang="en-US" sz="2400" dirty="0" smtClean="0"/>
              <a:t> (</a:t>
            </a:r>
            <a:r>
              <a:rPr lang="id-ID" sz="2400" dirty="0" smtClean="0"/>
              <a:t>mis: </a:t>
            </a:r>
            <a:r>
              <a:rPr lang="en-US" sz="2400" dirty="0" err="1" smtClean="0"/>
              <a:t>kisah</a:t>
            </a:r>
            <a:r>
              <a:rPr lang="en-US" sz="2400" dirty="0" smtClean="0"/>
              <a:t> </a:t>
            </a:r>
            <a:r>
              <a:rPr lang="en-US" sz="2400" dirty="0" err="1" smtClean="0"/>
              <a:t>romawi</a:t>
            </a:r>
            <a:r>
              <a:rPr lang="en-US" sz="2400" dirty="0" smtClean="0"/>
              <a:t>)</a:t>
            </a:r>
            <a:endParaRPr lang="id-ID" sz="2400" dirty="0" smtClean="0"/>
          </a:p>
          <a:p>
            <a:pPr marL="65088" indent="0" algn="just">
              <a:buNone/>
              <a:defRPr/>
            </a:pPr>
            <a:r>
              <a:rPr lang="id-ID" sz="2400" dirty="0" smtClean="0"/>
              <a:t>T</a:t>
            </a:r>
            <a:r>
              <a:rPr lang="en-US" sz="2400" dirty="0" err="1" smtClean="0"/>
              <a:t>ema</a:t>
            </a:r>
            <a:r>
              <a:rPr lang="en-US" sz="2400" dirty="0" smtClean="0"/>
              <a:t> </a:t>
            </a:r>
            <a:r>
              <a:rPr lang="en-US" sz="2400" dirty="0" err="1" smtClean="0"/>
              <a:t>naskah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bermunculan</a:t>
            </a:r>
            <a:r>
              <a:rPr lang="id-ID" sz="2400" dirty="0" smtClean="0"/>
              <a:t> (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id-ID" sz="2400" dirty="0" smtClean="0"/>
              <a:t>seseorg </a:t>
            </a:r>
            <a:r>
              <a:rPr lang="en-US" sz="2400" dirty="0" err="1" smtClean="0"/>
              <a:t>terpelajar</a:t>
            </a:r>
            <a:r>
              <a:rPr lang="en-US" sz="2400" dirty="0" smtClean="0"/>
              <a:t>, </a:t>
            </a:r>
            <a:r>
              <a:rPr lang="en-US" sz="2400" dirty="0" err="1" smtClean="0"/>
              <a:t>menghasilkan</a:t>
            </a:r>
            <a:r>
              <a:rPr lang="en-US" sz="2400" dirty="0" smtClean="0"/>
              <a:t> </a:t>
            </a:r>
            <a:r>
              <a:rPr lang="en-US" sz="2400" dirty="0" err="1" smtClean="0"/>
              <a:t>uang</a:t>
            </a:r>
            <a:r>
              <a:rPr lang="en-US" sz="2400" dirty="0" smtClean="0"/>
              <a:t>, </a:t>
            </a:r>
            <a:r>
              <a:rPr lang="en-US" sz="2400" dirty="0" err="1" smtClean="0"/>
              <a:t>mencari</a:t>
            </a:r>
            <a:r>
              <a:rPr lang="en-US" sz="2400" dirty="0" smtClean="0"/>
              <a:t> </a:t>
            </a:r>
            <a:r>
              <a:rPr lang="en-US" sz="2400" dirty="0" err="1" smtClean="0"/>
              <a:t>kesenangan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mencari</a:t>
            </a:r>
            <a:r>
              <a:rPr lang="en-US" sz="2400" dirty="0" smtClean="0"/>
              <a:t> </a:t>
            </a:r>
            <a:r>
              <a:rPr lang="en-US" sz="2400" dirty="0" err="1" smtClean="0"/>
              <a:t>makna</a:t>
            </a:r>
            <a:r>
              <a:rPr lang="en-US" sz="2400" dirty="0" smtClean="0"/>
              <a:t> </a:t>
            </a:r>
            <a:r>
              <a:rPr lang="en-US" sz="2400" dirty="0" err="1" smtClean="0"/>
              <a:t>hidup</a:t>
            </a:r>
            <a:r>
              <a:rPr lang="id-ID" sz="2400" dirty="0"/>
              <a:t>)</a:t>
            </a:r>
            <a:endParaRPr lang="en-US" sz="2400" dirty="0" smtClean="0"/>
          </a:p>
          <a:p>
            <a:pPr marL="862013" indent="-796925" algn="just" eaLnBrk="1" hangingPunct="1">
              <a:buFont typeface="Wingdings" pitchFamily="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kaum</a:t>
            </a:r>
            <a:r>
              <a:rPr lang="en-US" sz="2400" dirty="0" smtClean="0"/>
              <a:t> </a:t>
            </a:r>
            <a:r>
              <a:rPr lang="en-US" sz="2400" dirty="0" err="1" smtClean="0"/>
              <a:t>muda</a:t>
            </a:r>
            <a:r>
              <a:rPr lang="en-US" sz="2400" dirty="0" smtClean="0"/>
              <a:t> modern,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dilahirkan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setting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berbeda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orang </a:t>
            </a:r>
            <a:r>
              <a:rPr lang="en-US" sz="2400" dirty="0" err="1" smtClean="0"/>
              <a:t>tuanya</a:t>
            </a:r>
            <a:r>
              <a:rPr lang="en-US" sz="2400" dirty="0" smtClean="0"/>
              <a:t>, </a:t>
            </a:r>
            <a:r>
              <a:rPr lang="en-US" sz="2400" dirty="0" err="1" smtClean="0"/>
              <a:t>menolak</a:t>
            </a:r>
            <a:r>
              <a:rPr lang="en-US" sz="2400" dirty="0" smtClean="0"/>
              <a:t> </a:t>
            </a:r>
            <a:r>
              <a:rPr lang="en-US" sz="2400" dirty="0" err="1" smtClean="0"/>
              <a:t>tema</a:t>
            </a:r>
            <a:r>
              <a:rPr lang="en-US" sz="2400" dirty="0" smtClean="0"/>
              <a:t> </a:t>
            </a:r>
            <a:r>
              <a:rPr lang="en-US" sz="2400" dirty="0" err="1" smtClean="0"/>
              <a:t>naskah</a:t>
            </a:r>
            <a:r>
              <a:rPr lang="en-US" sz="2400" dirty="0" smtClean="0"/>
              <a:t> </a:t>
            </a:r>
            <a:r>
              <a:rPr lang="en-US" sz="2400" dirty="0" err="1" smtClean="0"/>
              <a:t>terdahulu</a:t>
            </a:r>
            <a:r>
              <a:rPr lang="en-US" sz="2400" dirty="0" smtClean="0"/>
              <a:t> </a:t>
            </a:r>
            <a:r>
              <a:rPr lang="id-ID" sz="2400" dirty="0" smtClean="0"/>
              <a:t>krn dianggap </a:t>
            </a:r>
            <a:r>
              <a:rPr lang="en-US" sz="2400" dirty="0" err="1" smtClean="0"/>
              <a:t>tak</a:t>
            </a:r>
            <a:r>
              <a:rPr lang="en-US" sz="2400" dirty="0" smtClean="0"/>
              <a:t> </a:t>
            </a:r>
            <a:r>
              <a:rPr lang="id-ID" sz="2400" dirty="0" smtClean="0"/>
              <a:t>mem</a:t>
            </a:r>
            <a:r>
              <a:rPr lang="en-US" sz="2400" dirty="0" err="1" smtClean="0"/>
              <a:t>punya</a:t>
            </a:r>
            <a:r>
              <a:rPr lang="id-ID" sz="24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id-ID" sz="2400" dirty="0" smtClean="0"/>
              <a:t>/ </a:t>
            </a:r>
            <a:r>
              <a:rPr lang="en-US" sz="2400" dirty="0" err="1" smtClean="0"/>
              <a:t>relevansi</a:t>
            </a:r>
            <a:r>
              <a:rPr lang="en-US" sz="2400" dirty="0" smtClean="0"/>
              <a:t> pd </a:t>
            </a:r>
            <a:r>
              <a:rPr lang="en-US" sz="2400" dirty="0" err="1" smtClean="0"/>
              <a:t>kehidupan</a:t>
            </a:r>
            <a:r>
              <a:rPr lang="en-US" sz="2400" dirty="0" smtClean="0"/>
              <a:t> </a:t>
            </a:r>
            <a:r>
              <a:rPr lang="en-US" sz="2400" dirty="0" err="1" smtClean="0"/>
              <a:t>mereka</a:t>
            </a:r>
            <a:r>
              <a:rPr lang="en-US" sz="2400" dirty="0" smtClean="0"/>
              <a:t>. </a:t>
            </a:r>
          </a:p>
          <a:p>
            <a:pPr marL="447675" indent="-382588" algn="just" eaLnBrk="1" hangingPunct="1">
              <a:buFont typeface="Wingdings 2" pitchFamily="18" charset="2"/>
              <a:buChar char=""/>
            </a:pPr>
            <a:endParaRPr lang="en-US" sz="2400" dirty="0" smtClean="0"/>
          </a:p>
          <a:p>
            <a:pPr marL="447675" indent="-382588" algn="just" eaLnBrk="1" hangingPunct="1">
              <a:buFont typeface="Wingdings 2" pitchFamily="18" charset="2"/>
              <a:buChar char=""/>
            </a:pPr>
            <a:r>
              <a:rPr lang="en-US" sz="2400" dirty="0" err="1" smtClean="0"/>
              <a:t>Tapi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  <a:r>
              <a:rPr lang="en-US" sz="2400" dirty="0" err="1" smtClean="0"/>
              <a:t>menghadapi</a:t>
            </a:r>
            <a:r>
              <a:rPr lang="en-US" sz="2400" dirty="0" smtClean="0"/>
              <a:t> </a:t>
            </a:r>
            <a:r>
              <a:rPr lang="en-US" sz="2400" dirty="0" err="1" smtClean="0"/>
              <a:t>tema</a:t>
            </a:r>
            <a:r>
              <a:rPr lang="en-US" sz="2400" dirty="0" smtClean="0"/>
              <a:t> “</a:t>
            </a:r>
            <a:r>
              <a:rPr lang="id-ID" sz="2400" dirty="0" smtClean="0"/>
              <a:t>strugling for survival</a:t>
            </a:r>
            <a:r>
              <a:rPr lang="en-US" sz="2400" dirty="0" smtClean="0"/>
              <a:t>”, </a:t>
            </a:r>
            <a:r>
              <a:rPr lang="id-ID" sz="2400" dirty="0" smtClean="0"/>
              <a:t>tema tsb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sehubungan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kelangsungan</a:t>
            </a:r>
            <a:r>
              <a:rPr lang="en-US" sz="2400" dirty="0" smtClean="0"/>
              <a:t> </a:t>
            </a:r>
            <a:r>
              <a:rPr lang="en-US" sz="2400" dirty="0" err="1" smtClean="0"/>
              <a:t>hidup</a:t>
            </a:r>
            <a:r>
              <a:rPr lang="en-US" sz="2400" dirty="0" smtClean="0"/>
              <a:t> </a:t>
            </a:r>
            <a:r>
              <a:rPr lang="en-US" sz="2400" dirty="0" err="1" smtClean="0"/>
              <a:t>umat</a:t>
            </a:r>
            <a:r>
              <a:rPr lang="en-US" sz="2400" dirty="0" smtClean="0"/>
              <a:t> </a:t>
            </a:r>
            <a:r>
              <a:rPr lang="en-US" sz="2400" dirty="0" err="1" smtClean="0"/>
              <a:t>manusia</a:t>
            </a:r>
            <a:r>
              <a:rPr lang="id-ID" sz="2400" dirty="0" smtClean="0"/>
              <a:t> dan pelestarian lingkungan hidup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484188" eaLnBrk="1" hangingPunct="1"/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naskah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omic Sans MS" pitchFamily="66" charset="0"/>
              </a:rPr>
              <a:t>Subkultural</a:t>
            </a:r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en-US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46238"/>
            <a:ext cx="8229600" cy="4525962"/>
          </a:xfrm>
        </p:spPr>
        <p:txBody>
          <a:bodyPr>
            <a:normAutofit/>
          </a:bodyPr>
          <a:lstStyle/>
          <a:p>
            <a:pPr marL="448056" indent="-384048" algn="just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latin typeface="Calibri" pitchFamily="34" charset="0"/>
              </a:rPr>
              <a:t> </a:t>
            </a:r>
          </a:p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err="1" smtClean="0">
                <a:latin typeface="Calibri" pitchFamily="34" charset="0"/>
              </a:rPr>
              <a:t>Subkultur</a:t>
            </a:r>
            <a:r>
              <a:rPr lang="en-US" sz="2400" dirty="0" smtClean="0">
                <a:latin typeface="Calibri" pitchFamily="34" charset="0"/>
              </a:rPr>
              <a:t>  </a:t>
            </a:r>
            <a:r>
              <a:rPr lang="en-US" sz="2400" dirty="0" err="1" smtClean="0">
                <a:latin typeface="Calibri" pitchFamily="34" charset="0"/>
              </a:rPr>
              <a:t>didefinisikan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menurut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lokasi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geografisnya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latar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belakang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etnis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kepercayaan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religius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jenis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kelamin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tingkat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pendidikan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usia</a:t>
            </a:r>
            <a:endParaRPr lang="en-US" sz="2400" dirty="0" smtClean="0">
              <a:latin typeface="Calibri" pitchFamily="34" charset="0"/>
            </a:endParaRPr>
          </a:p>
          <a:p>
            <a:pPr marL="448056" indent="-384048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>
              <a:latin typeface="Calibri" pitchFamily="34" charset="0"/>
            </a:endParaRPr>
          </a:p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2400" dirty="0" err="1" smtClean="0">
                <a:latin typeface="Calibri" pitchFamily="34" charset="0"/>
              </a:rPr>
              <a:t>Setiap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subkultur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mempunyai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aksi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dramatiknya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sendiri</a:t>
            </a:r>
            <a:r>
              <a:rPr lang="en-US" sz="2400" dirty="0" smtClean="0">
                <a:latin typeface="Calibri" pitchFamily="34" charset="0"/>
              </a:rPr>
              <a:t>. Orang-orang yang </a:t>
            </a:r>
            <a:r>
              <a:rPr lang="id-ID" sz="2400" dirty="0" smtClean="0">
                <a:latin typeface="Calibri" pitchFamily="34" charset="0"/>
              </a:rPr>
              <a:t>dari suatu subkultur </a:t>
            </a:r>
            <a:r>
              <a:rPr lang="en-US" sz="2400" dirty="0" err="1" smtClean="0">
                <a:latin typeface="Calibri" pitchFamily="34" charset="0"/>
              </a:rPr>
              <a:t>menyebut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dirinya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sebagai</a:t>
            </a:r>
            <a:r>
              <a:rPr lang="en-US" sz="2400" dirty="0" smtClean="0">
                <a:latin typeface="Calibri" pitchFamily="34" charset="0"/>
              </a:rPr>
              <a:t> “kami”. Dan </a:t>
            </a:r>
            <a:r>
              <a:rPr lang="en-US" sz="2400" dirty="0" err="1" smtClean="0">
                <a:latin typeface="Calibri" pitchFamily="34" charset="0"/>
              </a:rPr>
              <a:t>mengidentifikasikan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subkulturnya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lainnya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dengan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menyebut</a:t>
            </a:r>
            <a:r>
              <a:rPr lang="en-US" sz="2400" dirty="0" smtClean="0">
                <a:latin typeface="Calibri" pitchFamily="34" charset="0"/>
              </a:rPr>
              <a:t> “</a:t>
            </a:r>
            <a:r>
              <a:rPr lang="en-US" sz="2400" dirty="0" err="1" smtClean="0">
                <a:latin typeface="Calibri" pitchFamily="34" charset="0"/>
              </a:rPr>
              <a:t>mereka</a:t>
            </a:r>
            <a:r>
              <a:rPr lang="en-US" sz="2400" dirty="0" smtClean="0">
                <a:latin typeface="Calibri" pitchFamily="34" charset="0"/>
              </a:rPr>
              <a:t>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580</TotalTime>
  <Words>1954</Words>
  <Application>Microsoft Office PowerPoint</Application>
  <PresentationFormat>On-screen Show (4:3)</PresentationFormat>
  <Paragraphs>172</Paragraphs>
  <Slides>34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Horizon</vt:lpstr>
      <vt:lpstr>The Drama of  Life Scripts </vt:lpstr>
      <vt:lpstr>PowerPoint Presentation</vt:lpstr>
      <vt:lpstr>PowerPoint Presentation</vt:lpstr>
      <vt:lpstr>Naskah</vt:lpstr>
      <vt:lpstr>PowerPoint Presentation</vt:lpstr>
      <vt:lpstr>Naskah Budaya</vt:lpstr>
      <vt:lpstr>PowerPoint Presentation</vt:lpstr>
      <vt:lpstr>PowerPoint Presentation</vt:lpstr>
      <vt:lpstr>naskah Subkultural </vt:lpstr>
      <vt:lpstr>PowerPoint Presentation</vt:lpstr>
      <vt:lpstr>naskah KELUARGA</vt:lpstr>
      <vt:lpstr>PowerPoint Presentation</vt:lpstr>
      <vt:lpstr>PowerPoint Presentation</vt:lpstr>
      <vt:lpstr>PowerPoint Presentation</vt:lpstr>
      <vt:lpstr>naskah PSIKOLOGIS SEORANG INDIVIDU</vt:lpstr>
      <vt:lpstr>PowerPoint Presentation</vt:lpstr>
      <vt:lpstr>Pembentukan naskah</vt:lpstr>
      <vt:lpstr>PowerPoint Presentation</vt:lpstr>
      <vt:lpstr>PowerPoint Presentation</vt:lpstr>
      <vt:lpstr>PowerPoint Presentation</vt:lpstr>
      <vt:lpstr>naskah DENGAN KECAMAN</vt:lpstr>
      <vt:lpstr>PowerPoint Presentation</vt:lpstr>
      <vt:lpstr>PowerPoint Presentation</vt:lpstr>
      <vt:lpstr>PERAN &amp; TEMA  DRAMA KEHIDUPAN</vt:lpstr>
      <vt:lpstr>PowerPoint Presentation</vt:lpstr>
      <vt:lpstr>PowerPoint Presentation</vt:lpstr>
      <vt:lpstr>PowerPoint Presentation</vt:lpstr>
      <vt:lpstr>Peran </vt:lpstr>
      <vt:lpstr>PowerPoint Presentation</vt:lpstr>
      <vt:lpstr>PowerPoint Presentation</vt:lpstr>
      <vt:lpstr>PowerPoint Presentation</vt:lpstr>
      <vt:lpstr>PowerPoint Presentation</vt:lpstr>
      <vt:lpstr>KESIMPULAN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DRAMA OF LIFE SCRIPTS</dc:title>
  <dc:creator>acer</dc:creator>
  <cp:lastModifiedBy>Hp Mini 110</cp:lastModifiedBy>
  <cp:revision>41</cp:revision>
  <dcterms:created xsi:type="dcterms:W3CDTF">2013-05-27T11:37:39Z</dcterms:created>
  <dcterms:modified xsi:type="dcterms:W3CDTF">2014-05-23T02:09:29Z</dcterms:modified>
</cp:coreProperties>
</file>