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1" r:id="rId5"/>
    <p:sldId id="265" r:id="rId6"/>
    <p:sldId id="266" r:id="rId7"/>
    <p:sldId id="260" r:id="rId8"/>
    <p:sldId id="262" r:id="rId9"/>
    <p:sldId id="263" r:id="rId10"/>
    <p:sldId id="268" r:id="rId11"/>
    <p:sldId id="267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4081C-BCCD-4CD5-A73D-C0395065735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0FAB9-0CDA-4CF0-927E-74F500536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Kasus</a:t>
            </a:r>
            <a:r>
              <a:rPr lang="en-US" sz="3600" dirty="0" smtClean="0"/>
              <a:t> </a:t>
            </a:r>
            <a:r>
              <a:rPr lang="en-US" sz="3600" dirty="0" err="1" smtClean="0"/>
              <a:t>Kekerasan</a:t>
            </a:r>
            <a:r>
              <a:rPr lang="en-US" sz="3600" dirty="0" smtClean="0"/>
              <a:t> </a:t>
            </a:r>
            <a:r>
              <a:rPr lang="en-US" sz="3600" dirty="0" err="1" smtClean="0"/>
              <a:t>pada</a:t>
            </a:r>
            <a:r>
              <a:rPr lang="en-US" sz="3600" dirty="0" smtClean="0"/>
              <a:t> </a:t>
            </a:r>
            <a:r>
              <a:rPr lang="en-US" sz="3600" dirty="0" err="1" smtClean="0"/>
              <a:t>Anak</a:t>
            </a:r>
            <a:r>
              <a:rPr lang="en-US" sz="3600" dirty="0" smtClean="0"/>
              <a:t>-</a:t>
            </a:r>
            <a:r>
              <a:rPr lang="en-US" sz="3600" i="1" dirty="0" smtClean="0"/>
              <a:t>Fitness </a:t>
            </a:r>
            <a:r>
              <a:rPr lang="en-US" sz="3600" i="1" dirty="0" smtClean="0"/>
              <a:t>to Stand </a:t>
            </a:r>
            <a:r>
              <a:rPr lang="en-US" sz="3600" i="1" dirty="0"/>
              <a:t>T</a:t>
            </a:r>
            <a:r>
              <a:rPr lang="en-US" sz="3600" i="1" dirty="0" smtClean="0"/>
              <a:t>rial &amp; Fitness to be Interviewed</a:t>
            </a:r>
            <a:endParaRPr lang="en-US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/>
              <a:t>Putri</a:t>
            </a:r>
            <a:r>
              <a:rPr lang="en-US" sz="3000" dirty="0" smtClean="0"/>
              <a:t> </a:t>
            </a:r>
            <a:r>
              <a:rPr lang="en-US" sz="3000" dirty="0" err="1" smtClean="0"/>
              <a:t>Nugraheni</a:t>
            </a:r>
            <a:endParaRPr lang="en-US" sz="3000" dirty="0" smtClean="0"/>
          </a:p>
          <a:p>
            <a:r>
              <a:rPr lang="en-US" sz="3000" dirty="0" smtClean="0"/>
              <a:t>Seminar </a:t>
            </a:r>
            <a:r>
              <a:rPr lang="en-US" sz="3000" dirty="0" err="1" smtClean="0"/>
              <a:t>Psikiatri</a:t>
            </a:r>
            <a:r>
              <a:rPr lang="en-US" sz="3000" dirty="0" smtClean="0"/>
              <a:t> </a:t>
            </a:r>
            <a:r>
              <a:rPr lang="en-US" sz="3000" dirty="0" err="1" smtClean="0"/>
              <a:t>Forensik</a:t>
            </a:r>
            <a:r>
              <a:rPr lang="en-US" sz="3000" dirty="0" smtClean="0"/>
              <a:t> Semester 5</a:t>
            </a:r>
            <a:endParaRPr lang="en-US" sz="3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Realibilitas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: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Memori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700" dirty="0" err="1" smtClean="0"/>
              <a:t>Anak</a:t>
            </a:r>
            <a:r>
              <a:rPr lang="en-US" sz="2700" dirty="0" smtClean="0"/>
              <a:t> </a:t>
            </a:r>
            <a:r>
              <a:rPr lang="en-US" sz="2700" dirty="0" err="1" smtClean="0"/>
              <a:t>usia</a:t>
            </a:r>
            <a:r>
              <a:rPr lang="en-US" sz="2700" dirty="0" smtClean="0"/>
              <a:t> 2 </a:t>
            </a:r>
            <a:r>
              <a:rPr lang="en-US" sz="2700" dirty="0" err="1" smtClean="0"/>
              <a:t>tahun</a:t>
            </a:r>
            <a:r>
              <a:rPr lang="en-US" sz="2700" dirty="0" smtClean="0"/>
              <a:t> </a:t>
            </a:r>
            <a:r>
              <a:rPr lang="en-US" sz="2700" dirty="0" err="1" smtClean="0"/>
              <a:t>mulai</a:t>
            </a:r>
            <a:r>
              <a:rPr lang="en-US" sz="2700" dirty="0" smtClean="0"/>
              <a:t> </a:t>
            </a:r>
            <a:r>
              <a:rPr lang="en-US" sz="2700" dirty="0" err="1" smtClean="0"/>
              <a:t>bisa</a:t>
            </a:r>
            <a:r>
              <a:rPr lang="en-US" sz="2700" dirty="0" smtClean="0"/>
              <a:t> </a:t>
            </a:r>
            <a:r>
              <a:rPr lang="en-US" sz="2700" dirty="0" err="1" smtClean="0"/>
              <a:t>membicarakan</a:t>
            </a:r>
            <a:r>
              <a:rPr lang="en-US" sz="2700" dirty="0" smtClean="0"/>
              <a:t> </a:t>
            </a:r>
            <a:r>
              <a:rPr lang="en-US" sz="2700" dirty="0" err="1" smtClean="0"/>
              <a:t>pengalaman</a:t>
            </a:r>
            <a:r>
              <a:rPr lang="en-US" sz="2700" dirty="0" smtClean="0"/>
              <a:t> </a:t>
            </a:r>
            <a:r>
              <a:rPr lang="en-US" sz="2700" dirty="0" err="1" smtClean="0"/>
              <a:t>masa</a:t>
            </a:r>
            <a:r>
              <a:rPr lang="en-US" sz="2700" dirty="0" smtClean="0"/>
              <a:t> </a:t>
            </a:r>
            <a:r>
              <a:rPr lang="en-US" sz="2700" dirty="0" err="1" smtClean="0"/>
              <a:t>lalu</a:t>
            </a:r>
            <a:r>
              <a:rPr lang="en-US" sz="2700" dirty="0" smtClean="0"/>
              <a:t>, </a:t>
            </a:r>
            <a:r>
              <a:rPr lang="en-US" sz="2700" dirty="0" err="1" smtClean="0"/>
              <a:t>namun</a:t>
            </a:r>
            <a:r>
              <a:rPr lang="en-US" sz="2700" dirty="0" smtClean="0"/>
              <a:t> </a:t>
            </a:r>
            <a:r>
              <a:rPr lang="en-US" sz="2700" dirty="0" err="1" smtClean="0"/>
              <a:t>sebagian</a:t>
            </a:r>
            <a:r>
              <a:rPr lang="en-US" sz="2700" dirty="0" smtClean="0"/>
              <a:t> </a:t>
            </a:r>
            <a:r>
              <a:rPr lang="en-US" sz="2700" dirty="0" err="1" smtClean="0"/>
              <a:t>besar</a:t>
            </a:r>
            <a:r>
              <a:rPr lang="en-US" sz="2700" dirty="0" smtClean="0"/>
              <a:t> </a:t>
            </a:r>
            <a:r>
              <a:rPr lang="en-US" sz="2700" dirty="0" err="1" smtClean="0"/>
              <a:t>harus</a:t>
            </a:r>
            <a:r>
              <a:rPr lang="en-US" sz="2700" dirty="0" smtClean="0"/>
              <a:t> </a:t>
            </a:r>
            <a:r>
              <a:rPr lang="en-US" sz="2700" dirty="0" err="1" smtClean="0"/>
              <a:t>dituntun</a:t>
            </a:r>
            <a:r>
              <a:rPr lang="en-US" sz="2700" dirty="0" smtClean="0"/>
              <a:t> </a:t>
            </a:r>
            <a:r>
              <a:rPr lang="en-US" sz="2700" dirty="0" err="1" smtClean="0"/>
              <a:t>orang</a:t>
            </a:r>
            <a:r>
              <a:rPr lang="en-US" sz="2700" dirty="0" smtClean="0"/>
              <a:t> </a:t>
            </a:r>
            <a:r>
              <a:rPr lang="en-US" sz="2700" dirty="0" err="1" smtClean="0"/>
              <a:t>dewasa</a:t>
            </a:r>
            <a:endParaRPr lang="en-US" sz="2700" dirty="0" smtClean="0"/>
          </a:p>
          <a:p>
            <a:r>
              <a:rPr lang="en-US" sz="2700" dirty="0" err="1" smtClean="0"/>
              <a:t>Laporan</a:t>
            </a:r>
            <a:r>
              <a:rPr lang="en-US" sz="2700" dirty="0" smtClean="0"/>
              <a:t> </a:t>
            </a:r>
            <a:r>
              <a:rPr lang="en-US" sz="2700" dirty="0" err="1" smtClean="0"/>
              <a:t>anak</a:t>
            </a:r>
            <a:r>
              <a:rPr lang="en-US" sz="2700" dirty="0" smtClean="0"/>
              <a:t> </a:t>
            </a:r>
            <a:r>
              <a:rPr lang="en-US" sz="2700" dirty="0" err="1" smtClean="0"/>
              <a:t>bila</a:t>
            </a:r>
            <a:r>
              <a:rPr lang="en-US" sz="2700" dirty="0" smtClean="0"/>
              <a:t> </a:t>
            </a:r>
            <a:r>
              <a:rPr lang="en-US" sz="2700" dirty="0" err="1" smtClean="0"/>
              <a:t>spontan</a:t>
            </a:r>
            <a:r>
              <a:rPr lang="en-US" sz="2700" dirty="0" smtClean="0"/>
              <a:t> </a:t>
            </a:r>
            <a:r>
              <a:rPr lang="en-US" sz="2700" dirty="0" err="1" smtClean="0"/>
              <a:t>biasanya</a:t>
            </a:r>
            <a:r>
              <a:rPr lang="en-US" sz="2700" dirty="0" smtClean="0"/>
              <a:t> </a:t>
            </a:r>
            <a:r>
              <a:rPr lang="en-US" sz="2700" dirty="0" err="1" smtClean="0"/>
              <a:t>akurat</a:t>
            </a:r>
            <a:r>
              <a:rPr lang="en-US" sz="2700" dirty="0" smtClean="0"/>
              <a:t> </a:t>
            </a:r>
            <a:r>
              <a:rPr lang="en-US" sz="2700" dirty="0" err="1" smtClean="0"/>
              <a:t>namun</a:t>
            </a:r>
            <a:r>
              <a:rPr lang="en-US" sz="2700" dirty="0" smtClean="0"/>
              <a:t> </a:t>
            </a:r>
            <a:r>
              <a:rPr lang="en-US" sz="2700" dirty="0" err="1" smtClean="0"/>
              <a:t>tidak</a:t>
            </a:r>
            <a:r>
              <a:rPr lang="en-US" sz="2700" dirty="0" smtClean="0"/>
              <a:t> </a:t>
            </a:r>
            <a:r>
              <a:rPr lang="en-US" sz="2700" dirty="0" err="1" smtClean="0"/>
              <a:t>lengkap</a:t>
            </a:r>
            <a:r>
              <a:rPr lang="en-US" sz="2700" dirty="0" smtClean="0"/>
              <a:t>, </a:t>
            </a:r>
            <a:r>
              <a:rPr lang="en-US" sz="2700" dirty="0" err="1" smtClean="0"/>
              <a:t>atau</a:t>
            </a:r>
            <a:r>
              <a:rPr lang="en-US" sz="2700" dirty="0" smtClean="0"/>
              <a:t> </a:t>
            </a:r>
            <a:r>
              <a:rPr lang="en-US" sz="2700" dirty="0" err="1" smtClean="0"/>
              <a:t>menambahkan</a:t>
            </a:r>
            <a:r>
              <a:rPr lang="en-US" sz="2700" dirty="0" smtClean="0"/>
              <a:t> </a:t>
            </a:r>
            <a:r>
              <a:rPr lang="en-US" sz="2700" dirty="0" err="1" smtClean="0"/>
              <a:t>detil</a:t>
            </a:r>
            <a:r>
              <a:rPr lang="en-US" sz="2700" dirty="0" smtClean="0"/>
              <a:t> yang </a:t>
            </a:r>
            <a:r>
              <a:rPr lang="en-US" sz="2700" dirty="0" err="1" smtClean="0"/>
              <a:t>tidak</a:t>
            </a:r>
            <a:r>
              <a:rPr lang="en-US" sz="2700" dirty="0" smtClean="0"/>
              <a:t> </a:t>
            </a:r>
            <a:r>
              <a:rPr lang="en-US" sz="2700" dirty="0" err="1" smtClean="0"/>
              <a:t>akurat</a:t>
            </a:r>
            <a:endParaRPr lang="en-US" sz="2700" dirty="0" smtClean="0"/>
          </a:p>
          <a:p>
            <a:r>
              <a:rPr lang="en-US" sz="2700" dirty="0" err="1" smtClean="0"/>
              <a:t>Wawancara</a:t>
            </a:r>
            <a:r>
              <a:rPr lang="en-US" sz="2700" dirty="0" smtClean="0"/>
              <a:t> </a:t>
            </a:r>
            <a:r>
              <a:rPr lang="en-US" sz="2700" dirty="0" err="1" smtClean="0"/>
              <a:t>mengenai</a:t>
            </a:r>
            <a:r>
              <a:rPr lang="en-US" sz="2700" dirty="0" smtClean="0"/>
              <a:t> </a:t>
            </a:r>
            <a:r>
              <a:rPr lang="en-US" sz="2700" dirty="0" err="1" smtClean="0"/>
              <a:t>hal</a:t>
            </a:r>
            <a:r>
              <a:rPr lang="en-US" sz="2700" dirty="0" smtClean="0"/>
              <a:t> yang </a:t>
            </a:r>
            <a:r>
              <a:rPr lang="en-US" sz="2700" dirty="0" err="1" smtClean="0"/>
              <a:t>membingungkan</a:t>
            </a:r>
            <a:r>
              <a:rPr lang="en-US" sz="2700" dirty="0" smtClean="0"/>
              <a:t> (</a:t>
            </a:r>
            <a:r>
              <a:rPr lang="en-US" sz="2700" dirty="0" err="1" smtClean="0"/>
              <a:t>mis</a:t>
            </a:r>
            <a:r>
              <a:rPr lang="en-US" sz="2700" dirty="0" smtClean="0"/>
              <a:t>: </a:t>
            </a:r>
            <a:r>
              <a:rPr lang="en-US" sz="2700" dirty="0" err="1" smtClean="0"/>
              <a:t>kekerasan</a:t>
            </a:r>
            <a:r>
              <a:rPr lang="en-US" sz="2700" dirty="0" smtClean="0"/>
              <a:t> </a:t>
            </a:r>
            <a:r>
              <a:rPr lang="en-US" sz="2700" dirty="0" err="1" smtClean="0"/>
              <a:t>seksual</a:t>
            </a:r>
            <a:r>
              <a:rPr lang="en-US" sz="2700" dirty="0" smtClean="0"/>
              <a:t>), </a:t>
            </a:r>
            <a:r>
              <a:rPr lang="en-US" sz="2700" dirty="0" err="1" smtClean="0"/>
              <a:t>akurasi</a:t>
            </a:r>
            <a:r>
              <a:rPr lang="en-US" sz="2700" dirty="0" smtClean="0"/>
              <a:t> </a:t>
            </a:r>
            <a:r>
              <a:rPr lang="en-US" sz="2700" dirty="0" err="1" smtClean="0"/>
              <a:t>bisa</a:t>
            </a:r>
            <a:r>
              <a:rPr lang="en-US" sz="2700" dirty="0" smtClean="0"/>
              <a:t> </a:t>
            </a:r>
            <a:r>
              <a:rPr lang="en-US" sz="2700" dirty="0" err="1" smtClean="0"/>
              <a:t>berkurang</a:t>
            </a:r>
            <a:endParaRPr lang="en-US" sz="2700" dirty="0" smtClean="0"/>
          </a:p>
          <a:p>
            <a:r>
              <a:rPr lang="en-US" sz="2700" dirty="0" err="1" smtClean="0"/>
              <a:t>Anak</a:t>
            </a:r>
            <a:r>
              <a:rPr lang="en-US" sz="2700" dirty="0" smtClean="0"/>
              <a:t> </a:t>
            </a:r>
            <a:r>
              <a:rPr lang="en-US" sz="2700" dirty="0" err="1" smtClean="0"/>
              <a:t>sulit</a:t>
            </a:r>
            <a:r>
              <a:rPr lang="en-US" sz="2700" dirty="0" smtClean="0"/>
              <a:t> </a:t>
            </a:r>
            <a:r>
              <a:rPr lang="en-US" sz="2700" dirty="0" err="1" smtClean="0"/>
              <a:t>mengingat</a:t>
            </a:r>
            <a:r>
              <a:rPr lang="en-US" sz="2700" dirty="0" smtClean="0"/>
              <a:t> </a:t>
            </a:r>
            <a:r>
              <a:rPr lang="en-US" sz="2700" dirty="0" err="1" smtClean="0"/>
              <a:t>kejadian</a:t>
            </a:r>
            <a:r>
              <a:rPr lang="en-US" sz="2700" dirty="0" smtClean="0"/>
              <a:t> </a:t>
            </a:r>
            <a:r>
              <a:rPr lang="en-US" sz="2700" dirty="0" err="1" smtClean="0"/>
              <a:t>sebelum</a:t>
            </a:r>
            <a:r>
              <a:rPr lang="en-US" sz="2700" dirty="0" smtClean="0"/>
              <a:t> </a:t>
            </a:r>
            <a:r>
              <a:rPr lang="en-US" sz="2700" dirty="0" err="1" smtClean="0"/>
              <a:t>kemampuan</a:t>
            </a:r>
            <a:r>
              <a:rPr lang="en-US" sz="2700" dirty="0" smtClean="0"/>
              <a:t> </a:t>
            </a:r>
            <a:r>
              <a:rPr lang="en-US" sz="2700" dirty="0" err="1" smtClean="0"/>
              <a:t>berbahasa</a:t>
            </a:r>
            <a:r>
              <a:rPr lang="en-US" sz="2700" dirty="0" smtClean="0"/>
              <a:t> </a:t>
            </a:r>
            <a:r>
              <a:rPr lang="en-US" sz="2700" dirty="0" err="1" smtClean="0"/>
              <a:t>muncul</a:t>
            </a:r>
            <a:r>
              <a:rPr lang="en-US" sz="2700" dirty="0" smtClean="0"/>
              <a:t>.</a:t>
            </a:r>
          </a:p>
          <a:p>
            <a:endParaRPr lang="en-US" sz="27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Realibilitas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: </a:t>
            </a:r>
            <a:r>
              <a:rPr lang="en-US" dirty="0" err="1" smtClean="0"/>
              <a:t>Sugestibilitas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787498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Realibilitas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: CSAAS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Child Sexual Abuse Accommodation Syndrome</a:t>
            </a:r>
          </a:p>
          <a:p>
            <a:r>
              <a:rPr lang="en-US" dirty="0" err="1" smtClean="0"/>
              <a:t>Anak</a:t>
            </a:r>
            <a:r>
              <a:rPr lang="en-US" dirty="0" smtClean="0"/>
              <a:t> yang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kekerasan</a:t>
            </a:r>
            <a:r>
              <a:rPr lang="en-US" dirty="0" smtClean="0"/>
              <a:t> </a:t>
            </a:r>
            <a:r>
              <a:rPr lang="en-US" dirty="0" err="1" smtClean="0"/>
              <a:t>seksual</a:t>
            </a:r>
            <a:r>
              <a:rPr lang="en-US" dirty="0" smtClean="0"/>
              <a:t> </a:t>
            </a:r>
            <a:r>
              <a:rPr lang="en-US" dirty="0" err="1" smtClean="0"/>
              <a:t>cenderung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i="1" dirty="0" smtClean="0"/>
              <a:t>disclose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alasan</a:t>
            </a:r>
            <a:r>
              <a:rPr lang="en-US" dirty="0" smtClean="0"/>
              <a:t> </a:t>
            </a:r>
            <a:r>
              <a:rPr lang="en-US" dirty="0" err="1" smtClean="0"/>
              <a:t>motivasional</a:t>
            </a:r>
            <a:r>
              <a:rPr lang="en-US" dirty="0" smtClean="0"/>
              <a:t> (</a:t>
            </a:r>
            <a:r>
              <a:rPr lang="en-US" dirty="0" err="1" smtClean="0"/>
              <a:t>malu</a:t>
            </a:r>
            <a:r>
              <a:rPr lang="en-US" dirty="0" smtClean="0"/>
              <a:t>, </a:t>
            </a:r>
            <a:r>
              <a:rPr lang="en-US" dirty="0" err="1" smtClean="0"/>
              <a:t>takut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menunda</a:t>
            </a:r>
            <a:r>
              <a:rPr lang="en-US" dirty="0" smtClean="0"/>
              <a:t> </a:t>
            </a:r>
            <a:r>
              <a:rPr lang="en-US" i="1" dirty="0" smtClean="0"/>
              <a:t>disclosure</a:t>
            </a:r>
            <a:r>
              <a:rPr lang="en-US" dirty="0" smtClean="0"/>
              <a:t>, </a:t>
            </a:r>
            <a:r>
              <a:rPr lang="en-US" dirty="0" err="1" smtClean="0"/>
              <a:t>menyangkal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kekerasan</a:t>
            </a:r>
            <a:r>
              <a:rPr lang="en-US" dirty="0" smtClean="0"/>
              <a:t>, </a:t>
            </a:r>
            <a:r>
              <a:rPr lang="en-US" i="1" dirty="0" smtClean="0"/>
              <a:t>disclosure </a:t>
            </a:r>
            <a:r>
              <a:rPr lang="en-US" dirty="0" err="1" smtClean="0"/>
              <a:t>parsial</a:t>
            </a:r>
            <a:endParaRPr lang="en-US" dirty="0" smtClean="0"/>
          </a:p>
          <a:p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berpendapat</a:t>
            </a:r>
            <a:r>
              <a:rPr lang="en-US" dirty="0" smtClean="0"/>
              <a:t>, </a:t>
            </a:r>
            <a:r>
              <a:rPr lang="en-US" dirty="0" err="1" smtClean="0"/>
              <a:t>bahkan</a:t>
            </a:r>
            <a:r>
              <a:rPr lang="en-US" dirty="0" smtClean="0"/>
              <a:t> </a:t>
            </a:r>
            <a:r>
              <a:rPr lang="en-US" dirty="0" err="1" smtClean="0"/>
              <a:t>penyangkalan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penanda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kekerasan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Alat</a:t>
            </a:r>
            <a:r>
              <a:rPr lang="en-US" dirty="0" smtClean="0"/>
              <a:t> bantu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Tes</a:t>
            </a:r>
            <a:r>
              <a:rPr lang="en-US" dirty="0" smtClean="0"/>
              <a:t> </a:t>
            </a:r>
            <a:r>
              <a:rPr lang="en-US" dirty="0" err="1" smtClean="0"/>
              <a:t>psikologis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mejawab</a:t>
            </a:r>
            <a:r>
              <a:rPr lang="en-US" dirty="0" smtClean="0"/>
              <a:t> </a:t>
            </a:r>
            <a:r>
              <a:rPr lang="en-US" dirty="0" err="1" smtClean="0"/>
              <a:t>realibilitas</a:t>
            </a:r>
            <a:r>
              <a:rPr lang="en-US" dirty="0" smtClean="0"/>
              <a:t> </a:t>
            </a:r>
            <a:r>
              <a:rPr lang="en-US" dirty="0" err="1" smtClean="0"/>
              <a:t>pengakuan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</a:t>
            </a:r>
            <a:r>
              <a:rPr lang="en-US" dirty="0" err="1" smtClean="0"/>
              <a:t>kekerasan</a:t>
            </a:r>
            <a:endParaRPr lang="en-US" dirty="0" smtClean="0"/>
          </a:p>
          <a:p>
            <a:r>
              <a:rPr lang="en-US" dirty="0" err="1" smtClean="0"/>
              <a:t>Tes</a:t>
            </a:r>
            <a:r>
              <a:rPr lang="en-US" dirty="0" smtClean="0"/>
              <a:t> </a:t>
            </a:r>
            <a:r>
              <a:rPr lang="en-US" dirty="0" err="1" smtClean="0"/>
              <a:t>psikologis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menilai</a:t>
            </a:r>
            <a:r>
              <a:rPr lang="en-US" dirty="0" smtClean="0"/>
              <a:t> yang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kebenaran</a:t>
            </a:r>
            <a:r>
              <a:rPr lang="en-US" dirty="0" smtClean="0"/>
              <a:t>, </a:t>
            </a:r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menentukan</a:t>
            </a:r>
            <a:r>
              <a:rPr lang="en-US" dirty="0" smtClean="0"/>
              <a:t> </a:t>
            </a:r>
            <a:r>
              <a:rPr lang="en-US" dirty="0" err="1" smtClean="0"/>
              <a:t>realibilitas</a:t>
            </a:r>
            <a:endParaRPr lang="en-US" dirty="0" smtClean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, </a:t>
            </a:r>
            <a:r>
              <a:rPr lang="en-US" dirty="0" err="1" smtClean="0"/>
              <a:t>mendukung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wawancara</a:t>
            </a:r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 err="1" smtClean="0"/>
              <a:t>Tes</a:t>
            </a:r>
            <a:r>
              <a:rPr lang="en-US" sz="2600" dirty="0" smtClean="0"/>
              <a:t> </a:t>
            </a:r>
            <a:r>
              <a:rPr lang="en-US" sz="2600" dirty="0" err="1" smtClean="0"/>
              <a:t>intelegensia</a:t>
            </a:r>
            <a:r>
              <a:rPr lang="en-US" sz="2600" dirty="0" smtClean="0"/>
              <a:t> </a:t>
            </a:r>
            <a:r>
              <a:rPr lang="en-US" sz="2600" dirty="0" err="1" smtClean="0"/>
              <a:t>dan</a:t>
            </a:r>
            <a:r>
              <a:rPr lang="en-US" sz="2600" dirty="0" smtClean="0"/>
              <a:t> </a:t>
            </a:r>
            <a:r>
              <a:rPr lang="en-US" sz="2600" dirty="0" err="1" smtClean="0"/>
              <a:t>perilaku</a:t>
            </a:r>
            <a:r>
              <a:rPr lang="en-US" sz="2600" dirty="0" smtClean="0"/>
              <a:t> </a:t>
            </a:r>
            <a:r>
              <a:rPr lang="en-US" sz="2600" dirty="0" err="1" smtClean="0"/>
              <a:t>adaptif</a:t>
            </a:r>
            <a:r>
              <a:rPr lang="en-US" sz="2600" dirty="0" smtClean="0"/>
              <a:t>: </a:t>
            </a:r>
            <a:r>
              <a:rPr lang="en-US" sz="2600" dirty="0" err="1" smtClean="0"/>
              <a:t>memberikan</a:t>
            </a:r>
            <a:r>
              <a:rPr lang="en-US" sz="2600" dirty="0" smtClean="0"/>
              <a:t> </a:t>
            </a:r>
            <a:r>
              <a:rPr lang="en-US" sz="2600" dirty="0" err="1" smtClean="0"/>
              <a:t>informasi</a:t>
            </a:r>
            <a:r>
              <a:rPr lang="en-US" sz="2600" dirty="0" smtClean="0"/>
              <a:t> </a:t>
            </a:r>
            <a:r>
              <a:rPr lang="en-US" sz="2600" dirty="0" err="1" smtClean="0"/>
              <a:t>mengenai</a:t>
            </a:r>
            <a:r>
              <a:rPr lang="en-US" sz="2600" dirty="0" smtClean="0"/>
              <a:t> </a:t>
            </a:r>
            <a:r>
              <a:rPr lang="en-US" sz="2600" dirty="0" err="1" smtClean="0"/>
              <a:t>kemampuan</a:t>
            </a:r>
            <a:r>
              <a:rPr lang="en-US" sz="2600" dirty="0" smtClean="0"/>
              <a:t> </a:t>
            </a:r>
            <a:r>
              <a:rPr lang="en-US" sz="2600" dirty="0" err="1" smtClean="0"/>
              <a:t>kognitif</a:t>
            </a:r>
            <a:r>
              <a:rPr lang="en-US" sz="2600" dirty="0" smtClean="0"/>
              <a:t> </a:t>
            </a:r>
            <a:r>
              <a:rPr lang="en-US" sz="2600" dirty="0" err="1" smtClean="0"/>
              <a:t>anak</a:t>
            </a:r>
            <a:r>
              <a:rPr lang="en-US" sz="2600" dirty="0" smtClean="0"/>
              <a:t>. </a:t>
            </a:r>
            <a:r>
              <a:rPr lang="en-US" sz="2600" dirty="0" err="1" smtClean="0"/>
              <a:t>Contoh</a:t>
            </a:r>
            <a:r>
              <a:rPr lang="en-US" sz="2600" dirty="0" smtClean="0"/>
              <a:t>: </a:t>
            </a:r>
            <a:r>
              <a:rPr lang="en-US" sz="2600" i="1" dirty="0" smtClean="0"/>
              <a:t>Wechsler tests, Kaufman Assessment </a:t>
            </a:r>
            <a:r>
              <a:rPr lang="en-US" sz="2600" i="1" dirty="0" err="1" smtClean="0"/>
              <a:t>Baterry</a:t>
            </a:r>
            <a:r>
              <a:rPr lang="en-US" sz="2600" i="1" dirty="0" smtClean="0"/>
              <a:t> for Children.</a:t>
            </a:r>
          </a:p>
          <a:p>
            <a:r>
              <a:rPr lang="en-US" sz="2600" i="1" dirty="0" smtClean="0"/>
              <a:t>Personal inventories</a:t>
            </a:r>
            <a:r>
              <a:rPr lang="en-US" sz="2600" dirty="0" smtClean="0"/>
              <a:t>: </a:t>
            </a:r>
            <a:r>
              <a:rPr lang="en-US" sz="2600" dirty="0" err="1" smtClean="0"/>
              <a:t>menilai</a:t>
            </a:r>
            <a:r>
              <a:rPr lang="en-US" sz="2600" dirty="0" smtClean="0"/>
              <a:t> </a:t>
            </a:r>
            <a:r>
              <a:rPr lang="en-US" sz="2600" dirty="0" err="1" smtClean="0"/>
              <a:t>ciri</a:t>
            </a:r>
            <a:r>
              <a:rPr lang="en-US" sz="2600" dirty="0" smtClean="0"/>
              <a:t> </a:t>
            </a:r>
            <a:r>
              <a:rPr lang="en-US" sz="2600" dirty="0" err="1" smtClean="0"/>
              <a:t>kepribadian</a:t>
            </a:r>
            <a:r>
              <a:rPr lang="en-US" sz="2600" dirty="0" smtClean="0"/>
              <a:t> yang </a:t>
            </a:r>
            <a:r>
              <a:rPr lang="en-US" sz="2600" dirty="0" err="1" smtClean="0"/>
              <a:t>sedang</a:t>
            </a:r>
            <a:r>
              <a:rPr lang="en-US" sz="2600" dirty="0" smtClean="0"/>
              <a:t> </a:t>
            </a:r>
            <a:r>
              <a:rPr lang="en-US" sz="2600" dirty="0" err="1" smtClean="0"/>
              <a:t>berkembang</a:t>
            </a:r>
            <a:r>
              <a:rPr lang="en-US" sz="2600" dirty="0" smtClean="0"/>
              <a:t>, </a:t>
            </a:r>
            <a:r>
              <a:rPr lang="en-US" sz="2600" dirty="0" err="1" smtClean="0"/>
              <a:t>perilaku</a:t>
            </a:r>
            <a:r>
              <a:rPr lang="en-US" sz="2600" dirty="0" smtClean="0"/>
              <a:t> </a:t>
            </a:r>
            <a:r>
              <a:rPr lang="en-US" sz="2600" dirty="0" err="1" smtClean="0"/>
              <a:t>bermasalah</a:t>
            </a:r>
            <a:r>
              <a:rPr lang="en-US" sz="2600" dirty="0" smtClean="0"/>
              <a:t>, </a:t>
            </a:r>
            <a:r>
              <a:rPr lang="en-US" sz="2600" dirty="0" err="1" smtClean="0"/>
              <a:t>dan</a:t>
            </a:r>
            <a:r>
              <a:rPr lang="en-US" sz="2600" dirty="0" smtClean="0"/>
              <a:t> </a:t>
            </a:r>
            <a:r>
              <a:rPr lang="en-US" sz="2600" dirty="0" err="1" smtClean="0"/>
              <a:t>psikopatologi</a:t>
            </a:r>
            <a:r>
              <a:rPr lang="en-US" sz="2600" dirty="0" smtClean="0"/>
              <a:t>. </a:t>
            </a:r>
            <a:r>
              <a:rPr lang="en-US" sz="2600" dirty="0" err="1" smtClean="0"/>
              <a:t>Memberikan</a:t>
            </a:r>
            <a:r>
              <a:rPr lang="en-US" sz="2600" dirty="0" smtClean="0"/>
              <a:t> </a:t>
            </a:r>
            <a:r>
              <a:rPr lang="en-US" sz="2600" dirty="0" err="1" smtClean="0"/>
              <a:t>gambaran</a:t>
            </a:r>
            <a:r>
              <a:rPr lang="en-US" sz="2600" dirty="0" smtClean="0"/>
              <a:t> </a:t>
            </a:r>
            <a:r>
              <a:rPr lang="en-US" sz="2600" dirty="0" err="1" smtClean="0"/>
              <a:t>bagaimana</a:t>
            </a:r>
            <a:r>
              <a:rPr lang="en-US" sz="2600" dirty="0" smtClean="0"/>
              <a:t> </a:t>
            </a:r>
            <a:r>
              <a:rPr lang="en-US" sz="2600" dirty="0" err="1" smtClean="0"/>
              <a:t>pendekatan</a:t>
            </a:r>
            <a:r>
              <a:rPr lang="en-US" sz="2600" dirty="0" smtClean="0"/>
              <a:t> </a:t>
            </a:r>
            <a:r>
              <a:rPr lang="en-US" sz="2600" dirty="0" err="1" smtClean="0"/>
              <a:t>anak</a:t>
            </a:r>
            <a:r>
              <a:rPr lang="en-US" sz="2600" dirty="0" smtClean="0"/>
              <a:t> </a:t>
            </a:r>
            <a:r>
              <a:rPr lang="en-US" sz="2600" dirty="0" err="1" smtClean="0"/>
              <a:t>terhadap</a:t>
            </a:r>
            <a:r>
              <a:rPr lang="en-US" sz="2600" dirty="0" smtClean="0"/>
              <a:t> </a:t>
            </a:r>
            <a:r>
              <a:rPr lang="en-US" sz="2600" dirty="0" err="1" smtClean="0"/>
              <a:t>tes</a:t>
            </a:r>
            <a:r>
              <a:rPr lang="en-US" sz="2600" dirty="0" smtClean="0"/>
              <a:t> </a:t>
            </a:r>
            <a:r>
              <a:rPr lang="en-US" sz="2600" dirty="0" err="1" smtClean="0"/>
              <a:t>itu</a:t>
            </a:r>
            <a:r>
              <a:rPr lang="en-US" sz="2600" dirty="0" smtClean="0"/>
              <a:t> </a:t>
            </a:r>
            <a:r>
              <a:rPr lang="en-US" sz="2600" dirty="0" err="1" smtClean="0"/>
              <a:t>sendiri</a:t>
            </a:r>
            <a:r>
              <a:rPr lang="en-US" sz="2600" dirty="0" smtClean="0"/>
              <a:t>. </a:t>
            </a:r>
            <a:r>
              <a:rPr lang="en-US" sz="2600" dirty="0" err="1" smtClean="0"/>
              <a:t>Contoh</a:t>
            </a:r>
            <a:r>
              <a:rPr lang="en-US" sz="2600" dirty="0" smtClean="0"/>
              <a:t>: MMPI-A, </a:t>
            </a:r>
            <a:r>
              <a:rPr lang="en-US" sz="2600" i="1" dirty="0" smtClean="0"/>
              <a:t>Personality Inventory for Youth, Self-Report of Personality form of the Behavior Assessment System for Children.</a:t>
            </a:r>
            <a:endParaRPr lang="en-US" sz="2600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err="1" smtClean="0"/>
              <a:t>Tes</a:t>
            </a:r>
            <a:r>
              <a:rPr lang="en-US" sz="2600" dirty="0" smtClean="0"/>
              <a:t> yang </a:t>
            </a:r>
            <a:r>
              <a:rPr lang="en-US" sz="2600" dirty="0" err="1" smtClean="0"/>
              <a:t>dikerjakan</a:t>
            </a:r>
            <a:r>
              <a:rPr lang="en-US" sz="2600" dirty="0" smtClean="0"/>
              <a:t> </a:t>
            </a:r>
            <a:r>
              <a:rPr lang="en-US" sz="2600" dirty="0" err="1" smtClean="0"/>
              <a:t>orangtua</a:t>
            </a:r>
            <a:r>
              <a:rPr lang="en-US" sz="2600" dirty="0" smtClean="0"/>
              <a:t> </a:t>
            </a:r>
            <a:r>
              <a:rPr lang="en-US" sz="2600" dirty="0" err="1" smtClean="0"/>
              <a:t>atau</a:t>
            </a:r>
            <a:r>
              <a:rPr lang="en-US" sz="2600" dirty="0" smtClean="0"/>
              <a:t> </a:t>
            </a:r>
            <a:r>
              <a:rPr lang="en-US" sz="2600" i="1" dirty="0" smtClean="0"/>
              <a:t>guardian</a:t>
            </a:r>
            <a:r>
              <a:rPr lang="en-US" sz="2600" dirty="0" smtClean="0"/>
              <a:t>: Personality Inventory for Children, </a:t>
            </a:r>
            <a:r>
              <a:rPr lang="en-US" sz="2600" dirty="0" err="1" smtClean="0"/>
              <a:t>sesuai</a:t>
            </a:r>
            <a:r>
              <a:rPr lang="en-US" sz="2600" dirty="0" smtClean="0"/>
              <a:t> </a:t>
            </a:r>
            <a:r>
              <a:rPr lang="en-US" sz="2600" dirty="0" err="1" smtClean="0"/>
              <a:t>pandangan</a:t>
            </a:r>
            <a:r>
              <a:rPr lang="en-US" sz="2600" dirty="0" smtClean="0"/>
              <a:t> </a:t>
            </a:r>
            <a:r>
              <a:rPr lang="en-US" sz="2600" dirty="0" err="1" smtClean="0"/>
              <a:t>orangtua</a:t>
            </a:r>
            <a:r>
              <a:rPr lang="en-US" sz="2600" dirty="0" smtClean="0"/>
              <a:t> </a:t>
            </a:r>
            <a:r>
              <a:rPr lang="en-US" sz="2600" i="1" dirty="0" smtClean="0"/>
              <a:t>guardian</a:t>
            </a:r>
            <a:endParaRPr lang="en-US" sz="2600" dirty="0" smtClean="0"/>
          </a:p>
          <a:p>
            <a:r>
              <a:rPr lang="en-US" sz="2600" i="1" dirty="0" smtClean="0"/>
              <a:t>Projective test</a:t>
            </a:r>
            <a:r>
              <a:rPr lang="en-US" sz="2600" dirty="0" smtClean="0"/>
              <a:t>: </a:t>
            </a:r>
            <a:r>
              <a:rPr lang="en-US" sz="2600" dirty="0" err="1" smtClean="0"/>
              <a:t>menyingkirkan</a:t>
            </a:r>
            <a:r>
              <a:rPr lang="en-US" sz="2600" dirty="0" smtClean="0"/>
              <a:t> </a:t>
            </a:r>
            <a:r>
              <a:rPr lang="en-US" sz="2600" dirty="0" err="1" smtClean="0"/>
              <a:t>intensi</a:t>
            </a:r>
            <a:r>
              <a:rPr lang="en-US" sz="2600" dirty="0" smtClean="0"/>
              <a:t> </a:t>
            </a:r>
            <a:r>
              <a:rPr lang="en-US" sz="2600" i="1" dirty="0" smtClean="0"/>
              <a:t>conscious</a:t>
            </a:r>
            <a:r>
              <a:rPr lang="en-US" sz="2600" dirty="0" smtClean="0"/>
              <a:t> </a:t>
            </a:r>
            <a:r>
              <a:rPr lang="en-US" sz="2600" dirty="0" err="1" smtClean="0"/>
              <a:t>anak</a:t>
            </a:r>
            <a:r>
              <a:rPr lang="en-US" sz="2600" dirty="0" smtClean="0"/>
              <a:t>, </a:t>
            </a:r>
            <a:r>
              <a:rPr lang="en-US" sz="2600" dirty="0" err="1" smtClean="0"/>
              <a:t>menunjukkan</a:t>
            </a:r>
            <a:r>
              <a:rPr lang="en-US" sz="2600" dirty="0" smtClean="0"/>
              <a:t> </a:t>
            </a:r>
            <a:r>
              <a:rPr lang="en-US" sz="2600" dirty="0" err="1" smtClean="0"/>
              <a:t>kebutuhan</a:t>
            </a:r>
            <a:r>
              <a:rPr lang="en-US" sz="2600" dirty="0" smtClean="0"/>
              <a:t> </a:t>
            </a:r>
            <a:r>
              <a:rPr lang="en-US" sz="2600" dirty="0" err="1" smtClean="0"/>
              <a:t>dan</a:t>
            </a:r>
            <a:r>
              <a:rPr lang="en-US" sz="2600" dirty="0" smtClean="0"/>
              <a:t> </a:t>
            </a:r>
            <a:r>
              <a:rPr lang="en-US" sz="2600" dirty="0" err="1" smtClean="0"/>
              <a:t>ketakutan</a:t>
            </a:r>
            <a:r>
              <a:rPr lang="en-US" sz="2600" dirty="0" smtClean="0"/>
              <a:t> </a:t>
            </a:r>
            <a:r>
              <a:rPr lang="en-US" sz="2600" dirty="0" err="1" smtClean="0"/>
              <a:t>sebenarnya</a:t>
            </a:r>
            <a:r>
              <a:rPr lang="en-US" sz="2600" dirty="0" smtClean="0"/>
              <a:t> </a:t>
            </a:r>
            <a:r>
              <a:rPr lang="en-US" sz="2600" dirty="0" err="1" smtClean="0"/>
              <a:t>dari</a:t>
            </a:r>
            <a:r>
              <a:rPr lang="en-US" sz="2600" dirty="0" smtClean="0"/>
              <a:t> </a:t>
            </a:r>
            <a:r>
              <a:rPr lang="en-US" sz="2600" dirty="0" err="1" smtClean="0"/>
              <a:t>anak</a:t>
            </a:r>
            <a:r>
              <a:rPr lang="en-US" sz="2600" dirty="0" smtClean="0"/>
              <a:t>. </a:t>
            </a:r>
            <a:r>
              <a:rPr lang="en-US" sz="2600" dirty="0" err="1" smtClean="0"/>
              <a:t>Contoh</a:t>
            </a:r>
            <a:r>
              <a:rPr lang="en-US" sz="2600" dirty="0" smtClean="0"/>
              <a:t>: </a:t>
            </a:r>
            <a:r>
              <a:rPr lang="en-US" sz="2600" dirty="0" err="1" smtClean="0"/>
              <a:t>Exner</a:t>
            </a:r>
            <a:r>
              <a:rPr lang="en-US" sz="2600" dirty="0" smtClean="0"/>
              <a:t> Rorschach,</a:t>
            </a:r>
            <a:r>
              <a:rPr lang="en-US" sz="2600" i="1" dirty="0" smtClean="0"/>
              <a:t> Tell-Me-A-Story, Kinetic Family Drawing</a:t>
            </a:r>
            <a:r>
              <a:rPr lang="en-US" sz="2600" dirty="0" smtClean="0"/>
              <a:t>, </a:t>
            </a:r>
            <a:r>
              <a:rPr lang="en-US" sz="2600" i="1" dirty="0" smtClean="0"/>
              <a:t>structured play techniques</a:t>
            </a:r>
          </a:p>
          <a:p>
            <a:r>
              <a:rPr lang="en-US" sz="2600" dirty="0" err="1" smtClean="0"/>
              <a:t>Tes</a:t>
            </a:r>
            <a:r>
              <a:rPr lang="en-US" sz="2600" dirty="0" smtClean="0"/>
              <a:t> </a:t>
            </a:r>
            <a:r>
              <a:rPr lang="en-US" sz="2600" dirty="0" err="1" smtClean="0"/>
              <a:t>fungsi</a:t>
            </a:r>
            <a:r>
              <a:rPr lang="en-US" sz="2600" dirty="0" smtClean="0"/>
              <a:t> </a:t>
            </a:r>
            <a:r>
              <a:rPr lang="en-US" sz="2600" dirty="0" err="1" smtClean="0"/>
              <a:t>akademik</a:t>
            </a:r>
            <a:r>
              <a:rPr lang="en-US" sz="2600" dirty="0" smtClean="0"/>
              <a:t>: </a:t>
            </a:r>
            <a:r>
              <a:rPr lang="en-US" sz="2600" dirty="0" err="1" smtClean="0"/>
              <a:t>menilai</a:t>
            </a:r>
            <a:r>
              <a:rPr lang="en-US" sz="2600" dirty="0" smtClean="0"/>
              <a:t> </a:t>
            </a:r>
            <a:r>
              <a:rPr lang="en-US" sz="2600" dirty="0" err="1" smtClean="0"/>
              <a:t>keterampilan</a:t>
            </a:r>
            <a:r>
              <a:rPr lang="en-US" sz="2600" dirty="0" smtClean="0"/>
              <a:t> </a:t>
            </a:r>
            <a:r>
              <a:rPr lang="en-US" sz="2600" dirty="0" err="1" smtClean="0"/>
              <a:t>anak</a:t>
            </a:r>
            <a:r>
              <a:rPr lang="en-US" sz="2600" dirty="0" smtClean="0"/>
              <a:t> </a:t>
            </a:r>
            <a:r>
              <a:rPr lang="en-US" sz="2600" dirty="0" err="1" smtClean="0"/>
              <a:t>sesuai</a:t>
            </a:r>
            <a:r>
              <a:rPr lang="en-US" sz="2600" dirty="0" smtClean="0"/>
              <a:t> </a:t>
            </a:r>
            <a:r>
              <a:rPr lang="en-US" sz="2600" dirty="0" err="1" smtClean="0"/>
              <a:t>usianya</a:t>
            </a:r>
            <a:r>
              <a:rPr lang="en-US" sz="2600" dirty="0" smtClean="0"/>
              <a:t> </a:t>
            </a:r>
            <a:r>
              <a:rPr lang="en-US" sz="2600" dirty="0" err="1" smtClean="0"/>
              <a:t>dan</a:t>
            </a:r>
            <a:r>
              <a:rPr lang="en-US" sz="2600" dirty="0" smtClean="0"/>
              <a:t> </a:t>
            </a:r>
            <a:r>
              <a:rPr lang="en-US" sz="2600" dirty="0" err="1" smtClean="0"/>
              <a:t>fungsinya</a:t>
            </a:r>
            <a:r>
              <a:rPr lang="en-US" sz="2600" dirty="0" smtClean="0"/>
              <a:t> </a:t>
            </a:r>
            <a:r>
              <a:rPr lang="en-US" sz="2600" dirty="0" err="1" smtClean="0"/>
              <a:t>di</a:t>
            </a:r>
            <a:r>
              <a:rPr lang="en-US" sz="2600" dirty="0" smtClean="0"/>
              <a:t> </a:t>
            </a:r>
            <a:r>
              <a:rPr lang="en-US" sz="2600" dirty="0" err="1" smtClean="0"/>
              <a:t>sekolah</a:t>
            </a:r>
            <a:r>
              <a:rPr lang="en-US" sz="2600" dirty="0" smtClean="0"/>
              <a:t>, </a:t>
            </a:r>
            <a:r>
              <a:rPr lang="en-US" sz="2600" dirty="0" err="1" smtClean="0"/>
              <a:t>dihubungkan</a:t>
            </a:r>
            <a:r>
              <a:rPr lang="en-US" sz="2600" dirty="0" smtClean="0"/>
              <a:t> </a:t>
            </a:r>
            <a:r>
              <a:rPr lang="en-US" sz="2600" dirty="0" err="1" smtClean="0"/>
              <a:t>dengan</a:t>
            </a:r>
            <a:r>
              <a:rPr lang="en-US" sz="2600" dirty="0" smtClean="0"/>
              <a:t> </a:t>
            </a:r>
            <a:r>
              <a:rPr lang="en-US" sz="2600" dirty="0" err="1" smtClean="0"/>
              <a:t>hasil</a:t>
            </a:r>
            <a:r>
              <a:rPr lang="en-US" sz="2600" dirty="0" smtClean="0"/>
              <a:t> </a:t>
            </a:r>
            <a:r>
              <a:rPr lang="en-US" sz="2600" dirty="0" err="1" smtClean="0"/>
              <a:t>tes</a:t>
            </a:r>
            <a:r>
              <a:rPr lang="en-US" sz="2600" dirty="0" smtClean="0"/>
              <a:t> </a:t>
            </a:r>
            <a:r>
              <a:rPr lang="en-US" sz="2600" dirty="0" err="1" smtClean="0"/>
              <a:t>intelegensia</a:t>
            </a:r>
            <a:r>
              <a:rPr lang="en-US" sz="2600" dirty="0" smtClean="0"/>
              <a:t> </a:t>
            </a:r>
            <a:r>
              <a:rPr lang="en-US" sz="2600" dirty="0" err="1" smtClean="0"/>
              <a:t>dan</a:t>
            </a:r>
            <a:r>
              <a:rPr lang="en-US" sz="2600" dirty="0" smtClean="0"/>
              <a:t> </a:t>
            </a:r>
            <a:r>
              <a:rPr lang="en-US" sz="2600" dirty="0" err="1" smtClean="0"/>
              <a:t>laporan</a:t>
            </a:r>
            <a:r>
              <a:rPr lang="en-US" sz="2600" dirty="0" smtClean="0"/>
              <a:t> </a:t>
            </a:r>
            <a:r>
              <a:rPr lang="en-US" sz="2600" dirty="0" err="1" smtClean="0"/>
              <a:t>pihak</a:t>
            </a:r>
            <a:r>
              <a:rPr lang="en-US" sz="2600" dirty="0" smtClean="0"/>
              <a:t> lain.</a:t>
            </a:r>
            <a:endParaRPr lang="en-US" sz="2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Pendahuluan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700" dirty="0" smtClean="0"/>
              <a:t>Di </a:t>
            </a:r>
            <a:r>
              <a:rPr lang="en-US" sz="2700" dirty="0" err="1" smtClean="0"/>
              <a:t>Amerika</a:t>
            </a:r>
            <a:r>
              <a:rPr lang="en-US" sz="2700" dirty="0" smtClean="0"/>
              <a:t> </a:t>
            </a:r>
            <a:r>
              <a:rPr lang="en-US" sz="2700" dirty="0" err="1" smtClean="0"/>
              <a:t>Serikat</a:t>
            </a:r>
            <a:r>
              <a:rPr lang="en-US" sz="2700" dirty="0" smtClean="0"/>
              <a:t>, </a:t>
            </a:r>
            <a:r>
              <a:rPr lang="en-US" sz="2700" dirty="0" err="1" smtClean="0"/>
              <a:t>lebih</a:t>
            </a:r>
            <a:r>
              <a:rPr lang="en-US" sz="2700" dirty="0" smtClean="0"/>
              <a:t> </a:t>
            </a:r>
            <a:r>
              <a:rPr lang="en-US" sz="2700" dirty="0" err="1" smtClean="0"/>
              <a:t>dari</a:t>
            </a:r>
            <a:r>
              <a:rPr lang="en-US" sz="2700" dirty="0" smtClean="0"/>
              <a:t> 4 </a:t>
            </a:r>
            <a:r>
              <a:rPr lang="en-US" sz="2700" dirty="0" err="1" smtClean="0"/>
              <a:t>juta</a:t>
            </a:r>
            <a:r>
              <a:rPr lang="en-US" sz="2700" dirty="0" smtClean="0"/>
              <a:t> </a:t>
            </a:r>
            <a:r>
              <a:rPr lang="en-US" sz="2700" dirty="0" err="1" smtClean="0"/>
              <a:t>kasus</a:t>
            </a:r>
            <a:r>
              <a:rPr lang="en-US" sz="2700" dirty="0" smtClean="0"/>
              <a:t> </a:t>
            </a:r>
            <a:r>
              <a:rPr lang="en-US" sz="2700" i="1" dirty="0" smtClean="0"/>
              <a:t>maltreatment </a:t>
            </a:r>
            <a:r>
              <a:rPr lang="en-US" sz="2700" dirty="0" err="1" smtClean="0"/>
              <a:t>pada</a:t>
            </a:r>
            <a:r>
              <a:rPr lang="en-US" sz="2700" dirty="0" smtClean="0"/>
              <a:t> </a:t>
            </a:r>
            <a:r>
              <a:rPr lang="en-US" sz="2700" dirty="0" err="1" smtClean="0"/>
              <a:t>anak</a:t>
            </a:r>
            <a:r>
              <a:rPr lang="en-US" sz="2700" dirty="0" smtClean="0"/>
              <a:t> </a:t>
            </a:r>
            <a:r>
              <a:rPr lang="en-US" sz="2700" dirty="0" err="1" smtClean="0"/>
              <a:t>setiap</a:t>
            </a:r>
            <a:r>
              <a:rPr lang="en-US" sz="2700" dirty="0" smtClean="0"/>
              <a:t> </a:t>
            </a:r>
            <a:r>
              <a:rPr lang="en-US" sz="2700" dirty="0" err="1" smtClean="0"/>
              <a:t>tahun</a:t>
            </a:r>
            <a:r>
              <a:rPr lang="en-US" sz="2700" dirty="0" smtClean="0"/>
              <a:t> (Pipe et al. 2007)</a:t>
            </a:r>
          </a:p>
          <a:p>
            <a:r>
              <a:rPr lang="en-US" sz="2700" dirty="0" err="1" smtClean="0"/>
              <a:t>Diperkirakan</a:t>
            </a:r>
            <a:r>
              <a:rPr lang="en-US" sz="2700" dirty="0" smtClean="0"/>
              <a:t> </a:t>
            </a:r>
            <a:r>
              <a:rPr lang="en-US" sz="2700" dirty="0" err="1" smtClean="0"/>
              <a:t>lebih</a:t>
            </a:r>
            <a:r>
              <a:rPr lang="en-US" sz="2700" dirty="0" smtClean="0"/>
              <a:t> </a:t>
            </a:r>
            <a:r>
              <a:rPr lang="en-US" sz="2700" dirty="0" err="1" smtClean="0"/>
              <a:t>dari</a:t>
            </a:r>
            <a:r>
              <a:rPr lang="en-US" sz="2700" dirty="0" smtClean="0"/>
              <a:t> 100.000 </a:t>
            </a:r>
            <a:r>
              <a:rPr lang="en-US" sz="2700" dirty="0" err="1" smtClean="0"/>
              <a:t>anak</a:t>
            </a:r>
            <a:r>
              <a:rPr lang="en-US" sz="2700" dirty="0" smtClean="0"/>
              <a:t> </a:t>
            </a:r>
            <a:r>
              <a:rPr lang="en-US" sz="2700" dirty="0" err="1" smtClean="0"/>
              <a:t>di</a:t>
            </a:r>
            <a:r>
              <a:rPr lang="en-US" sz="2700" dirty="0" smtClean="0"/>
              <a:t> </a:t>
            </a:r>
            <a:r>
              <a:rPr lang="en-US" sz="2700" dirty="0" err="1" smtClean="0"/>
              <a:t>Amerika</a:t>
            </a:r>
            <a:r>
              <a:rPr lang="en-US" sz="2700" dirty="0" smtClean="0"/>
              <a:t> </a:t>
            </a:r>
            <a:r>
              <a:rPr lang="en-US" sz="2700" dirty="0" err="1" smtClean="0"/>
              <a:t>Serikat</a:t>
            </a:r>
            <a:r>
              <a:rPr lang="en-US" sz="2700" dirty="0" smtClean="0"/>
              <a:t> </a:t>
            </a:r>
            <a:r>
              <a:rPr lang="en-US" sz="2700" dirty="0" err="1" smtClean="0"/>
              <a:t>bersaksi</a:t>
            </a:r>
            <a:r>
              <a:rPr lang="en-US" sz="2700" dirty="0" smtClean="0"/>
              <a:t> </a:t>
            </a:r>
            <a:r>
              <a:rPr lang="en-US" sz="2700" dirty="0" err="1" smtClean="0"/>
              <a:t>setiap</a:t>
            </a:r>
            <a:r>
              <a:rPr lang="en-US" sz="2700" dirty="0" smtClean="0"/>
              <a:t> </a:t>
            </a:r>
            <a:r>
              <a:rPr lang="en-US" sz="2700" dirty="0" err="1" smtClean="0"/>
              <a:t>tahunnya</a:t>
            </a:r>
            <a:r>
              <a:rPr lang="en-US" sz="2700" dirty="0" smtClean="0"/>
              <a:t> (</a:t>
            </a:r>
            <a:r>
              <a:rPr lang="en-US" sz="2700" dirty="0" err="1" smtClean="0"/>
              <a:t>Ceci</a:t>
            </a:r>
            <a:r>
              <a:rPr lang="en-US" sz="2700" dirty="0" smtClean="0"/>
              <a:t> </a:t>
            </a:r>
            <a:r>
              <a:rPr lang="en-US" sz="2700" dirty="0" err="1" smtClean="0"/>
              <a:t>dan</a:t>
            </a:r>
            <a:r>
              <a:rPr lang="en-US" sz="2700" dirty="0" smtClean="0"/>
              <a:t> </a:t>
            </a:r>
            <a:r>
              <a:rPr lang="en-US" sz="2700" dirty="0" err="1" smtClean="0"/>
              <a:t>Bruck</a:t>
            </a:r>
            <a:r>
              <a:rPr lang="en-US" sz="2700" dirty="0" smtClean="0"/>
              <a:t> 1993)</a:t>
            </a:r>
          </a:p>
          <a:p>
            <a:r>
              <a:rPr lang="en-US" sz="2700" dirty="0" err="1" smtClean="0"/>
              <a:t>Pada</a:t>
            </a:r>
            <a:r>
              <a:rPr lang="en-US" sz="2700" dirty="0" smtClean="0"/>
              <a:t> </a:t>
            </a:r>
            <a:r>
              <a:rPr lang="en-US" sz="2700" dirty="0" err="1" smtClean="0"/>
              <a:t>kasus</a:t>
            </a:r>
            <a:r>
              <a:rPr lang="en-US" sz="2700" dirty="0" smtClean="0"/>
              <a:t> </a:t>
            </a:r>
            <a:r>
              <a:rPr lang="en-US" sz="2700" dirty="0" err="1" smtClean="0"/>
              <a:t>melibatkan</a:t>
            </a:r>
            <a:r>
              <a:rPr lang="en-US" sz="2700" dirty="0" smtClean="0"/>
              <a:t> </a:t>
            </a:r>
            <a:r>
              <a:rPr lang="en-US" sz="2700" dirty="0" err="1" smtClean="0"/>
              <a:t>anak</a:t>
            </a:r>
            <a:r>
              <a:rPr lang="en-US" sz="2700" dirty="0" smtClean="0"/>
              <a:t>, </a:t>
            </a:r>
            <a:r>
              <a:rPr lang="en-US" sz="2700" i="1" dirty="0" smtClean="0"/>
              <a:t>well-being </a:t>
            </a:r>
            <a:r>
              <a:rPr lang="en-US" sz="2700" dirty="0" err="1" smtClean="0"/>
              <a:t>anak</a:t>
            </a:r>
            <a:r>
              <a:rPr lang="en-US" sz="2700" dirty="0" smtClean="0"/>
              <a:t> </a:t>
            </a:r>
            <a:r>
              <a:rPr lang="en-US" sz="2700" dirty="0" err="1" smtClean="0"/>
              <a:t>adalah</a:t>
            </a:r>
            <a:r>
              <a:rPr lang="en-US" sz="2700" dirty="0" smtClean="0"/>
              <a:t> </a:t>
            </a:r>
            <a:r>
              <a:rPr lang="en-US" sz="2700" dirty="0" err="1" smtClean="0"/>
              <a:t>prioritas</a:t>
            </a:r>
            <a:r>
              <a:rPr lang="en-US" sz="2700" dirty="0"/>
              <a:t> </a:t>
            </a:r>
            <a:r>
              <a:rPr lang="en-US" sz="2700" dirty="0" smtClean="0">
                <a:sym typeface="Wingdings" pitchFamily="2" charset="2"/>
              </a:rPr>
              <a:t> </a:t>
            </a:r>
            <a:r>
              <a:rPr lang="en-US" sz="2700" dirty="0" err="1" smtClean="0">
                <a:sym typeface="Wingdings" pitchFamily="2" charset="2"/>
              </a:rPr>
              <a:t>fokus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terapeutik</a:t>
            </a:r>
            <a:endParaRPr lang="en-US" sz="2700" dirty="0" smtClean="0"/>
          </a:p>
          <a:p>
            <a:r>
              <a:rPr lang="en-US" sz="2700" dirty="0" err="1" smtClean="0"/>
              <a:t>Kasus</a:t>
            </a:r>
            <a:r>
              <a:rPr lang="en-US" sz="2700" dirty="0" smtClean="0"/>
              <a:t> </a:t>
            </a:r>
            <a:r>
              <a:rPr lang="en-US" sz="2700" dirty="0" err="1" smtClean="0"/>
              <a:t>terbanyak</a:t>
            </a:r>
            <a:r>
              <a:rPr lang="en-US" sz="2700" dirty="0" smtClean="0"/>
              <a:t>: </a:t>
            </a:r>
            <a:r>
              <a:rPr lang="en-US" sz="2700" dirty="0" err="1" smtClean="0"/>
              <a:t>perceraian</a:t>
            </a:r>
            <a:r>
              <a:rPr lang="en-US" sz="2700" dirty="0" smtClean="0"/>
              <a:t>, </a:t>
            </a:r>
            <a:r>
              <a:rPr lang="en-US" sz="2700" dirty="0" err="1" smtClean="0"/>
              <a:t>kekerasan</a:t>
            </a:r>
            <a:r>
              <a:rPr lang="en-US" sz="2700" dirty="0" smtClean="0"/>
              <a:t>, </a:t>
            </a:r>
            <a:r>
              <a:rPr lang="en-US" sz="2700" dirty="0" err="1" smtClean="0"/>
              <a:t>pengabaian</a:t>
            </a:r>
            <a:endParaRPr lang="en-US" sz="2700" dirty="0" smtClean="0"/>
          </a:p>
          <a:p>
            <a:r>
              <a:rPr lang="en-US" sz="2700" dirty="0" err="1" smtClean="0"/>
              <a:t>Termasuk</a:t>
            </a:r>
            <a:r>
              <a:rPr lang="en-US" sz="2700" dirty="0" smtClean="0"/>
              <a:t> </a:t>
            </a:r>
            <a:r>
              <a:rPr lang="en-US" sz="2700" dirty="0" err="1" smtClean="0"/>
              <a:t>p</a:t>
            </a:r>
            <a:r>
              <a:rPr lang="en-US" sz="2700" dirty="0" err="1" smtClean="0"/>
              <a:t>ada</a:t>
            </a:r>
            <a:r>
              <a:rPr lang="en-US" sz="2700" dirty="0" smtClean="0"/>
              <a:t> </a:t>
            </a:r>
            <a:r>
              <a:rPr lang="en-US" sz="2700" dirty="0" err="1" smtClean="0"/>
              <a:t>kasus</a:t>
            </a:r>
            <a:r>
              <a:rPr lang="en-US" sz="2700" dirty="0" smtClean="0"/>
              <a:t> </a:t>
            </a:r>
            <a:r>
              <a:rPr lang="en-US" sz="2700" dirty="0" err="1" smtClean="0"/>
              <a:t>kekerasan</a:t>
            </a:r>
            <a:r>
              <a:rPr lang="en-US" sz="2700" dirty="0" smtClean="0"/>
              <a:t>:</a:t>
            </a:r>
            <a:r>
              <a:rPr lang="en-US" sz="2700" dirty="0" smtClean="0"/>
              <a:t> </a:t>
            </a:r>
            <a:r>
              <a:rPr lang="en-US" sz="2700" dirty="0" err="1" smtClean="0"/>
              <a:t>partai</a:t>
            </a:r>
            <a:r>
              <a:rPr lang="en-US" sz="2700" dirty="0" smtClean="0"/>
              <a:t> yang </a:t>
            </a:r>
            <a:r>
              <a:rPr lang="en-US" sz="2700" dirty="0" err="1" smtClean="0"/>
              <a:t>terlibat</a:t>
            </a:r>
            <a:r>
              <a:rPr lang="en-US" sz="2700" dirty="0" smtClean="0"/>
              <a:t> </a:t>
            </a:r>
            <a:r>
              <a:rPr lang="en-US" sz="2700" dirty="0" err="1" smtClean="0"/>
              <a:t>adalah</a:t>
            </a:r>
            <a:r>
              <a:rPr lang="en-US" sz="2700" dirty="0" smtClean="0"/>
              <a:t> </a:t>
            </a:r>
            <a:r>
              <a:rPr lang="en-US" sz="2700" dirty="0" err="1" smtClean="0"/>
              <a:t>orangtua</a:t>
            </a:r>
            <a:r>
              <a:rPr lang="en-US" sz="2700" dirty="0" smtClean="0"/>
              <a:t> </a:t>
            </a:r>
            <a:r>
              <a:rPr lang="en-US" sz="2700" dirty="0" err="1" smtClean="0"/>
              <a:t>dan</a:t>
            </a:r>
            <a:r>
              <a:rPr lang="en-US" sz="2700" dirty="0" smtClean="0"/>
              <a:t> </a:t>
            </a:r>
            <a:r>
              <a:rPr lang="en-US" sz="2700" dirty="0" err="1" smtClean="0"/>
              <a:t>negara</a:t>
            </a:r>
            <a:r>
              <a:rPr lang="en-US" sz="2700" dirty="0" smtClean="0"/>
              <a:t>, </a:t>
            </a:r>
            <a:r>
              <a:rPr lang="en-US" sz="2700" dirty="0" err="1" smtClean="0"/>
              <a:t>bukan</a:t>
            </a:r>
            <a:r>
              <a:rPr lang="en-US" sz="2700" dirty="0" smtClean="0"/>
              <a:t> </a:t>
            </a:r>
            <a:r>
              <a:rPr lang="en-US" sz="2700" dirty="0" err="1" smtClean="0"/>
              <a:t>anak</a:t>
            </a:r>
            <a:endParaRPr lang="en-US" sz="27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409701" y="495301"/>
            <a:ext cx="6857998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905000" y="2590800"/>
            <a:ext cx="5867400" cy="4572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4343400"/>
            <a:ext cx="5867400" cy="6096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Kompetensi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900" dirty="0" err="1" smtClean="0"/>
              <a:t>Presumsi</a:t>
            </a:r>
            <a:r>
              <a:rPr lang="en-US" sz="2900" dirty="0" smtClean="0"/>
              <a:t> legal </a:t>
            </a:r>
            <a:r>
              <a:rPr lang="en-US" sz="2900" dirty="0" err="1" smtClean="0"/>
              <a:t>terhadap</a:t>
            </a:r>
            <a:r>
              <a:rPr lang="en-US" sz="2900" dirty="0" smtClean="0"/>
              <a:t> </a:t>
            </a:r>
            <a:r>
              <a:rPr lang="en-US" sz="2900" dirty="0" err="1" smtClean="0"/>
              <a:t>anak</a:t>
            </a:r>
            <a:r>
              <a:rPr lang="en-US" sz="2900" dirty="0" smtClean="0"/>
              <a:t>:</a:t>
            </a:r>
            <a:endParaRPr lang="en-US" sz="2900" dirty="0" smtClean="0"/>
          </a:p>
          <a:p>
            <a:pPr marL="857250" indent="-514350">
              <a:buFont typeface="+mj-lt"/>
              <a:buAutoNum type="arabicPeriod"/>
            </a:pPr>
            <a:r>
              <a:rPr lang="en-US" sz="2900" dirty="0" err="1" smtClean="0"/>
              <a:t>Anak</a:t>
            </a:r>
            <a:r>
              <a:rPr lang="en-US" sz="2900" i="1" dirty="0" smtClean="0"/>
              <a:t> </a:t>
            </a:r>
            <a:r>
              <a:rPr lang="en-US" sz="2900" dirty="0" err="1" smtClean="0"/>
              <a:t>lebih</a:t>
            </a:r>
            <a:r>
              <a:rPr lang="en-US" sz="2900" dirty="0" smtClean="0"/>
              <a:t> </a:t>
            </a:r>
            <a:r>
              <a:rPr lang="en-US" sz="2900" dirty="0" err="1" smtClean="0"/>
              <a:t>tidak</a:t>
            </a:r>
            <a:r>
              <a:rPr lang="en-US" sz="2900" dirty="0" smtClean="0"/>
              <a:t> </a:t>
            </a:r>
            <a:r>
              <a:rPr lang="en-US" sz="2900" dirty="0" err="1" smtClean="0"/>
              <a:t>dapat</a:t>
            </a:r>
            <a:r>
              <a:rPr lang="en-US" sz="2900" dirty="0" smtClean="0"/>
              <a:t> </a:t>
            </a:r>
            <a:r>
              <a:rPr lang="en-US" sz="2900" dirty="0" err="1" smtClean="0"/>
              <a:t>bertanggungjawab</a:t>
            </a:r>
            <a:r>
              <a:rPr lang="en-US" sz="2900" dirty="0" smtClean="0"/>
              <a:t> </a:t>
            </a:r>
            <a:r>
              <a:rPr lang="en-US" sz="2900" dirty="0" err="1" smtClean="0"/>
              <a:t>terhadap</a:t>
            </a:r>
            <a:r>
              <a:rPr lang="en-US" sz="2900" dirty="0" smtClean="0"/>
              <a:t> </a:t>
            </a:r>
            <a:r>
              <a:rPr lang="en-US" sz="2900" dirty="0" err="1" smtClean="0"/>
              <a:t>perilaku</a:t>
            </a:r>
            <a:r>
              <a:rPr lang="en-US" sz="2900" dirty="0" smtClean="0"/>
              <a:t> </a:t>
            </a:r>
            <a:r>
              <a:rPr lang="en-US" sz="2900" dirty="0" err="1" smtClean="0"/>
              <a:t>mereka</a:t>
            </a:r>
            <a:r>
              <a:rPr lang="en-US" sz="2900" dirty="0" smtClean="0"/>
              <a:t> </a:t>
            </a:r>
            <a:r>
              <a:rPr lang="en-US" sz="2900" dirty="0" err="1" smtClean="0"/>
              <a:t>dibandingkan</a:t>
            </a:r>
            <a:r>
              <a:rPr lang="en-US" sz="2900" dirty="0" smtClean="0"/>
              <a:t> </a:t>
            </a:r>
            <a:r>
              <a:rPr lang="en-US" sz="2900" dirty="0" err="1" smtClean="0"/>
              <a:t>orang</a:t>
            </a:r>
            <a:r>
              <a:rPr lang="en-US" sz="2900" dirty="0" smtClean="0"/>
              <a:t> </a:t>
            </a:r>
            <a:r>
              <a:rPr lang="en-US" sz="2900" dirty="0" err="1" smtClean="0"/>
              <a:t>dewasa</a:t>
            </a:r>
            <a:endParaRPr lang="en-US" sz="2900" dirty="0" smtClean="0"/>
          </a:p>
          <a:p>
            <a:pPr marL="857250" indent="-514350">
              <a:buFont typeface="+mj-lt"/>
              <a:buAutoNum type="arabicPeriod"/>
            </a:pPr>
            <a:r>
              <a:rPr lang="en-US" sz="2900" dirty="0" err="1" smtClean="0"/>
              <a:t>Anak</a:t>
            </a:r>
            <a:r>
              <a:rPr lang="en-US" sz="2900" i="1" dirty="0" smtClean="0"/>
              <a:t> </a:t>
            </a:r>
            <a:r>
              <a:rPr lang="en-US" sz="2900" dirty="0" err="1" smtClean="0"/>
              <a:t>lebih</a:t>
            </a:r>
            <a:r>
              <a:rPr lang="en-US" sz="2900" dirty="0" smtClean="0"/>
              <a:t> </a:t>
            </a:r>
            <a:r>
              <a:rPr lang="en-US" sz="2900" dirty="0" err="1" smtClean="0"/>
              <a:t>tidak</a:t>
            </a:r>
            <a:r>
              <a:rPr lang="en-US" sz="2900" dirty="0" smtClean="0"/>
              <a:t> </a:t>
            </a:r>
            <a:r>
              <a:rPr lang="en-US" sz="2900" dirty="0" err="1" smtClean="0"/>
              <a:t>kompeten</a:t>
            </a:r>
            <a:r>
              <a:rPr lang="en-US" sz="2900" dirty="0" smtClean="0"/>
              <a:t> </a:t>
            </a:r>
            <a:r>
              <a:rPr lang="en-US" sz="2900" dirty="0" err="1" smtClean="0"/>
              <a:t>secara</a:t>
            </a:r>
            <a:r>
              <a:rPr lang="en-US" sz="2900" dirty="0" smtClean="0"/>
              <a:t> </a:t>
            </a:r>
            <a:r>
              <a:rPr lang="en-US" sz="2900" dirty="0" err="1" smtClean="0"/>
              <a:t>hukum</a:t>
            </a:r>
            <a:r>
              <a:rPr lang="en-US" sz="2900" dirty="0" smtClean="0"/>
              <a:t> </a:t>
            </a:r>
            <a:r>
              <a:rPr lang="en-US" sz="2900" dirty="0" err="1" smtClean="0"/>
              <a:t>dibandingkan</a:t>
            </a:r>
            <a:r>
              <a:rPr lang="en-US" sz="2900" dirty="0" smtClean="0"/>
              <a:t> </a:t>
            </a:r>
            <a:r>
              <a:rPr lang="en-US" sz="2900" dirty="0" err="1" smtClean="0"/>
              <a:t>orang</a:t>
            </a:r>
            <a:r>
              <a:rPr lang="en-US" sz="2900" dirty="0" smtClean="0"/>
              <a:t> </a:t>
            </a:r>
            <a:r>
              <a:rPr lang="en-US" sz="2900" dirty="0" err="1" smtClean="0"/>
              <a:t>dewasa</a:t>
            </a:r>
            <a:endParaRPr lang="en-US" sz="2900" dirty="0" smtClean="0"/>
          </a:p>
          <a:p>
            <a:pPr marL="400050" indent="-400050"/>
            <a:r>
              <a:rPr lang="en-US" sz="2900" dirty="0" err="1" smtClean="0"/>
              <a:t>Anak</a:t>
            </a:r>
            <a:r>
              <a:rPr lang="en-US" sz="2900" dirty="0" smtClean="0"/>
              <a:t> </a:t>
            </a:r>
            <a:r>
              <a:rPr lang="en-US" sz="2900" dirty="0" err="1" smtClean="0"/>
              <a:t>memiliki</a:t>
            </a:r>
            <a:r>
              <a:rPr lang="en-US" sz="2900" dirty="0" smtClean="0"/>
              <a:t> </a:t>
            </a:r>
            <a:r>
              <a:rPr lang="en-US" sz="2900" dirty="0" err="1" smtClean="0"/>
              <a:t>keterbatasan</a:t>
            </a:r>
            <a:r>
              <a:rPr lang="en-US" sz="2900" dirty="0" smtClean="0"/>
              <a:t> </a:t>
            </a:r>
            <a:r>
              <a:rPr lang="en-US" sz="2900" dirty="0" err="1" smtClean="0"/>
              <a:t>sosial</a:t>
            </a:r>
            <a:r>
              <a:rPr lang="en-US" sz="2900" dirty="0" smtClean="0"/>
              <a:t>, </a:t>
            </a:r>
            <a:r>
              <a:rPr lang="en-US" sz="2900" dirty="0" err="1" smtClean="0"/>
              <a:t>kognisi</a:t>
            </a:r>
            <a:r>
              <a:rPr lang="en-US" sz="2900" dirty="0" smtClean="0"/>
              <a:t>, </a:t>
            </a:r>
            <a:r>
              <a:rPr lang="en-US" sz="2900" dirty="0" err="1" smtClean="0"/>
              <a:t>dan</a:t>
            </a:r>
            <a:r>
              <a:rPr lang="en-US" sz="2900" dirty="0" smtClean="0"/>
              <a:t> </a:t>
            </a:r>
            <a:r>
              <a:rPr lang="en-US" sz="2900" dirty="0" err="1" smtClean="0"/>
              <a:t>emosional</a:t>
            </a:r>
            <a:r>
              <a:rPr lang="en-US" sz="2900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Autofit/>
          </a:bodyPr>
          <a:lstStyle/>
          <a:p>
            <a:r>
              <a:rPr lang="en-US" sz="2900" dirty="0" err="1" smtClean="0"/>
              <a:t>Anak</a:t>
            </a:r>
            <a:r>
              <a:rPr lang="en-US" sz="2900" dirty="0" smtClean="0"/>
              <a:t> </a:t>
            </a:r>
            <a:r>
              <a:rPr lang="en-US" sz="2900" dirty="0" err="1" smtClean="0"/>
              <a:t>tidak</a:t>
            </a:r>
            <a:r>
              <a:rPr lang="en-US" sz="2900" dirty="0" smtClean="0"/>
              <a:t> </a:t>
            </a:r>
            <a:r>
              <a:rPr lang="en-US" sz="2900" dirty="0" err="1" smtClean="0"/>
              <a:t>kompeten</a:t>
            </a:r>
            <a:r>
              <a:rPr lang="en-US" sz="2900" dirty="0" smtClean="0"/>
              <a:t> </a:t>
            </a:r>
            <a:r>
              <a:rPr lang="en-US" sz="2900" dirty="0" err="1" smtClean="0"/>
              <a:t>untuk</a:t>
            </a:r>
            <a:r>
              <a:rPr lang="en-US" sz="2900" dirty="0" smtClean="0"/>
              <a:t> </a:t>
            </a:r>
            <a:r>
              <a:rPr lang="en-US" sz="2900" dirty="0" err="1" smtClean="0"/>
              <a:t>membuat</a:t>
            </a:r>
            <a:r>
              <a:rPr lang="en-US" sz="2900" dirty="0" smtClean="0"/>
              <a:t> </a:t>
            </a:r>
            <a:r>
              <a:rPr lang="en-US" sz="2900" dirty="0" err="1" smtClean="0"/>
              <a:t>keputusan</a:t>
            </a:r>
            <a:r>
              <a:rPr lang="en-US" sz="2900" dirty="0" smtClean="0"/>
              <a:t> </a:t>
            </a:r>
            <a:r>
              <a:rPr lang="en-US" sz="2900" dirty="0" err="1" smtClean="0"/>
              <a:t>di</a:t>
            </a:r>
            <a:r>
              <a:rPr lang="en-US" sz="2900" dirty="0" smtClean="0"/>
              <a:t> </a:t>
            </a:r>
            <a:r>
              <a:rPr lang="en-US" sz="2900" dirty="0" err="1" smtClean="0"/>
              <a:t>mata</a:t>
            </a:r>
            <a:r>
              <a:rPr lang="en-US" sz="2900" dirty="0" smtClean="0"/>
              <a:t> </a:t>
            </a:r>
            <a:r>
              <a:rPr lang="en-US" sz="2900" dirty="0" err="1" smtClean="0"/>
              <a:t>hukum</a:t>
            </a:r>
            <a:r>
              <a:rPr lang="en-US" sz="2900" dirty="0" smtClean="0"/>
              <a:t>, </a:t>
            </a:r>
            <a:r>
              <a:rPr lang="en-US" sz="2900" dirty="0" err="1" smtClean="0"/>
              <a:t>orangtua</a:t>
            </a:r>
            <a:r>
              <a:rPr lang="en-US" sz="2900" dirty="0" smtClean="0"/>
              <a:t>/</a:t>
            </a:r>
            <a:r>
              <a:rPr lang="en-US" sz="2900" i="1" dirty="0" smtClean="0"/>
              <a:t>guardian ad </a:t>
            </a:r>
            <a:r>
              <a:rPr lang="en-US" sz="2900" i="1" dirty="0" err="1" smtClean="0"/>
              <a:t>litem</a:t>
            </a:r>
            <a:r>
              <a:rPr lang="en-US" sz="2900" dirty="0" smtClean="0"/>
              <a:t> </a:t>
            </a:r>
            <a:r>
              <a:rPr lang="en-US" sz="2900" dirty="0" err="1" smtClean="0"/>
              <a:t>secara</a:t>
            </a:r>
            <a:r>
              <a:rPr lang="en-US" sz="2900" dirty="0" smtClean="0"/>
              <a:t> legal yang </a:t>
            </a:r>
            <a:r>
              <a:rPr lang="en-US" sz="2900" dirty="0" err="1" smtClean="0"/>
              <a:t>berbicara</a:t>
            </a:r>
            <a:r>
              <a:rPr lang="en-US" sz="2900" dirty="0" smtClean="0"/>
              <a:t> </a:t>
            </a:r>
            <a:r>
              <a:rPr lang="en-US" sz="2900" dirty="0" err="1" smtClean="0"/>
              <a:t>untuk</a:t>
            </a:r>
            <a:r>
              <a:rPr lang="en-US" sz="2900" dirty="0" smtClean="0"/>
              <a:t> </a:t>
            </a:r>
            <a:r>
              <a:rPr lang="en-US" sz="2900" dirty="0" err="1" smtClean="0"/>
              <a:t>mereka</a:t>
            </a:r>
            <a:endParaRPr lang="en-US" sz="2900" dirty="0" smtClean="0"/>
          </a:p>
          <a:p>
            <a:r>
              <a:rPr lang="en-US" sz="2900" dirty="0" err="1" smtClean="0"/>
              <a:t>Contoh</a:t>
            </a:r>
            <a:r>
              <a:rPr lang="en-US" sz="2900" dirty="0" smtClean="0"/>
              <a:t> </a:t>
            </a:r>
            <a:r>
              <a:rPr lang="en-US" sz="2900" dirty="0" err="1" smtClean="0"/>
              <a:t>anak</a:t>
            </a:r>
            <a:r>
              <a:rPr lang="en-US" sz="2900" dirty="0" smtClean="0"/>
              <a:t> </a:t>
            </a:r>
            <a:r>
              <a:rPr lang="en-US" sz="2900" dirty="0" err="1" smtClean="0"/>
              <a:t>tidak</a:t>
            </a:r>
            <a:r>
              <a:rPr lang="en-US" sz="2900" dirty="0" smtClean="0"/>
              <a:t> </a:t>
            </a:r>
            <a:r>
              <a:rPr lang="en-US" sz="2900" dirty="0" err="1" smtClean="0"/>
              <a:t>memiliki</a:t>
            </a:r>
            <a:r>
              <a:rPr lang="en-US" sz="2900" dirty="0" smtClean="0"/>
              <a:t> </a:t>
            </a:r>
            <a:r>
              <a:rPr lang="en-US" sz="2900" dirty="0" err="1" smtClean="0"/>
              <a:t>orangtua</a:t>
            </a:r>
            <a:r>
              <a:rPr lang="en-US" sz="2900" dirty="0" smtClean="0"/>
              <a:t>/</a:t>
            </a:r>
            <a:r>
              <a:rPr lang="en-US" sz="2900" dirty="0" err="1" smtClean="0"/>
              <a:t>wali</a:t>
            </a:r>
            <a:r>
              <a:rPr lang="en-US" sz="2900" dirty="0" smtClean="0"/>
              <a:t> lain:</a:t>
            </a:r>
          </a:p>
          <a:p>
            <a:pPr marL="685800">
              <a:buFont typeface="Calibri" pitchFamily="34" charset="0"/>
              <a:buChar char="-"/>
            </a:pPr>
            <a:r>
              <a:rPr lang="en-US" sz="2900" dirty="0" err="1" smtClean="0"/>
              <a:t>Kedua</a:t>
            </a:r>
            <a:r>
              <a:rPr lang="en-US" sz="2900" dirty="0" smtClean="0"/>
              <a:t> </a:t>
            </a:r>
            <a:r>
              <a:rPr lang="en-US" sz="2900" dirty="0" err="1" smtClean="0"/>
              <a:t>orangtua</a:t>
            </a:r>
            <a:r>
              <a:rPr lang="en-US" sz="2900" dirty="0" smtClean="0"/>
              <a:t> </a:t>
            </a:r>
            <a:r>
              <a:rPr lang="en-US" sz="2900" dirty="0" err="1" smtClean="0"/>
              <a:t>saling</a:t>
            </a:r>
            <a:r>
              <a:rPr lang="en-US" sz="2900" dirty="0" smtClean="0"/>
              <a:t> </a:t>
            </a:r>
            <a:r>
              <a:rPr lang="en-US" sz="2900" dirty="0" err="1" smtClean="0"/>
              <a:t>tidak</a:t>
            </a:r>
            <a:r>
              <a:rPr lang="en-US" sz="2900" dirty="0" smtClean="0"/>
              <a:t> </a:t>
            </a:r>
            <a:r>
              <a:rPr lang="en-US" sz="2900" dirty="0" err="1" smtClean="0"/>
              <a:t>setuju</a:t>
            </a:r>
            <a:r>
              <a:rPr lang="en-US" sz="2900" dirty="0" smtClean="0"/>
              <a:t> (</a:t>
            </a:r>
            <a:r>
              <a:rPr lang="en-US" sz="2900" dirty="0" err="1" smtClean="0"/>
              <a:t>hak</a:t>
            </a:r>
            <a:r>
              <a:rPr lang="en-US" sz="2900" dirty="0" smtClean="0"/>
              <a:t> </a:t>
            </a:r>
            <a:r>
              <a:rPr lang="en-US" sz="2900" dirty="0" err="1" smtClean="0"/>
              <a:t>asuh</a:t>
            </a:r>
            <a:r>
              <a:rPr lang="en-US" sz="2900" dirty="0" smtClean="0"/>
              <a:t> </a:t>
            </a:r>
            <a:r>
              <a:rPr lang="en-US" sz="2900" dirty="0" err="1" smtClean="0"/>
              <a:t>pada</a:t>
            </a:r>
            <a:r>
              <a:rPr lang="en-US" sz="2900" dirty="0" smtClean="0"/>
              <a:t> </a:t>
            </a:r>
            <a:r>
              <a:rPr lang="en-US" sz="2900" dirty="0" err="1" smtClean="0"/>
              <a:t>kasus</a:t>
            </a:r>
            <a:r>
              <a:rPr lang="en-US" sz="2900" dirty="0" smtClean="0"/>
              <a:t> </a:t>
            </a:r>
            <a:r>
              <a:rPr lang="en-US" sz="2900" dirty="0" err="1" smtClean="0"/>
              <a:t>perceraian</a:t>
            </a:r>
            <a:r>
              <a:rPr lang="en-US" sz="2900" dirty="0" smtClean="0"/>
              <a:t>)</a:t>
            </a:r>
          </a:p>
          <a:p>
            <a:pPr marL="685800">
              <a:buFont typeface="Calibri" pitchFamily="34" charset="0"/>
              <a:buChar char="-"/>
            </a:pPr>
            <a:r>
              <a:rPr lang="en-US" sz="2900" dirty="0" err="1" smtClean="0"/>
              <a:t>Orangtua</a:t>
            </a:r>
            <a:r>
              <a:rPr lang="en-US" sz="2900" dirty="0" smtClean="0"/>
              <a:t> </a:t>
            </a:r>
            <a:r>
              <a:rPr lang="en-US" sz="2900" dirty="0" err="1" smtClean="0"/>
              <a:t>memiliki</a:t>
            </a:r>
            <a:r>
              <a:rPr lang="en-US" sz="2900" dirty="0" smtClean="0"/>
              <a:t> </a:t>
            </a:r>
            <a:r>
              <a:rPr lang="en-US" sz="2900" dirty="0" err="1" smtClean="0"/>
              <a:t>intensi</a:t>
            </a:r>
            <a:r>
              <a:rPr lang="en-US" sz="2900" dirty="0" smtClean="0"/>
              <a:t> yang </a:t>
            </a:r>
            <a:r>
              <a:rPr lang="en-US" sz="2900" dirty="0" err="1" smtClean="0"/>
              <a:t>merugikan</a:t>
            </a:r>
            <a:r>
              <a:rPr lang="en-US" sz="2900" dirty="0" smtClean="0"/>
              <a:t> </a:t>
            </a:r>
            <a:r>
              <a:rPr lang="en-US" sz="2900" dirty="0" err="1" smtClean="0"/>
              <a:t>anak</a:t>
            </a:r>
            <a:r>
              <a:rPr lang="en-US" sz="2900" dirty="0" smtClean="0"/>
              <a:t> (</a:t>
            </a:r>
            <a:r>
              <a:rPr lang="en-US" sz="2900" dirty="0" err="1" smtClean="0"/>
              <a:t>kasus</a:t>
            </a:r>
            <a:r>
              <a:rPr lang="en-US" sz="2900" dirty="0" smtClean="0"/>
              <a:t> </a:t>
            </a:r>
            <a:r>
              <a:rPr lang="en-US" sz="2900" dirty="0" err="1" smtClean="0"/>
              <a:t>kekerasan</a:t>
            </a:r>
            <a:r>
              <a:rPr lang="en-US" sz="2900" dirty="0" smtClean="0"/>
              <a:t> </a:t>
            </a:r>
            <a:r>
              <a:rPr lang="en-US" sz="2900" dirty="0" err="1" smtClean="0"/>
              <a:t>dan</a:t>
            </a:r>
            <a:r>
              <a:rPr lang="en-US" sz="2900" dirty="0" smtClean="0"/>
              <a:t> </a:t>
            </a:r>
            <a:r>
              <a:rPr lang="en-US" sz="2900" dirty="0" err="1" smtClean="0"/>
              <a:t>pembiaran</a:t>
            </a:r>
            <a:r>
              <a:rPr lang="en-US" sz="2900" dirty="0" smtClean="0"/>
              <a:t>)</a:t>
            </a:r>
          </a:p>
          <a:p>
            <a:pPr marL="685800">
              <a:buFont typeface="Calibri" pitchFamily="34" charset="0"/>
              <a:buChar char="-"/>
            </a:pPr>
            <a:r>
              <a:rPr lang="en-US" sz="2900" dirty="0" err="1" smtClean="0"/>
              <a:t>Jika</a:t>
            </a:r>
            <a:r>
              <a:rPr lang="en-US" sz="2900" dirty="0" smtClean="0"/>
              <a:t> </a:t>
            </a:r>
            <a:r>
              <a:rPr lang="en-US" sz="2900" dirty="0" err="1" smtClean="0"/>
              <a:t>anak</a:t>
            </a:r>
            <a:r>
              <a:rPr lang="en-US" sz="2900" dirty="0"/>
              <a:t> </a:t>
            </a:r>
            <a:r>
              <a:rPr lang="en-US" sz="2900" dirty="0" err="1" smtClean="0"/>
              <a:t>berperilaku</a:t>
            </a:r>
            <a:r>
              <a:rPr lang="en-US" sz="2900" dirty="0" smtClean="0"/>
              <a:t> </a:t>
            </a:r>
            <a:r>
              <a:rPr lang="en-US" sz="2900" dirty="0" err="1" smtClean="0"/>
              <a:t>di</a:t>
            </a:r>
            <a:r>
              <a:rPr lang="en-US" sz="2900" dirty="0" smtClean="0"/>
              <a:t> </a:t>
            </a:r>
            <a:r>
              <a:rPr lang="en-US" sz="2900" dirty="0" err="1" smtClean="0"/>
              <a:t>luar</a:t>
            </a:r>
            <a:r>
              <a:rPr lang="en-US" sz="2900" dirty="0" smtClean="0"/>
              <a:t> </a:t>
            </a:r>
            <a:r>
              <a:rPr lang="en-US" sz="2900" dirty="0" err="1" smtClean="0"/>
              <a:t>kontrol</a:t>
            </a:r>
            <a:r>
              <a:rPr lang="en-US" sz="2900" dirty="0" smtClean="0"/>
              <a:t> </a:t>
            </a:r>
            <a:r>
              <a:rPr lang="en-US" sz="2900" dirty="0" err="1" smtClean="0"/>
              <a:t>orangtua</a:t>
            </a:r>
            <a:r>
              <a:rPr lang="en-US" sz="2900" dirty="0" smtClean="0"/>
              <a:t> (</a:t>
            </a:r>
            <a:r>
              <a:rPr lang="en-US" sz="2900" i="1" dirty="0" smtClean="0"/>
              <a:t>delinquency</a:t>
            </a:r>
            <a:r>
              <a:rPr lang="en-US" sz="2900" dirty="0" smtClean="0"/>
              <a:t>)</a:t>
            </a:r>
            <a:endParaRPr lang="en-US" sz="29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 </a:t>
            </a:r>
            <a:r>
              <a:rPr lang="en-US" dirty="0" err="1" smtClean="0"/>
              <a:t>Amerika</a:t>
            </a:r>
            <a:r>
              <a:rPr lang="en-US" dirty="0" smtClean="0"/>
              <a:t> </a:t>
            </a:r>
            <a:r>
              <a:rPr lang="en-US" dirty="0" err="1" smtClean="0"/>
              <a:t>Serikat</a:t>
            </a:r>
            <a:r>
              <a:rPr lang="en-US" dirty="0" smtClean="0"/>
              <a:t>,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r>
              <a:rPr lang="en-US" dirty="0" err="1" smtClean="0"/>
              <a:t>bagian</a:t>
            </a:r>
            <a:r>
              <a:rPr lang="en-US" dirty="0" smtClean="0"/>
              <a:t> yang </a:t>
            </a:r>
            <a:r>
              <a:rPr lang="en-US" dirty="0" err="1" smtClean="0"/>
              <a:t>mensyaratkan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i="1" dirty="0" smtClean="0"/>
              <a:t>competent to stand trial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persidangan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endParaRPr lang="en-US" dirty="0" smtClean="0"/>
          </a:p>
          <a:p>
            <a:r>
              <a:rPr lang="en-US" dirty="0" err="1" smtClean="0"/>
              <a:t>Kepentingan</a:t>
            </a:r>
            <a:r>
              <a:rPr lang="en-US" dirty="0" smtClean="0"/>
              <a:t> </a:t>
            </a:r>
            <a:r>
              <a:rPr lang="en-US" dirty="0" err="1" smtClean="0"/>
              <a:t>kompetensi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berkurang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tindak</a:t>
            </a:r>
            <a:r>
              <a:rPr lang="en-US" dirty="0" smtClean="0"/>
              <a:t> </a:t>
            </a:r>
            <a:r>
              <a:rPr lang="en-US" dirty="0" err="1" smtClean="0"/>
              <a:t>kejahatan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kekerasan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err="1" smtClean="0"/>
              <a:t>Prinsip</a:t>
            </a:r>
            <a:r>
              <a:rPr lang="en-US" sz="2400" dirty="0" smtClean="0"/>
              <a:t>:</a:t>
            </a:r>
          </a:p>
          <a:p>
            <a:pPr marL="800100" indent="-457200">
              <a:buFont typeface="+mj-lt"/>
              <a:buAutoNum type="arabicPeriod"/>
            </a:pPr>
            <a:r>
              <a:rPr lang="en-US" sz="2400" dirty="0" err="1" smtClean="0"/>
              <a:t>Lingkungan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rileks</a:t>
            </a:r>
            <a:r>
              <a:rPr lang="en-US" sz="2400" dirty="0" smtClean="0"/>
              <a:t>, </a:t>
            </a:r>
            <a:r>
              <a:rPr lang="en-US" sz="2400" dirty="0" err="1" smtClean="0"/>
              <a:t>suportif</a:t>
            </a:r>
            <a:r>
              <a:rPr lang="en-US" sz="2400" dirty="0" smtClean="0"/>
              <a:t>, </a:t>
            </a:r>
            <a:r>
              <a:rPr lang="en-US" sz="2400" dirty="0" err="1" smtClean="0"/>
              <a:t>bebas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distraksi</a:t>
            </a:r>
            <a:endParaRPr lang="en-US" sz="2400" dirty="0" smtClean="0"/>
          </a:p>
          <a:p>
            <a:pPr marL="800100" indent="-457200">
              <a:buFont typeface="+mj-lt"/>
              <a:buAutoNum type="arabicPeriod"/>
            </a:pPr>
            <a:r>
              <a:rPr lang="en-US" sz="2400" dirty="0" err="1" smtClean="0"/>
              <a:t>Menghargai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anak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sumber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unik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pemeriksa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ada</a:t>
            </a:r>
            <a:r>
              <a:rPr lang="en-US" sz="2400" dirty="0" smtClean="0"/>
              <a:t> </a:t>
            </a:r>
            <a:r>
              <a:rPr lang="en-US" sz="2400" dirty="0" err="1" smtClean="0"/>
              <a:t>ketika</a:t>
            </a:r>
            <a:r>
              <a:rPr lang="en-US" sz="2400" dirty="0" smtClean="0"/>
              <a:t> </a:t>
            </a:r>
            <a:r>
              <a:rPr lang="en-US" sz="2400" dirty="0" err="1" smtClean="0"/>
              <a:t>kejadian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dilaporkan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endParaRPr lang="en-US" sz="2400" dirty="0" smtClean="0"/>
          </a:p>
          <a:p>
            <a:pPr marL="800100" indent="-457200">
              <a:buFont typeface="+mj-lt"/>
              <a:buAutoNum type="arabicPeriod"/>
            </a:pPr>
            <a:r>
              <a:rPr lang="en-US" sz="2400" dirty="0" err="1" smtClean="0"/>
              <a:t>Mengklarifikasi</a:t>
            </a:r>
            <a:r>
              <a:rPr lang="en-US" sz="2400" dirty="0" smtClean="0"/>
              <a:t> </a:t>
            </a:r>
            <a:r>
              <a:rPr lang="en-US" sz="2400" dirty="0" err="1" smtClean="0"/>
              <a:t>aturan</a:t>
            </a:r>
            <a:r>
              <a:rPr lang="en-US" sz="2400" dirty="0" smtClean="0"/>
              <a:t> </a:t>
            </a:r>
            <a:r>
              <a:rPr lang="en-US" sz="2400" dirty="0" err="1" smtClean="0"/>
              <a:t>komunikasi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terdiri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menyatakan</a:t>
            </a:r>
            <a:r>
              <a:rPr lang="en-US" sz="2400" dirty="0" smtClean="0"/>
              <a:t> </a:t>
            </a:r>
            <a:r>
              <a:rPr lang="en-US" sz="2400" dirty="0" err="1" smtClean="0"/>
              <a:t>kebenar</a:t>
            </a:r>
            <a:r>
              <a:rPr lang="en-US" sz="2400" dirty="0" err="1" smtClean="0"/>
              <a:t>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izin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anak</a:t>
            </a:r>
            <a:r>
              <a:rPr lang="en-US" sz="2400" dirty="0" smtClean="0"/>
              <a:t> </a:t>
            </a:r>
            <a:r>
              <a:rPr lang="en-US" sz="2400" dirty="0" err="1" smtClean="0"/>
              <a:t>menjawab</a:t>
            </a:r>
            <a:r>
              <a:rPr lang="en-US" sz="2400" dirty="0" smtClean="0"/>
              <a:t> “</a:t>
            </a:r>
            <a:r>
              <a:rPr lang="en-US" sz="2400" dirty="0" err="1" smtClean="0"/>
              <a:t>saya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tahu</a:t>
            </a:r>
            <a:r>
              <a:rPr lang="en-US" sz="2400" dirty="0" smtClean="0"/>
              <a:t>” </a:t>
            </a:r>
            <a:r>
              <a:rPr lang="en-US" sz="2400" dirty="0" err="1" smtClean="0"/>
              <a:t>atau</a:t>
            </a:r>
            <a:r>
              <a:rPr lang="en-US" sz="2400" dirty="0" smtClean="0"/>
              <a:t> “</a:t>
            </a:r>
            <a:r>
              <a:rPr lang="en-US" sz="2400" dirty="0" err="1" smtClean="0"/>
              <a:t>saya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mengerti</a:t>
            </a:r>
            <a:r>
              <a:rPr lang="en-US" sz="2400" dirty="0" smtClean="0"/>
              <a:t>”</a:t>
            </a:r>
          </a:p>
          <a:p>
            <a:pPr marL="800100" indent="-457200">
              <a:buFont typeface="+mj-lt"/>
              <a:buAutoNum type="arabicPeriod"/>
            </a:pPr>
            <a:r>
              <a:rPr lang="en-US" sz="2400" dirty="0" err="1" smtClean="0"/>
              <a:t>Melatih</a:t>
            </a:r>
            <a:r>
              <a:rPr lang="en-US" sz="2400" dirty="0" smtClean="0"/>
              <a:t> </a:t>
            </a:r>
            <a:r>
              <a:rPr lang="en-US" sz="2400" dirty="0" err="1" smtClean="0"/>
              <a:t>anak</a:t>
            </a:r>
            <a:r>
              <a:rPr lang="en-US" sz="2400" dirty="0" smtClean="0"/>
              <a:t> </a:t>
            </a:r>
            <a:r>
              <a:rPr lang="en-US" sz="2400" dirty="0" err="1" smtClean="0"/>
              <a:t>menjawab</a:t>
            </a:r>
            <a:r>
              <a:rPr lang="en-US" sz="2400" dirty="0" smtClean="0"/>
              <a:t> </a:t>
            </a:r>
            <a:r>
              <a:rPr lang="en-US" sz="2400" dirty="0" err="1" smtClean="0"/>
              <a:t>pertanyaan</a:t>
            </a:r>
            <a:r>
              <a:rPr lang="en-US" sz="2400" dirty="0" smtClean="0"/>
              <a:t> </a:t>
            </a:r>
            <a:r>
              <a:rPr lang="en-US" sz="2400" dirty="0" err="1" smtClean="0"/>
              <a:t>terbuka</a:t>
            </a:r>
            <a:r>
              <a:rPr lang="en-US" sz="2400" dirty="0" smtClean="0"/>
              <a:t> </a:t>
            </a:r>
            <a:r>
              <a:rPr lang="en-US" sz="2400" dirty="0" err="1" smtClean="0"/>
              <a:t>mengenai</a:t>
            </a:r>
            <a:r>
              <a:rPr lang="en-US" sz="2400" dirty="0" smtClean="0"/>
              <a:t> </a:t>
            </a:r>
            <a:r>
              <a:rPr lang="en-US" sz="2400" dirty="0" err="1" smtClean="0"/>
              <a:t>hal</a:t>
            </a:r>
            <a:r>
              <a:rPr lang="en-US" sz="2400" dirty="0" smtClean="0"/>
              <a:t> yang </a:t>
            </a:r>
            <a:r>
              <a:rPr lang="en-US" sz="2400" dirty="0" err="1" smtClean="0"/>
              <a:t>netral</a:t>
            </a:r>
            <a:endParaRPr lang="en-US" sz="2400" dirty="0" smtClean="0"/>
          </a:p>
          <a:p>
            <a:pPr marL="800100" indent="-457200">
              <a:buFont typeface="+mj-lt"/>
              <a:buAutoNum type="arabicPeriod"/>
            </a:pPr>
            <a:r>
              <a:rPr lang="en-US" sz="2400" dirty="0" err="1" smtClean="0"/>
              <a:t>Mengklarifikasi</a:t>
            </a:r>
            <a:r>
              <a:rPr lang="en-US" sz="2400" dirty="0" smtClean="0"/>
              <a:t> </a:t>
            </a:r>
            <a:r>
              <a:rPr lang="en-US" sz="2400" i="1" dirty="0" smtClean="0"/>
              <a:t>timeline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jawaban</a:t>
            </a:r>
            <a:r>
              <a:rPr lang="en-US" sz="2400" dirty="0" smtClean="0"/>
              <a:t> </a:t>
            </a:r>
            <a:r>
              <a:rPr lang="en-US" sz="2400" dirty="0" err="1" smtClean="0"/>
              <a:t>anak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Autofit/>
          </a:bodyPr>
          <a:lstStyle/>
          <a:p>
            <a:r>
              <a:rPr lang="en-US" sz="2700" dirty="0" err="1" smtClean="0"/>
              <a:t>Pemeriksaan</a:t>
            </a:r>
            <a:r>
              <a:rPr lang="en-US" sz="2700" dirty="0" smtClean="0"/>
              <a:t> </a:t>
            </a:r>
            <a:r>
              <a:rPr lang="en-US" sz="2700" dirty="0" err="1" smtClean="0"/>
              <a:t>harus</a:t>
            </a:r>
            <a:r>
              <a:rPr lang="en-US" sz="2700" dirty="0" smtClean="0"/>
              <a:t> </a:t>
            </a:r>
            <a:r>
              <a:rPr lang="en-US" sz="2700" dirty="0" err="1" smtClean="0"/>
              <a:t>menjawab</a:t>
            </a:r>
            <a:r>
              <a:rPr lang="en-US" sz="2700" dirty="0" smtClean="0"/>
              <a:t> </a:t>
            </a:r>
            <a:r>
              <a:rPr lang="en-US" sz="2700" dirty="0" err="1" smtClean="0"/>
              <a:t>pertanyaan</a:t>
            </a:r>
            <a:r>
              <a:rPr lang="en-US" sz="2700" dirty="0" smtClean="0"/>
              <a:t> </a:t>
            </a:r>
            <a:r>
              <a:rPr lang="en-US" sz="2700" dirty="0" err="1" smtClean="0"/>
              <a:t>berikut</a:t>
            </a:r>
            <a:r>
              <a:rPr lang="en-US" sz="2700" dirty="0" smtClean="0"/>
              <a:t>:</a:t>
            </a:r>
          </a:p>
          <a:p>
            <a:pPr marL="857250" indent="-514350">
              <a:buFont typeface="+mj-lt"/>
              <a:buAutoNum type="arabicPeriod"/>
            </a:pPr>
            <a:r>
              <a:rPr lang="en-US" sz="2700" dirty="0" err="1" smtClean="0"/>
              <a:t>Pertanyaan</a:t>
            </a:r>
            <a:r>
              <a:rPr lang="en-US" sz="2700" dirty="0" smtClean="0"/>
              <a:t> </a:t>
            </a:r>
            <a:r>
              <a:rPr lang="en-US" sz="2700" dirty="0" err="1" smtClean="0"/>
              <a:t>forensik</a:t>
            </a:r>
            <a:r>
              <a:rPr lang="en-US" sz="2700" dirty="0" smtClean="0"/>
              <a:t> </a:t>
            </a:r>
            <a:r>
              <a:rPr lang="en-US" sz="2700" dirty="0" err="1" smtClean="0"/>
              <a:t>apa</a:t>
            </a:r>
            <a:r>
              <a:rPr lang="en-US" sz="2700" dirty="0" smtClean="0"/>
              <a:t> yang </a:t>
            </a:r>
            <a:r>
              <a:rPr lang="en-US" sz="2700" dirty="0" err="1" smtClean="0"/>
              <a:t>harus</a:t>
            </a:r>
            <a:r>
              <a:rPr lang="en-US" sz="2700" dirty="0" smtClean="0"/>
              <a:t> </a:t>
            </a:r>
            <a:r>
              <a:rPr lang="en-US" sz="2700" dirty="0" err="1" smtClean="0"/>
              <a:t>dijawab</a:t>
            </a:r>
            <a:r>
              <a:rPr lang="en-US" sz="2700" dirty="0" smtClean="0"/>
              <a:t>?</a:t>
            </a:r>
          </a:p>
          <a:p>
            <a:pPr marL="857250" indent="-514350">
              <a:buFont typeface="+mj-lt"/>
              <a:buAutoNum type="arabicPeriod"/>
            </a:pPr>
            <a:r>
              <a:rPr lang="en-US" sz="2700" dirty="0" err="1" smtClean="0"/>
              <a:t>Siapa</a:t>
            </a:r>
            <a:r>
              <a:rPr lang="en-US" sz="2700" dirty="0" smtClean="0"/>
              <a:t> yang </a:t>
            </a:r>
            <a:r>
              <a:rPr lang="en-US" sz="2700" dirty="0" err="1" smtClean="0"/>
              <a:t>meminta</a:t>
            </a:r>
            <a:r>
              <a:rPr lang="en-US" sz="2700" dirty="0" smtClean="0"/>
              <a:t> </a:t>
            </a:r>
            <a:r>
              <a:rPr lang="en-US" sz="2700" dirty="0" err="1" smtClean="0"/>
              <a:t>pemeriksaan</a:t>
            </a:r>
            <a:r>
              <a:rPr lang="en-US" sz="2700" dirty="0" smtClean="0"/>
              <a:t>?</a:t>
            </a:r>
          </a:p>
          <a:p>
            <a:pPr marL="857250" indent="-514350">
              <a:buFont typeface="+mj-lt"/>
              <a:buAutoNum type="arabicPeriod"/>
            </a:pPr>
            <a:r>
              <a:rPr lang="en-US" sz="2700" dirty="0" err="1" smtClean="0"/>
              <a:t>Siapa</a:t>
            </a:r>
            <a:r>
              <a:rPr lang="en-US" sz="2700" dirty="0" smtClean="0"/>
              <a:t> </a:t>
            </a:r>
            <a:r>
              <a:rPr lang="en-US" sz="2700" dirty="0" err="1" smtClean="0"/>
              <a:t>saja</a:t>
            </a:r>
            <a:r>
              <a:rPr lang="en-US" sz="2700" dirty="0" smtClean="0"/>
              <a:t> yang </a:t>
            </a:r>
            <a:r>
              <a:rPr lang="en-US" sz="2700" dirty="0" err="1" smtClean="0"/>
              <a:t>akan</a:t>
            </a:r>
            <a:r>
              <a:rPr lang="en-US" sz="2700" dirty="0" smtClean="0"/>
              <a:t> </a:t>
            </a:r>
            <a:r>
              <a:rPr lang="en-US" sz="2700" dirty="0" err="1" smtClean="0"/>
              <a:t>diwawancara</a:t>
            </a:r>
            <a:r>
              <a:rPr lang="en-US" sz="2700" dirty="0" smtClean="0"/>
              <a:t>?</a:t>
            </a:r>
          </a:p>
          <a:p>
            <a:pPr marL="857250" indent="-514350">
              <a:buFont typeface="+mj-lt"/>
              <a:buAutoNum type="arabicPeriod"/>
            </a:pPr>
            <a:r>
              <a:rPr lang="en-US" sz="2700" dirty="0" err="1" smtClean="0"/>
              <a:t>Siapa</a:t>
            </a:r>
            <a:r>
              <a:rPr lang="en-US" sz="2700" dirty="0" smtClean="0"/>
              <a:t> yang </a:t>
            </a:r>
            <a:r>
              <a:rPr lang="en-US" sz="2700" dirty="0" err="1" smtClean="0"/>
              <a:t>akan</a:t>
            </a:r>
            <a:r>
              <a:rPr lang="en-US" sz="2700" dirty="0" smtClean="0"/>
              <a:t> </a:t>
            </a:r>
            <a:r>
              <a:rPr lang="en-US" sz="2700" dirty="0" err="1" smtClean="0"/>
              <a:t>memberi</a:t>
            </a:r>
            <a:r>
              <a:rPr lang="en-US" sz="2700" dirty="0" smtClean="0"/>
              <a:t> </a:t>
            </a:r>
            <a:r>
              <a:rPr lang="en-US" sz="2700" i="1" dirty="0" smtClean="0"/>
              <a:t>informed consent</a:t>
            </a:r>
            <a:r>
              <a:rPr lang="en-US" sz="2700" dirty="0" smtClean="0"/>
              <a:t>?</a:t>
            </a:r>
          </a:p>
          <a:p>
            <a:pPr marL="857250" indent="-514350">
              <a:buFont typeface="+mj-lt"/>
              <a:buAutoNum type="arabicPeriod"/>
            </a:pPr>
            <a:r>
              <a:rPr lang="en-US" sz="2700" dirty="0" err="1" smtClean="0"/>
              <a:t>Bagaimana</a:t>
            </a:r>
            <a:r>
              <a:rPr lang="en-US" sz="2700" dirty="0" smtClean="0"/>
              <a:t> </a:t>
            </a:r>
            <a:r>
              <a:rPr lang="en-US" sz="2700" dirty="0" err="1" smtClean="0"/>
              <a:t>batasan</a:t>
            </a:r>
            <a:r>
              <a:rPr lang="en-US" sz="2700" dirty="0" smtClean="0"/>
              <a:t> </a:t>
            </a:r>
            <a:r>
              <a:rPr lang="en-US" sz="2700" dirty="0" err="1" smtClean="0"/>
              <a:t>kerahasiaan</a:t>
            </a:r>
            <a:r>
              <a:rPr lang="en-US" sz="2700" dirty="0" smtClean="0"/>
              <a:t> </a:t>
            </a:r>
            <a:r>
              <a:rPr lang="en-US" sz="2700" dirty="0" err="1" smtClean="0"/>
              <a:t>hasil</a:t>
            </a:r>
            <a:r>
              <a:rPr lang="en-US" sz="2700" dirty="0" smtClean="0"/>
              <a:t> </a:t>
            </a:r>
            <a:r>
              <a:rPr lang="en-US" sz="2700" dirty="0" err="1" smtClean="0"/>
              <a:t>pemeriksaan</a:t>
            </a:r>
            <a:r>
              <a:rPr lang="en-US" sz="2700" dirty="0" smtClean="0"/>
              <a:t>?</a:t>
            </a:r>
          </a:p>
          <a:p>
            <a:pPr marL="857250" indent="-514350">
              <a:buFont typeface="+mj-lt"/>
              <a:buAutoNum type="arabicPeriod"/>
            </a:pPr>
            <a:r>
              <a:rPr lang="en-US" sz="2700" dirty="0" err="1" smtClean="0"/>
              <a:t>Kepada</a:t>
            </a:r>
            <a:r>
              <a:rPr lang="en-US" sz="2700" dirty="0" smtClean="0"/>
              <a:t> </a:t>
            </a:r>
            <a:r>
              <a:rPr lang="en-US" sz="2700" dirty="0" err="1" smtClean="0"/>
              <a:t>siapa</a:t>
            </a:r>
            <a:r>
              <a:rPr lang="en-US" sz="2700" dirty="0" smtClean="0"/>
              <a:t> </a:t>
            </a:r>
            <a:r>
              <a:rPr lang="en-US" sz="2700" dirty="0" err="1" smtClean="0"/>
              <a:t>hasil</a:t>
            </a:r>
            <a:r>
              <a:rPr lang="en-US" sz="2700" dirty="0" smtClean="0"/>
              <a:t> </a:t>
            </a:r>
            <a:r>
              <a:rPr lang="en-US" sz="2700" dirty="0" err="1" smtClean="0"/>
              <a:t>pemeriksaan</a:t>
            </a:r>
            <a:r>
              <a:rPr lang="en-US" sz="2700" dirty="0" smtClean="0"/>
              <a:t> </a:t>
            </a:r>
            <a:r>
              <a:rPr lang="en-US" sz="2700" dirty="0" err="1" smtClean="0"/>
              <a:t>akan</a:t>
            </a:r>
            <a:r>
              <a:rPr lang="en-US" sz="2700" dirty="0" smtClean="0"/>
              <a:t> </a:t>
            </a:r>
            <a:r>
              <a:rPr lang="en-US" sz="2700" dirty="0" err="1" smtClean="0"/>
              <a:t>dikirimkan</a:t>
            </a:r>
            <a:r>
              <a:rPr lang="en-US" sz="2700" dirty="0" smtClean="0"/>
              <a:t>? </a:t>
            </a:r>
            <a:r>
              <a:rPr lang="en-US" sz="2700" dirty="0" err="1" smtClean="0"/>
              <a:t>Sejauh</a:t>
            </a:r>
            <a:r>
              <a:rPr lang="en-US" sz="2700" dirty="0" smtClean="0"/>
              <a:t> </a:t>
            </a:r>
            <a:r>
              <a:rPr lang="en-US" sz="2700" dirty="0" err="1" smtClean="0"/>
              <a:t>mana</a:t>
            </a:r>
            <a:r>
              <a:rPr lang="en-US" sz="2700" dirty="0" smtClean="0"/>
              <a:t> </a:t>
            </a:r>
            <a:r>
              <a:rPr lang="en-US" sz="2700" dirty="0" err="1" smtClean="0"/>
              <a:t>orangtua</a:t>
            </a:r>
            <a:r>
              <a:rPr lang="en-US" sz="2700" dirty="0" smtClean="0"/>
              <a:t> </a:t>
            </a:r>
            <a:r>
              <a:rPr lang="en-US" sz="2700" dirty="0" err="1" smtClean="0"/>
              <a:t>memiliki</a:t>
            </a:r>
            <a:r>
              <a:rPr lang="en-US" sz="2700" dirty="0" smtClean="0"/>
              <a:t> </a:t>
            </a:r>
            <a:r>
              <a:rPr lang="en-US" sz="2700" dirty="0" err="1" smtClean="0"/>
              <a:t>kontrol</a:t>
            </a:r>
            <a:r>
              <a:rPr lang="en-US" sz="2700" dirty="0" smtClean="0"/>
              <a:t> </a:t>
            </a:r>
            <a:r>
              <a:rPr lang="en-US" sz="2700" dirty="0" err="1" smtClean="0"/>
              <a:t>terhadap</a:t>
            </a:r>
            <a:r>
              <a:rPr lang="en-US" sz="2700" dirty="0" smtClean="0"/>
              <a:t> </a:t>
            </a:r>
            <a:r>
              <a:rPr lang="en-US" sz="2700" dirty="0" err="1" smtClean="0"/>
              <a:t>kepada</a:t>
            </a:r>
            <a:r>
              <a:rPr lang="en-US" sz="2700" dirty="0" smtClean="0"/>
              <a:t> </a:t>
            </a:r>
            <a:r>
              <a:rPr lang="en-US" sz="2700" dirty="0" err="1" smtClean="0"/>
              <a:t>siapa</a:t>
            </a:r>
            <a:r>
              <a:rPr lang="en-US" sz="2700" dirty="0" smtClean="0"/>
              <a:t> </a:t>
            </a:r>
            <a:r>
              <a:rPr lang="en-US" sz="2700" dirty="0" err="1" smtClean="0"/>
              <a:t>hasil</a:t>
            </a:r>
            <a:r>
              <a:rPr lang="en-US" sz="2700" dirty="0" smtClean="0"/>
              <a:t> </a:t>
            </a:r>
            <a:r>
              <a:rPr lang="en-US" sz="2700" dirty="0" err="1" smtClean="0"/>
              <a:t>pemeriksaan</a:t>
            </a:r>
            <a:r>
              <a:rPr lang="en-US" sz="2700" dirty="0" smtClean="0"/>
              <a:t> </a:t>
            </a:r>
            <a:r>
              <a:rPr lang="en-US" sz="2700" dirty="0" err="1" smtClean="0"/>
              <a:t>akan</a:t>
            </a:r>
            <a:r>
              <a:rPr lang="en-US" sz="2700" dirty="0" smtClean="0"/>
              <a:t> </a:t>
            </a:r>
            <a:r>
              <a:rPr lang="en-US" sz="2700" dirty="0" err="1" smtClean="0"/>
              <a:t>dikirimkan</a:t>
            </a:r>
            <a:r>
              <a:rPr lang="en-US" sz="2700" dirty="0" smtClean="0"/>
              <a:t>?</a:t>
            </a:r>
          </a:p>
          <a:p>
            <a:pPr marL="857250" indent="-514350">
              <a:buFont typeface="+mj-lt"/>
              <a:buAutoNum type="arabicPeriod"/>
            </a:pPr>
            <a:r>
              <a:rPr lang="en-US" sz="2700" dirty="0" err="1" smtClean="0"/>
              <a:t>Siapa</a:t>
            </a:r>
            <a:r>
              <a:rPr lang="en-US" sz="2700" dirty="0" smtClean="0"/>
              <a:t> yang </a:t>
            </a:r>
            <a:r>
              <a:rPr lang="en-US" sz="2700" dirty="0" err="1" smtClean="0"/>
              <a:t>membayar</a:t>
            </a:r>
            <a:r>
              <a:rPr lang="en-US" sz="2700" dirty="0" smtClean="0"/>
              <a:t> </a:t>
            </a:r>
            <a:r>
              <a:rPr lang="en-US" sz="2700" dirty="0" err="1" smtClean="0"/>
              <a:t>biaya</a:t>
            </a:r>
            <a:r>
              <a:rPr lang="en-US" sz="2700" dirty="0" smtClean="0"/>
              <a:t> </a:t>
            </a:r>
            <a:r>
              <a:rPr lang="en-US" sz="2700" dirty="0" err="1" smtClean="0"/>
              <a:t>pemeriksaan</a:t>
            </a:r>
            <a:r>
              <a:rPr lang="en-US" sz="2700" dirty="0" smtClean="0"/>
              <a:t>?</a:t>
            </a:r>
            <a:endParaRPr lang="en-US" sz="27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Psikiater</a:t>
            </a:r>
            <a:r>
              <a:rPr lang="en-US" dirty="0" smtClean="0"/>
              <a:t> yang </a:t>
            </a:r>
            <a:r>
              <a:rPr lang="en-US" dirty="0" err="1" smtClean="0"/>
              <a:t>merawat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i="1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orangtuanya</a:t>
            </a:r>
            <a:r>
              <a:rPr lang="en-US" dirty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disarankan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pemeriksa</a:t>
            </a:r>
            <a:endParaRPr lang="en-US" dirty="0" smtClean="0"/>
          </a:p>
          <a:p>
            <a:r>
              <a:rPr lang="en-US" i="1" dirty="0" smtClean="0"/>
              <a:t>Double-agent problem</a:t>
            </a:r>
            <a:r>
              <a:rPr lang="en-US" dirty="0" smtClean="0"/>
              <a:t>: bias, </a:t>
            </a:r>
            <a:r>
              <a:rPr lang="en-US" dirty="0" err="1" smtClean="0"/>
              <a:t>menurunkan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ekspertise</a:t>
            </a:r>
            <a:r>
              <a:rPr lang="en-US" dirty="0" smtClean="0"/>
              <a:t>, </a:t>
            </a:r>
            <a:r>
              <a:rPr lang="en-US" dirty="0" err="1" smtClean="0"/>
              <a:t>merusak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endParaRPr lang="en-US" dirty="0" smtClean="0"/>
          </a:p>
          <a:p>
            <a:r>
              <a:rPr lang="en-US" dirty="0" err="1" smtClean="0"/>
              <a:t>Rujukan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psikiater</a:t>
            </a:r>
            <a:r>
              <a:rPr lang="en-US" dirty="0" smtClean="0"/>
              <a:t> lain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3022</TotalTime>
  <Words>671</Words>
  <Application>Microsoft Office PowerPoint</Application>
  <PresentationFormat>On-screen Show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Kasus Kekerasan pada Anak-Fitness to Stand Trial &amp; Fitness to be Interviewed</vt:lpstr>
      <vt:lpstr>Pendahuluan</vt:lpstr>
      <vt:lpstr>Slide 3</vt:lpstr>
      <vt:lpstr>Kompetensi</vt:lpstr>
      <vt:lpstr>Slide 5</vt:lpstr>
      <vt:lpstr>Slide 6</vt:lpstr>
      <vt:lpstr>Pemeriksaan pada Anak</vt:lpstr>
      <vt:lpstr>Slide 8</vt:lpstr>
      <vt:lpstr>Slide 9</vt:lpstr>
      <vt:lpstr>Realibilitas Laporan: Perkembangan Memori</vt:lpstr>
      <vt:lpstr>Realibilitas Laporan: Sugestibilitas</vt:lpstr>
      <vt:lpstr>Realibilitas Laporan: CSAAS</vt:lpstr>
      <vt:lpstr>Alat bantu</vt:lpstr>
      <vt:lpstr>Slide 14</vt:lpstr>
      <vt:lpstr>Slide 15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Kasus Kekerasan (KDRT, SA/CSA)-Fitness to Stand Trial &amp; Fitness to be Interviewed</dc:title>
  <dc:creator>Putri Nugraheni</dc:creator>
  <cp:lastModifiedBy>Putri Nugraheni</cp:lastModifiedBy>
  <cp:revision>73</cp:revision>
  <dcterms:created xsi:type="dcterms:W3CDTF">2015-02-10T11:07:27Z</dcterms:created>
  <dcterms:modified xsi:type="dcterms:W3CDTF">2015-02-17T01:10:23Z</dcterms:modified>
</cp:coreProperties>
</file>