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9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4" r:id="rId12"/>
    <p:sldId id="267" r:id="rId13"/>
    <p:sldId id="268" r:id="rId14"/>
    <p:sldId id="276" r:id="rId15"/>
    <p:sldId id="269" r:id="rId16"/>
    <p:sldId id="270" r:id="rId17"/>
    <p:sldId id="271" r:id="rId18"/>
    <p:sldId id="277" r:id="rId19"/>
    <p:sldId id="272" r:id="rId20"/>
    <p:sldId id="273" r:id="rId21"/>
    <p:sldId id="274" r:id="rId22"/>
    <p:sldId id="275" r:id="rId23"/>
    <p:sldId id="278" r:id="rId24"/>
    <p:sldId id="305" r:id="rId25"/>
    <p:sldId id="280" r:id="rId26"/>
    <p:sldId id="310" r:id="rId27"/>
    <p:sldId id="282" r:id="rId28"/>
    <p:sldId id="283" r:id="rId29"/>
    <p:sldId id="284" r:id="rId30"/>
    <p:sldId id="285" r:id="rId31"/>
    <p:sldId id="306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307" r:id="rId44"/>
    <p:sldId id="298" r:id="rId45"/>
    <p:sldId id="299" r:id="rId46"/>
    <p:sldId id="300" r:id="rId47"/>
    <p:sldId id="301" r:id="rId48"/>
    <p:sldId id="308" r:id="rId49"/>
    <p:sldId id="302" r:id="rId50"/>
    <p:sldId id="303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66" d="100"/>
          <a:sy n="66" d="100"/>
        </p:scale>
        <p:origin x="-5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716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8839-7CAE-4AC9-BFFF-C1B54DA835D5}" type="datetimeFigureOut">
              <a:rPr lang="en-US" smtClean="0"/>
              <a:pPr/>
              <a:t>11/13/2014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C66A-2151-4AF3-8A93-6F4AF2956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8839-7CAE-4AC9-BFFF-C1B54DA835D5}" type="datetimeFigureOut">
              <a:rPr lang="en-US" smtClean="0"/>
              <a:pPr/>
              <a:t>11/13/2014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C66A-2151-4AF3-8A93-6F4AF2956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8839-7CAE-4AC9-BFFF-C1B54DA835D5}" type="datetimeFigureOut">
              <a:rPr lang="en-US" smtClean="0"/>
              <a:pPr/>
              <a:t>11/13/2014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C66A-2151-4AF3-8A93-6F4AF2956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8839-7CAE-4AC9-BFFF-C1B54DA835D5}" type="datetimeFigureOut">
              <a:rPr lang="en-US" smtClean="0"/>
              <a:pPr/>
              <a:t>11/13/2014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C66A-2151-4AF3-8A93-6F4AF2956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8839-7CAE-4AC9-BFFF-C1B54DA835D5}" type="datetimeFigureOut">
              <a:rPr lang="en-US" smtClean="0"/>
              <a:pPr/>
              <a:t>11/13/2014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C66A-2151-4AF3-8A93-6F4AF2956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8839-7CAE-4AC9-BFFF-C1B54DA835D5}" type="datetimeFigureOut">
              <a:rPr lang="en-US" smtClean="0"/>
              <a:pPr/>
              <a:t>11/13/2014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C66A-2151-4AF3-8A93-6F4AF2956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8839-7CAE-4AC9-BFFF-C1B54DA835D5}" type="datetimeFigureOut">
              <a:rPr lang="en-US" smtClean="0"/>
              <a:pPr/>
              <a:t>11/13/2014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C66A-2151-4AF3-8A93-6F4AF2956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8839-7CAE-4AC9-BFFF-C1B54DA835D5}" type="datetimeFigureOut">
              <a:rPr lang="en-US" smtClean="0"/>
              <a:pPr/>
              <a:t>11/13/2014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C66A-2151-4AF3-8A93-6F4AF2956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8839-7CAE-4AC9-BFFF-C1B54DA835D5}" type="datetimeFigureOut">
              <a:rPr lang="en-US" smtClean="0"/>
              <a:pPr/>
              <a:t>11/13/2014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C66A-2151-4AF3-8A93-6F4AF2956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8839-7CAE-4AC9-BFFF-C1B54DA835D5}" type="datetimeFigureOut">
              <a:rPr lang="en-US" smtClean="0"/>
              <a:pPr/>
              <a:t>11/13/2014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C66A-2151-4AF3-8A93-6F4AF2956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C8839-7CAE-4AC9-BFFF-C1B54DA835D5}" type="datetimeFigureOut">
              <a:rPr lang="en-US" smtClean="0"/>
              <a:pPr/>
              <a:t>11/13/2014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C66A-2151-4AF3-8A93-6F4AF2956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C8839-7CAE-4AC9-BFFF-C1B54DA835D5}" type="datetimeFigureOut">
              <a:rPr lang="en-US" smtClean="0"/>
              <a:pPr/>
              <a:t>11/13/2014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0C66A-2151-4AF3-8A93-6F4AF2956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038600"/>
            <a:ext cx="7772400" cy="1470025"/>
          </a:xfrm>
        </p:spPr>
        <p:txBody>
          <a:bodyPr/>
          <a:lstStyle/>
          <a:p>
            <a:r>
              <a:rPr lang="en-GB" dirty="0" err="1" smtClean="0"/>
              <a:t>Kepribadian</a:t>
            </a:r>
            <a:r>
              <a:rPr lang="en-GB" dirty="0" smtClean="0"/>
              <a:t> </a:t>
            </a:r>
            <a:r>
              <a:rPr lang="en-GB" dirty="0" err="1" smtClean="0"/>
              <a:t>Kelompok</a:t>
            </a:r>
            <a:r>
              <a:rPr lang="en-GB" dirty="0" smtClean="0"/>
              <a:t> 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029200"/>
            <a:ext cx="6400800" cy="609600"/>
          </a:xfrm>
        </p:spPr>
        <p:txBody>
          <a:bodyPr/>
          <a:lstStyle/>
          <a:p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0019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 err="1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skizoid</a:t>
            </a:r>
            <a:endParaRPr lang="en-GB" sz="16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9566" y="810399"/>
            <a:ext cx="24006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u="sng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PARANOID</a:t>
            </a:r>
            <a:endParaRPr lang="en-GB" sz="4000" u="sng" dirty="0">
              <a:ln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381000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>
                <a:solidFill>
                  <a:schemeClr val="tx1">
                    <a:lumMod val="50000"/>
                  </a:schemeClr>
                </a:solidFill>
                <a:latin typeface="Gigi" pitchFamily="82" charset="0"/>
              </a:rPr>
              <a:t>SkiZotIPal</a:t>
            </a:r>
            <a:endParaRPr lang="en-GB" dirty="0">
              <a:solidFill>
                <a:schemeClr val="tx1">
                  <a:lumMod val="50000"/>
                </a:schemeClr>
              </a:solidFill>
              <a:latin typeface="Gigi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Mekanisme</a:t>
            </a:r>
            <a:r>
              <a:rPr lang="en-GB" dirty="0" smtClean="0"/>
              <a:t> </a:t>
            </a:r>
            <a:r>
              <a:rPr lang="en-GB" dirty="0" err="1" smtClean="0"/>
              <a:t>Defensi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Proyeksi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identifikasi</a:t>
            </a:r>
            <a:r>
              <a:rPr lang="en-GB" dirty="0" smtClean="0"/>
              <a:t> </a:t>
            </a:r>
            <a:r>
              <a:rPr lang="en-GB" dirty="0" err="1" smtClean="0"/>
              <a:t>proyektif</a:t>
            </a:r>
            <a:endParaRPr lang="en-GB" dirty="0" smtClean="0"/>
          </a:p>
          <a:p>
            <a:r>
              <a:rPr lang="en-GB" dirty="0" err="1" smtClean="0"/>
              <a:t>Keinginan</a:t>
            </a:r>
            <a:r>
              <a:rPr lang="en-GB" dirty="0" smtClean="0"/>
              <a:t> </a:t>
            </a:r>
            <a:r>
              <a:rPr lang="en-GB" dirty="0" err="1" smtClean="0"/>
              <a:t>mengendalikan</a:t>
            </a:r>
            <a:r>
              <a:rPr lang="en-GB" dirty="0" smtClean="0"/>
              <a:t> (via </a:t>
            </a:r>
            <a:r>
              <a:rPr lang="en-GB" dirty="0" err="1" smtClean="0"/>
              <a:t>id.proy</a:t>
            </a:r>
            <a:r>
              <a:rPr lang="en-GB" dirty="0" smtClean="0"/>
              <a:t>.) </a:t>
            </a:r>
            <a:r>
              <a:rPr lang="en-GB" dirty="0" err="1" smtClean="0"/>
              <a:t>menunjukkan</a:t>
            </a:r>
            <a:r>
              <a:rPr lang="en-GB" dirty="0" smtClean="0"/>
              <a:t> </a:t>
            </a:r>
            <a:r>
              <a:rPr lang="en-GB" dirty="0" err="1" smtClean="0"/>
              <a:t>betapa</a:t>
            </a:r>
            <a:r>
              <a:rPr lang="en-GB" dirty="0" smtClean="0"/>
              <a:t> </a:t>
            </a:r>
            <a:r>
              <a:rPr lang="en-GB" dirty="0" err="1" smtClean="0"/>
              <a:t>ia</a:t>
            </a:r>
            <a:r>
              <a:rPr lang="en-GB" dirty="0" smtClean="0"/>
              <a:t> </a:t>
            </a:r>
            <a:r>
              <a:rPr lang="en-GB" dirty="0" err="1" smtClean="0"/>
              <a:t>merasa</a:t>
            </a:r>
            <a:r>
              <a:rPr lang="en-GB" dirty="0" smtClean="0"/>
              <a:t> </a:t>
            </a:r>
            <a:r>
              <a:rPr lang="en-GB" dirty="0" err="1" smtClean="0"/>
              <a:t>rendah</a:t>
            </a:r>
            <a:r>
              <a:rPr lang="en-GB" dirty="0" smtClean="0"/>
              <a:t> </a:t>
            </a:r>
            <a:r>
              <a:rPr lang="en-GB" dirty="0" err="1" smtClean="0"/>
              <a:t>dirinya</a:t>
            </a:r>
            <a:endParaRPr lang="en-GB" dirty="0" smtClean="0"/>
          </a:p>
          <a:p>
            <a:r>
              <a:rPr lang="en-GB" dirty="0" err="1" smtClean="0"/>
              <a:t>Rendah</a:t>
            </a:r>
            <a:r>
              <a:rPr lang="en-GB" dirty="0" smtClean="0"/>
              <a:t>, </a:t>
            </a:r>
            <a:r>
              <a:rPr lang="en-GB" dirty="0" err="1" smtClean="0"/>
              <a:t>lemah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efektif</a:t>
            </a:r>
            <a:r>
              <a:rPr lang="en-GB" dirty="0" smtClean="0"/>
              <a:t> </a:t>
            </a:r>
            <a:r>
              <a:rPr lang="en-GB" dirty="0" err="1" smtClean="0"/>
              <a:t>dikompensasi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perasaan</a:t>
            </a:r>
            <a:r>
              <a:rPr lang="en-GB" dirty="0" smtClean="0"/>
              <a:t> </a:t>
            </a:r>
            <a:r>
              <a:rPr lang="en-GB" dirty="0" err="1" smtClean="0"/>
              <a:t>spesial</a:t>
            </a:r>
            <a:endParaRPr lang="en-GB" dirty="0" smtClean="0"/>
          </a:p>
          <a:p>
            <a:r>
              <a:rPr lang="en-GB" dirty="0" err="1" smtClean="0"/>
              <a:t>Jika</a:t>
            </a:r>
            <a:r>
              <a:rPr lang="en-GB" dirty="0" smtClean="0"/>
              <a:t> </a:t>
            </a:r>
            <a:r>
              <a:rPr lang="en-GB" dirty="0" err="1" smtClean="0"/>
              <a:t>gagal</a:t>
            </a:r>
            <a:r>
              <a:rPr lang="en-GB" dirty="0" smtClean="0"/>
              <a:t>, </a:t>
            </a:r>
            <a:r>
              <a:rPr lang="en-GB" dirty="0" err="1" smtClean="0"/>
              <a:t>baru</a:t>
            </a:r>
            <a:r>
              <a:rPr lang="en-GB" dirty="0" smtClean="0"/>
              <a:t> </a:t>
            </a:r>
            <a:r>
              <a:rPr lang="en-GB" dirty="0" err="1" smtClean="0"/>
              <a:t>mencari</a:t>
            </a:r>
            <a:r>
              <a:rPr lang="en-GB" dirty="0" smtClean="0"/>
              <a:t> </a:t>
            </a:r>
            <a:r>
              <a:rPr lang="en-GB" dirty="0" err="1" smtClean="0"/>
              <a:t>pertolongan</a:t>
            </a:r>
            <a:r>
              <a:rPr lang="en-GB" dirty="0" smtClean="0"/>
              <a:t> </a:t>
            </a:r>
            <a:r>
              <a:rPr lang="en-GB" dirty="0" err="1" smtClean="0"/>
              <a:t>akibat</a:t>
            </a:r>
            <a:r>
              <a:rPr lang="en-GB" dirty="0" smtClean="0"/>
              <a:t> </a:t>
            </a:r>
            <a:r>
              <a:rPr lang="en-GB" dirty="0" err="1" smtClean="0"/>
              <a:t>depresi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cemas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Mekanisme</a:t>
            </a:r>
            <a:r>
              <a:rPr lang="en-GB" dirty="0" smtClean="0"/>
              <a:t> </a:t>
            </a:r>
            <a:r>
              <a:rPr lang="en-GB" dirty="0" err="1" smtClean="0"/>
              <a:t>Defensi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1295400" y="2057400"/>
            <a:ext cx="3657600" cy="3657600"/>
          </a:xfrm>
          <a:prstGeom prst="ellipse">
            <a:avLst/>
          </a:prstGeom>
          <a:solidFill>
            <a:schemeClr val="tx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7" name="Straight Connector 6"/>
          <p:cNvCxnSpPr>
            <a:stCxn id="6" idx="2"/>
            <a:endCxn id="6" idx="6"/>
          </p:cNvCxnSpPr>
          <p:nvPr/>
        </p:nvCxnSpPr>
        <p:spPr>
          <a:xfrm rot="10800000" flipH="1">
            <a:off x="1295400" y="3886200"/>
            <a:ext cx="3657600" cy="1588"/>
          </a:xfrm>
          <a:prstGeom prst="line">
            <a:avLst/>
          </a:prstGeom>
          <a:ln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own Arrow 7"/>
          <p:cNvSpPr/>
          <p:nvPr/>
        </p:nvSpPr>
        <p:spPr>
          <a:xfrm rot="17499318">
            <a:off x="1735097" y="1783682"/>
            <a:ext cx="609600" cy="1524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 rot="15038734">
            <a:off x="1658151" y="4197710"/>
            <a:ext cx="609600" cy="1524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 rot="15365749">
            <a:off x="4771711" y="1426721"/>
            <a:ext cx="609600" cy="25995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Bent Arrow 11"/>
          <p:cNvSpPr/>
          <p:nvPr/>
        </p:nvSpPr>
        <p:spPr>
          <a:xfrm rot="10800000">
            <a:off x="3810000" y="2667000"/>
            <a:ext cx="3581400" cy="2438400"/>
          </a:xfrm>
          <a:prstGeom prst="bentArrow">
            <a:avLst>
              <a:gd name="adj1" fmla="val 9516"/>
              <a:gd name="adj2" fmla="val 12834"/>
              <a:gd name="adj3" fmla="val 19470"/>
              <a:gd name="adj4" fmla="val 43750"/>
            </a:avLst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1219200"/>
            <a:ext cx="86914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4800600"/>
            <a:ext cx="85151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</a:t>
            </a:r>
            <a:endParaRPr lang="en-US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0.24427 0.1946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9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07407E-6 L 0.24514 -0.1275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-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427 0.19468 L 0.68594 0.0057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" y="-9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4" grpId="0"/>
      <p:bldP spid="4" grpId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Harga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Rasa </a:t>
            </a:r>
            <a:r>
              <a:rPr lang="en-GB" dirty="0" err="1" smtClean="0"/>
              <a:t>Diri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Orang</a:t>
            </a:r>
            <a:r>
              <a:rPr lang="en-GB" dirty="0" smtClean="0"/>
              <a:t> </a:t>
            </a:r>
            <a:r>
              <a:rPr lang="en-GB" dirty="0" err="1" smtClean="0"/>
              <a:t>berkuasa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merendahkannya</a:t>
            </a:r>
            <a:r>
              <a:rPr lang="en-GB" dirty="0" smtClean="0"/>
              <a:t>, </a:t>
            </a:r>
            <a:r>
              <a:rPr lang="en-GB" dirty="0" err="1" smtClean="0"/>
              <a:t>maka</a:t>
            </a:r>
            <a:r>
              <a:rPr lang="en-GB" dirty="0" smtClean="0"/>
              <a:t> </a:t>
            </a:r>
            <a:r>
              <a:rPr lang="en-GB" dirty="0" err="1" smtClean="0"/>
              <a:t>kedudukannya</a:t>
            </a:r>
            <a:r>
              <a:rPr lang="en-GB" dirty="0" smtClean="0"/>
              <a:t> </a:t>
            </a:r>
            <a:r>
              <a:rPr lang="en-GB" dirty="0" err="1" smtClean="0"/>
              <a:t>harus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tinggi</a:t>
            </a:r>
            <a:endParaRPr lang="en-GB" dirty="0" smtClean="0"/>
          </a:p>
          <a:p>
            <a:r>
              <a:rPr lang="en-GB" dirty="0" err="1" smtClean="0"/>
              <a:t>Ancaman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otonomi</a:t>
            </a:r>
            <a:r>
              <a:rPr lang="en-GB" dirty="0" smtClean="0"/>
              <a:t> </a:t>
            </a:r>
            <a:r>
              <a:rPr lang="en-GB" dirty="0" err="1" smtClean="0"/>
              <a:t>selalu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endParaRPr lang="en-GB" dirty="0" smtClean="0"/>
          </a:p>
          <a:p>
            <a:r>
              <a:rPr lang="en-GB" dirty="0" err="1" smtClean="0"/>
              <a:t>Hubungan</a:t>
            </a:r>
            <a:r>
              <a:rPr lang="en-GB" dirty="0" smtClean="0"/>
              <a:t> </a:t>
            </a:r>
            <a:r>
              <a:rPr lang="en-GB" dirty="0" err="1" smtClean="0"/>
              <a:t>diliputi</a:t>
            </a:r>
            <a:r>
              <a:rPr lang="en-GB" dirty="0" smtClean="0"/>
              <a:t> rasa </a:t>
            </a:r>
            <a:r>
              <a:rPr lang="en-GB" dirty="0" err="1" smtClean="0"/>
              <a:t>takut</a:t>
            </a:r>
            <a:r>
              <a:rPr lang="en-GB" dirty="0" smtClean="0"/>
              <a:t> </a:t>
            </a:r>
            <a:r>
              <a:rPr lang="en-GB" dirty="0" err="1" smtClean="0"/>
              <a:t>direndahkan</a:t>
            </a:r>
            <a:endParaRPr lang="en-GB" dirty="0" smtClean="0"/>
          </a:p>
          <a:p>
            <a:r>
              <a:rPr lang="en-GB" dirty="0" smtClean="0"/>
              <a:t>Freud: </a:t>
            </a:r>
            <a:r>
              <a:rPr lang="en-GB" dirty="0" err="1" smtClean="0"/>
              <a:t>impuls</a:t>
            </a:r>
            <a:r>
              <a:rPr lang="en-GB" dirty="0" smtClean="0"/>
              <a:t> </a:t>
            </a:r>
            <a:r>
              <a:rPr lang="en-GB" dirty="0" err="1" smtClean="0"/>
              <a:t>homoseksual</a:t>
            </a:r>
            <a:r>
              <a:rPr lang="en-GB" dirty="0" smtClean="0"/>
              <a:t> </a:t>
            </a:r>
            <a:r>
              <a:rPr lang="en-GB" dirty="0" err="1" smtClean="0"/>
              <a:t>pasif</a:t>
            </a:r>
            <a:r>
              <a:rPr lang="en-GB" dirty="0" smtClean="0"/>
              <a:t>, </a:t>
            </a:r>
            <a:r>
              <a:rPr lang="en-GB" dirty="0" err="1" smtClean="0"/>
              <a:t>ternyata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seluruhnya</a:t>
            </a:r>
            <a:r>
              <a:rPr lang="en-GB" dirty="0" smtClean="0"/>
              <a:t> </a:t>
            </a:r>
            <a:r>
              <a:rPr lang="en-GB" dirty="0" err="1" smtClean="0"/>
              <a:t>demikian</a:t>
            </a:r>
            <a:r>
              <a:rPr lang="en-GB" dirty="0" smtClean="0"/>
              <a:t> (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bersama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Khawatir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menyerah</a:t>
            </a:r>
            <a:r>
              <a:rPr lang="en-GB" dirty="0" smtClean="0"/>
              <a:t> </a:t>
            </a:r>
            <a:r>
              <a:rPr lang="en-GB" dirty="0" err="1" smtClean="0"/>
              <a:t>secara</a:t>
            </a:r>
            <a:r>
              <a:rPr lang="en-GB" dirty="0" smtClean="0"/>
              <a:t> </a:t>
            </a:r>
            <a:r>
              <a:rPr lang="en-GB" dirty="0" err="1" smtClean="0"/>
              <a:t>pasif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semua</a:t>
            </a:r>
            <a:r>
              <a:rPr lang="en-GB" dirty="0" smtClean="0"/>
              <a:t> </a:t>
            </a:r>
            <a:r>
              <a:rPr lang="en-GB" dirty="0" err="1" smtClean="0"/>
              <a:t>impuls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semua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 </a:t>
            </a:r>
            <a:r>
              <a:rPr lang="en-GB" dirty="0" err="1" smtClean="0"/>
              <a:t>Balik</a:t>
            </a:r>
            <a:r>
              <a:rPr lang="en-GB" dirty="0" smtClean="0"/>
              <a:t> </a:t>
            </a:r>
            <a:r>
              <a:rPr lang="en-GB" dirty="0" err="1" smtClean="0"/>
              <a:t>Proyeksi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Konten</a:t>
            </a:r>
            <a:r>
              <a:rPr lang="en-GB" dirty="0" smtClean="0"/>
              <a:t> </a:t>
            </a:r>
            <a:r>
              <a:rPr lang="en-GB" dirty="0" err="1" smtClean="0"/>
              <a:t>depresif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representasi</a:t>
            </a:r>
            <a:r>
              <a:rPr lang="en-GB" dirty="0" smtClean="0"/>
              <a:t> self yang </a:t>
            </a:r>
            <a:r>
              <a:rPr lang="en-GB" dirty="0" err="1" smtClean="0"/>
              <a:t>sama</a:t>
            </a:r>
            <a:r>
              <a:rPr lang="en-GB" dirty="0" smtClean="0"/>
              <a:t> </a:t>
            </a:r>
            <a:r>
              <a:rPr lang="en-GB" dirty="0" err="1" smtClean="0"/>
              <a:t>sekali</a:t>
            </a:r>
            <a:r>
              <a:rPr lang="en-GB" dirty="0" smtClean="0"/>
              <a:t> </a:t>
            </a:r>
            <a:r>
              <a:rPr lang="en-GB" dirty="0" err="1" smtClean="0"/>
              <a:t>berkebalikan</a:t>
            </a:r>
            <a:endParaRPr lang="en-GB" dirty="0" smtClean="0"/>
          </a:p>
          <a:p>
            <a:r>
              <a:rPr lang="en-GB" dirty="0" smtClean="0"/>
              <a:t>Self </a:t>
            </a:r>
            <a:r>
              <a:rPr lang="en-GB" dirty="0" err="1" smtClean="0"/>
              <a:t>berkutub</a:t>
            </a:r>
            <a:r>
              <a:rPr lang="en-GB" dirty="0" smtClean="0"/>
              <a:t>: </a:t>
            </a:r>
            <a:r>
              <a:rPr lang="en-GB" dirty="0" err="1" smtClean="0"/>
              <a:t>hebat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lemah</a:t>
            </a:r>
            <a:r>
              <a:rPr lang="en-GB" dirty="0" smtClean="0"/>
              <a:t> yang </a:t>
            </a:r>
            <a:r>
              <a:rPr lang="en-GB" dirty="0" err="1" smtClean="0"/>
              <a:t>sama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endParaRPr lang="en-GB" dirty="0" smtClean="0"/>
          </a:p>
          <a:p>
            <a:r>
              <a:rPr lang="en-GB" dirty="0" err="1" smtClean="0"/>
              <a:t>Gagal</a:t>
            </a:r>
            <a:r>
              <a:rPr lang="en-GB" dirty="0" smtClean="0"/>
              <a:t> </a:t>
            </a:r>
            <a:r>
              <a:rPr lang="en-GB" dirty="0" err="1" smtClean="0"/>
              <a:t>mencapai</a:t>
            </a:r>
            <a:r>
              <a:rPr lang="en-GB" dirty="0" smtClean="0"/>
              <a:t> </a:t>
            </a:r>
            <a:r>
              <a:rPr lang="en-GB" dirty="0" err="1" smtClean="0"/>
              <a:t>ketetapan</a:t>
            </a:r>
            <a:r>
              <a:rPr lang="en-GB" dirty="0" smtClean="0"/>
              <a:t> </a:t>
            </a:r>
            <a:r>
              <a:rPr lang="en-GB" dirty="0" err="1" smtClean="0"/>
              <a:t>obyek</a:t>
            </a:r>
            <a:r>
              <a:rPr lang="en-GB" dirty="0" smtClean="0"/>
              <a:t>,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mampu</a:t>
            </a:r>
            <a:r>
              <a:rPr lang="en-GB" dirty="0" smtClean="0"/>
              <a:t> </a:t>
            </a:r>
            <a:r>
              <a:rPr lang="en-GB" dirty="0" err="1" smtClean="0"/>
              <a:t>mempertahankan</a:t>
            </a:r>
            <a:r>
              <a:rPr lang="en-GB" dirty="0" smtClean="0"/>
              <a:t> </a:t>
            </a:r>
            <a:r>
              <a:rPr lang="en-GB" dirty="0" err="1" smtClean="0"/>
              <a:t>hubungan</a:t>
            </a:r>
            <a:r>
              <a:rPr lang="en-GB" dirty="0" smtClean="0"/>
              <a:t> </a:t>
            </a:r>
            <a:r>
              <a:rPr lang="en-GB" dirty="0" err="1" smtClean="0"/>
              <a:t>sayang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representasi</a:t>
            </a:r>
            <a:r>
              <a:rPr lang="en-GB" dirty="0" smtClean="0"/>
              <a:t> </a:t>
            </a:r>
            <a:r>
              <a:rPr lang="en-GB" dirty="0" err="1" smtClean="0"/>
              <a:t>obyek</a:t>
            </a:r>
            <a:r>
              <a:rPr lang="en-GB" dirty="0" smtClean="0"/>
              <a:t> internal</a:t>
            </a:r>
          </a:p>
          <a:p>
            <a:r>
              <a:rPr lang="en-GB" dirty="0" err="1" smtClean="0"/>
              <a:t>Mengkhayalkan</a:t>
            </a:r>
            <a:r>
              <a:rPr lang="en-GB" dirty="0" smtClean="0"/>
              <a:t> </a:t>
            </a:r>
            <a:r>
              <a:rPr lang="en-GB" dirty="0" err="1" smtClean="0"/>
              <a:t>hubungan</a:t>
            </a:r>
            <a:r>
              <a:rPr lang="en-GB" dirty="0" smtClean="0"/>
              <a:t> </a:t>
            </a:r>
            <a:r>
              <a:rPr lang="en-GB" dirty="0" err="1" smtClean="0"/>
              <a:t>magis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konkrit</a:t>
            </a:r>
            <a:endParaRPr lang="en-GB" dirty="0" smtClean="0"/>
          </a:p>
          <a:p>
            <a:r>
              <a:rPr lang="en-GB" dirty="0" err="1" smtClean="0"/>
              <a:t>Orang</a:t>
            </a:r>
            <a:r>
              <a:rPr lang="en-GB" dirty="0" smtClean="0"/>
              <a:t> </a:t>
            </a:r>
            <a:r>
              <a:rPr lang="en-GB" dirty="0" err="1" smtClean="0"/>
              <a:t>selalu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sama</a:t>
            </a:r>
            <a:r>
              <a:rPr lang="en-GB" dirty="0" smtClean="0"/>
              <a:t> </a:t>
            </a:r>
            <a:r>
              <a:rPr lang="en-GB" dirty="0" err="1" smtClean="0"/>
              <a:t>sekali</a:t>
            </a:r>
            <a:r>
              <a:rPr lang="en-GB" dirty="0" smtClean="0"/>
              <a:t> </a:t>
            </a:r>
            <a:r>
              <a:rPr lang="en-GB" dirty="0" err="1" smtClean="0"/>
              <a:t>memikirkan</a:t>
            </a:r>
            <a:r>
              <a:rPr lang="en-GB" dirty="0" smtClean="0"/>
              <a:t> </a:t>
            </a:r>
            <a:r>
              <a:rPr lang="en-GB" dirty="0" err="1" smtClean="0"/>
              <a:t>dirinya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19050"/>
            <a:ext cx="6934200" cy="681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0" y="228600"/>
            <a:ext cx="43410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i="1" dirty="0" smtClean="0"/>
              <a:t>Di </a:t>
            </a:r>
            <a:r>
              <a:rPr lang="en-GB" sz="4400" i="1" dirty="0" err="1" smtClean="0"/>
              <a:t>balik</a:t>
            </a:r>
            <a:r>
              <a:rPr lang="en-GB" sz="4400" i="1" dirty="0" smtClean="0"/>
              <a:t> </a:t>
            </a:r>
            <a:r>
              <a:rPr lang="en-GB" sz="4400" i="1" dirty="0" err="1" smtClean="0"/>
              <a:t>proyeksi</a:t>
            </a:r>
            <a:r>
              <a:rPr lang="en-GB" sz="4400" i="1" dirty="0" smtClean="0"/>
              <a:t>...</a:t>
            </a:r>
            <a:endParaRPr lang="en-GB" sz="4400" i="1" dirty="0"/>
          </a:p>
        </p:txBody>
      </p:sp>
      <p:sp>
        <p:nvSpPr>
          <p:cNvPr id="7" name="Rectangle 6"/>
          <p:cNvSpPr/>
          <p:nvPr/>
        </p:nvSpPr>
        <p:spPr>
          <a:xfrm>
            <a:off x="1828800" y="6172200"/>
            <a:ext cx="24738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KONTEN DEPRESIF</a:t>
            </a:r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3733800" y="2362200"/>
            <a:ext cx="26887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REPRESENTASI SELF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Membangun</a:t>
            </a:r>
            <a:r>
              <a:rPr lang="en-GB" dirty="0" smtClean="0"/>
              <a:t> </a:t>
            </a:r>
            <a:r>
              <a:rPr lang="en-GB" dirty="0" err="1" smtClean="0"/>
              <a:t>Aliansi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Jarang</a:t>
            </a:r>
            <a:r>
              <a:rPr lang="en-GB" dirty="0" smtClean="0"/>
              <a:t> </a:t>
            </a:r>
            <a:r>
              <a:rPr lang="en-GB" dirty="0" err="1" smtClean="0"/>
              <a:t>berhasil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latar</a:t>
            </a:r>
            <a:r>
              <a:rPr lang="en-GB" dirty="0" smtClean="0"/>
              <a:t> </a:t>
            </a:r>
            <a:r>
              <a:rPr lang="en-GB" dirty="0" err="1" smtClean="0"/>
              <a:t>kelompok</a:t>
            </a:r>
            <a:endParaRPr lang="en-GB" dirty="0" smtClean="0"/>
          </a:p>
          <a:p>
            <a:r>
              <a:rPr lang="en-GB" dirty="0" err="1" smtClean="0"/>
              <a:t>Membangun</a:t>
            </a:r>
            <a:r>
              <a:rPr lang="en-GB" dirty="0" smtClean="0"/>
              <a:t> </a:t>
            </a:r>
            <a:r>
              <a:rPr lang="en-GB" dirty="0" err="1" smtClean="0"/>
              <a:t>aliansi</a:t>
            </a:r>
            <a:r>
              <a:rPr lang="en-GB" dirty="0" smtClean="0"/>
              <a:t>,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sulit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dasarnya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percaya</a:t>
            </a:r>
            <a:r>
              <a:rPr lang="en-GB" dirty="0" smtClean="0"/>
              <a:t> &amp;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datang</a:t>
            </a:r>
            <a:r>
              <a:rPr lang="en-GB" dirty="0" smtClean="0"/>
              <a:t> </a:t>
            </a:r>
            <a:r>
              <a:rPr lang="en-GB" dirty="0" err="1" smtClean="0"/>
              <a:t>sendiri</a:t>
            </a:r>
            <a:endParaRPr lang="en-GB" dirty="0" smtClean="0"/>
          </a:p>
          <a:p>
            <a:r>
              <a:rPr lang="en-GB" dirty="0" err="1" smtClean="0"/>
              <a:t>Berempati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kebutuhan</a:t>
            </a:r>
            <a:r>
              <a:rPr lang="en-GB" dirty="0" smtClean="0"/>
              <a:t> </a:t>
            </a:r>
            <a:r>
              <a:rPr lang="en-GB" dirty="0" err="1" smtClean="0"/>
              <a:t>proyeksi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endParaRPr lang="en-GB" dirty="0" smtClean="0"/>
          </a:p>
          <a:p>
            <a:r>
              <a:rPr lang="en-GB" dirty="0" err="1" smtClean="0"/>
              <a:t>Menerima</a:t>
            </a:r>
            <a:r>
              <a:rPr lang="en-GB" dirty="0" smtClean="0"/>
              <a:t> rasa </a:t>
            </a:r>
            <a:r>
              <a:rPr lang="en-GB" dirty="0" err="1" smtClean="0"/>
              <a:t>benci</a:t>
            </a:r>
            <a:r>
              <a:rPr lang="en-GB" dirty="0" smtClean="0"/>
              <a:t>, </a:t>
            </a:r>
            <a:r>
              <a:rPr lang="en-GB" dirty="0" err="1" smtClean="0"/>
              <a:t>keburukan</a:t>
            </a:r>
            <a:r>
              <a:rPr lang="en-GB" dirty="0" smtClean="0"/>
              <a:t>, </a:t>
            </a:r>
            <a:r>
              <a:rPr lang="en-GB" dirty="0" err="1" smtClean="0"/>
              <a:t>ketidak</a:t>
            </a:r>
            <a:r>
              <a:rPr lang="en-GB" dirty="0" smtClean="0"/>
              <a:t> </a:t>
            </a:r>
            <a:r>
              <a:rPr lang="en-GB" dirty="0" err="1" smtClean="0"/>
              <a:t>mampuan</a:t>
            </a:r>
            <a:r>
              <a:rPr lang="en-GB" dirty="0" smtClean="0"/>
              <a:t>, </a:t>
            </a:r>
            <a:r>
              <a:rPr lang="en-GB" dirty="0" err="1" smtClean="0"/>
              <a:t>keputus</a:t>
            </a:r>
            <a:r>
              <a:rPr lang="en-GB" dirty="0" smtClean="0"/>
              <a:t> </a:t>
            </a:r>
            <a:r>
              <a:rPr lang="en-GB" dirty="0" err="1" smtClean="0"/>
              <a:t>asaan</a:t>
            </a:r>
            <a:endParaRPr lang="en-GB" dirty="0" smtClean="0"/>
          </a:p>
          <a:p>
            <a:r>
              <a:rPr lang="en-GB" dirty="0" err="1" smtClean="0"/>
              <a:t>Menerima</a:t>
            </a:r>
            <a:r>
              <a:rPr lang="en-GB" dirty="0" smtClean="0"/>
              <a:t> </a:t>
            </a:r>
            <a:r>
              <a:rPr lang="en-GB" dirty="0" err="1" smtClean="0"/>
              <a:t>penyalahan</a:t>
            </a:r>
            <a:r>
              <a:rPr lang="en-GB" dirty="0" smtClean="0"/>
              <a:t>,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sampai</a:t>
            </a:r>
            <a:r>
              <a:rPr lang="en-GB" dirty="0" smtClean="0"/>
              <a:t> </a:t>
            </a:r>
            <a:r>
              <a:rPr lang="en-GB" dirty="0" err="1" smtClean="0"/>
              <a:t>mengakui</a:t>
            </a:r>
            <a:r>
              <a:rPr lang="en-GB" dirty="0" smtClean="0"/>
              <a:t> </a:t>
            </a:r>
            <a:r>
              <a:rPr lang="en-GB" dirty="0" err="1" smtClean="0"/>
              <a:t>ketidak</a:t>
            </a:r>
            <a:r>
              <a:rPr lang="en-GB" dirty="0" smtClean="0"/>
              <a:t> </a:t>
            </a:r>
            <a:r>
              <a:rPr lang="en-GB" dirty="0" err="1" smtClean="0"/>
              <a:t>mampuan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Isu</a:t>
            </a:r>
            <a:r>
              <a:rPr lang="en-GB" dirty="0" smtClean="0"/>
              <a:t> </a:t>
            </a:r>
            <a:r>
              <a:rPr lang="en-GB" dirty="0" err="1" smtClean="0"/>
              <a:t>Kontratransferensi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Sulit</a:t>
            </a:r>
            <a:r>
              <a:rPr lang="en-GB" dirty="0" smtClean="0"/>
              <a:t> </a:t>
            </a:r>
            <a:r>
              <a:rPr lang="en-GB" dirty="0" err="1" smtClean="0"/>
              <a:t>mengakui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mampu</a:t>
            </a:r>
            <a:endParaRPr lang="en-GB" dirty="0" smtClean="0"/>
          </a:p>
          <a:p>
            <a:r>
              <a:rPr lang="en-GB" dirty="0" err="1" smtClean="0"/>
              <a:t>Tulus</a:t>
            </a:r>
            <a:r>
              <a:rPr lang="en-GB" dirty="0" smtClean="0"/>
              <a:t> </a:t>
            </a:r>
            <a:r>
              <a:rPr lang="en-GB" dirty="0" err="1" smtClean="0"/>
              <a:t>meminta</a:t>
            </a:r>
            <a:r>
              <a:rPr lang="en-GB" dirty="0" smtClean="0"/>
              <a:t> saran </a:t>
            </a:r>
            <a:r>
              <a:rPr lang="en-GB" dirty="0" err="1" smtClean="0"/>
              <a:t>perbaikan</a:t>
            </a:r>
            <a:r>
              <a:rPr lang="en-GB" dirty="0" smtClean="0"/>
              <a:t> </a:t>
            </a:r>
            <a:r>
              <a:rPr lang="en-GB" dirty="0" err="1" smtClean="0"/>
              <a:t>produktif</a:t>
            </a:r>
            <a:endParaRPr lang="en-GB" dirty="0" smtClean="0"/>
          </a:p>
          <a:p>
            <a:r>
              <a:rPr lang="en-GB" dirty="0" err="1" smtClean="0"/>
              <a:t>Sikap</a:t>
            </a:r>
            <a:r>
              <a:rPr lang="en-GB" dirty="0" smtClean="0"/>
              <a:t> </a:t>
            </a:r>
            <a:r>
              <a:rPr lang="en-GB" dirty="0" err="1" smtClean="0"/>
              <a:t>defensif</a:t>
            </a:r>
            <a:r>
              <a:rPr lang="en-GB" dirty="0" smtClean="0"/>
              <a:t> </a:t>
            </a:r>
            <a:r>
              <a:rPr lang="en-GB" dirty="0" err="1" smtClean="0"/>
              <a:t>mengkonfirmasi</a:t>
            </a:r>
            <a:r>
              <a:rPr lang="en-GB" dirty="0" smtClean="0"/>
              <a:t> </a:t>
            </a:r>
            <a:r>
              <a:rPr lang="en-GB" dirty="0" err="1" smtClean="0"/>
              <a:t>kecurigaan</a:t>
            </a:r>
            <a:endParaRPr lang="en-GB" dirty="0" smtClean="0"/>
          </a:p>
          <a:p>
            <a:r>
              <a:rPr lang="en-GB" dirty="0" smtClean="0"/>
              <a:t>Terbuka, </a:t>
            </a:r>
            <a:r>
              <a:rPr lang="en-GB" dirty="0" err="1" smtClean="0"/>
              <a:t>berbagi</a:t>
            </a:r>
            <a:r>
              <a:rPr lang="en-GB" dirty="0" smtClean="0"/>
              <a:t> </a:t>
            </a:r>
            <a:r>
              <a:rPr lang="en-GB" dirty="0" err="1" smtClean="0"/>
              <a:t>catatan</a:t>
            </a:r>
            <a:r>
              <a:rPr lang="en-GB" dirty="0" smtClean="0"/>
              <a:t>, </a:t>
            </a:r>
            <a:r>
              <a:rPr lang="en-GB" dirty="0" err="1" smtClean="0"/>
              <a:t>meminta</a:t>
            </a:r>
            <a:r>
              <a:rPr lang="en-GB" dirty="0" smtClean="0"/>
              <a:t> </a:t>
            </a:r>
            <a:r>
              <a:rPr lang="en-GB" dirty="0" err="1" smtClean="0"/>
              <a:t>pandangan</a:t>
            </a:r>
            <a:endParaRPr lang="en-GB" dirty="0" smtClean="0"/>
          </a:p>
          <a:p>
            <a:r>
              <a:rPr lang="en-GB" dirty="0" err="1" smtClean="0"/>
              <a:t>Hindari</a:t>
            </a:r>
            <a:r>
              <a:rPr lang="en-GB" dirty="0" smtClean="0"/>
              <a:t> </a:t>
            </a:r>
            <a:r>
              <a:rPr lang="en-GB" dirty="0" err="1" smtClean="0"/>
              <a:t>interpretasi</a:t>
            </a:r>
            <a:r>
              <a:rPr lang="en-GB" dirty="0" smtClean="0"/>
              <a:t> </a:t>
            </a:r>
            <a:r>
              <a:rPr lang="en-GB" dirty="0" err="1" smtClean="0"/>
              <a:t>prematur</a:t>
            </a:r>
            <a:endParaRPr lang="en-GB" dirty="0" smtClean="0"/>
          </a:p>
          <a:p>
            <a:r>
              <a:rPr lang="en-GB" dirty="0" err="1" smtClean="0"/>
              <a:t>Terima</a:t>
            </a:r>
            <a:r>
              <a:rPr lang="en-GB" dirty="0" smtClean="0"/>
              <a:t> </a:t>
            </a:r>
            <a:r>
              <a:rPr lang="en-GB" dirty="0" err="1" smtClean="0"/>
              <a:t>tuduhan</a:t>
            </a:r>
            <a:r>
              <a:rPr lang="en-GB" dirty="0" smtClean="0"/>
              <a:t> </a:t>
            </a:r>
            <a:r>
              <a:rPr lang="en-GB" dirty="0" err="1" smtClean="0"/>
              <a:t>tanpa</a:t>
            </a:r>
            <a:r>
              <a:rPr lang="en-GB" dirty="0" smtClean="0"/>
              <a:t> </a:t>
            </a:r>
            <a:r>
              <a:rPr lang="en-GB" dirty="0" err="1" smtClean="0"/>
              <a:t>mengakui</a:t>
            </a:r>
            <a:r>
              <a:rPr lang="en-GB" dirty="0" smtClean="0"/>
              <a:t> </a:t>
            </a:r>
            <a:r>
              <a:rPr lang="en-GB" dirty="0" err="1" smtClean="0"/>
              <a:t>salah</a:t>
            </a:r>
            <a:endParaRPr lang="en-GB" dirty="0" smtClean="0"/>
          </a:p>
          <a:p>
            <a:r>
              <a:rPr lang="en-GB" dirty="0" err="1" smtClean="0"/>
              <a:t>Minta</a:t>
            </a:r>
            <a:r>
              <a:rPr lang="en-GB" dirty="0" smtClean="0"/>
              <a:t> detail </a:t>
            </a:r>
            <a:r>
              <a:rPr lang="en-GB" dirty="0" err="1" smtClean="0"/>
              <a:t>terutama</a:t>
            </a:r>
            <a:r>
              <a:rPr lang="en-GB" dirty="0" smtClean="0"/>
              <a:t> </a:t>
            </a:r>
            <a:r>
              <a:rPr lang="en-GB" dirty="0" err="1" smtClean="0"/>
              <a:t>perasaan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persepsi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Menyikapi</a:t>
            </a:r>
            <a:r>
              <a:rPr lang="en-GB" dirty="0" smtClean="0"/>
              <a:t> </a:t>
            </a:r>
            <a:r>
              <a:rPr lang="en-GB" dirty="0" err="1" smtClean="0"/>
              <a:t>Kecurigaan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 smtClean="0"/>
              <a:t>Hargai</a:t>
            </a:r>
            <a:r>
              <a:rPr lang="en-GB" dirty="0" smtClean="0"/>
              <a:t> </a:t>
            </a:r>
            <a:r>
              <a:rPr lang="en-GB" dirty="0" err="1" smtClean="0"/>
              <a:t>ketertutupan</a:t>
            </a:r>
            <a:r>
              <a:rPr lang="en-GB" dirty="0" smtClean="0"/>
              <a:t>, </a:t>
            </a:r>
            <a:r>
              <a:rPr lang="en-GB" dirty="0" err="1" smtClean="0"/>
              <a:t>bayangkan</a:t>
            </a:r>
            <a:r>
              <a:rPr lang="en-GB" dirty="0" smtClean="0"/>
              <a:t> </a:t>
            </a:r>
            <a:r>
              <a:rPr lang="en-GB" dirty="0" err="1" smtClean="0"/>
              <a:t>bila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senantiasa</a:t>
            </a:r>
            <a:r>
              <a:rPr lang="en-GB" dirty="0" smtClean="0"/>
              <a:t> </a:t>
            </a:r>
            <a:r>
              <a:rPr lang="en-GB" dirty="0" err="1" smtClean="0"/>
              <a:t>menyuarakan</a:t>
            </a:r>
            <a:r>
              <a:rPr lang="en-GB" dirty="0" smtClean="0"/>
              <a:t> </a:t>
            </a:r>
            <a:r>
              <a:rPr lang="en-GB" dirty="0" err="1" smtClean="0"/>
              <a:t>pikirannya</a:t>
            </a:r>
            <a:endParaRPr lang="en-GB" dirty="0" smtClean="0"/>
          </a:p>
          <a:p>
            <a:r>
              <a:rPr lang="en-GB" dirty="0" err="1" smtClean="0"/>
              <a:t>Beri</a:t>
            </a:r>
            <a:r>
              <a:rPr lang="en-GB" dirty="0" smtClean="0"/>
              <a:t> </a:t>
            </a:r>
            <a:r>
              <a:rPr lang="en-GB" dirty="0" err="1" smtClean="0"/>
              <a:t>kesunyian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kebebasan</a:t>
            </a:r>
            <a:r>
              <a:rPr lang="en-GB" dirty="0" smtClean="0"/>
              <a:t> </a:t>
            </a:r>
            <a:r>
              <a:rPr lang="en-GB" dirty="0" err="1" smtClean="0"/>
              <a:t>membatasi</a:t>
            </a:r>
            <a:endParaRPr lang="en-GB" dirty="0" smtClean="0"/>
          </a:p>
          <a:p>
            <a:r>
              <a:rPr lang="en-GB" dirty="0" err="1" smtClean="0"/>
              <a:t>Fokus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beri</a:t>
            </a:r>
            <a:r>
              <a:rPr lang="en-GB" dirty="0" smtClean="0"/>
              <a:t> </a:t>
            </a:r>
            <a:r>
              <a:rPr lang="en-GB" dirty="0" err="1" smtClean="0"/>
              <a:t>validasi</a:t>
            </a:r>
            <a:r>
              <a:rPr lang="en-GB" dirty="0" smtClean="0"/>
              <a:t> </a:t>
            </a:r>
            <a:r>
              <a:rPr lang="en-GB" dirty="0" err="1" smtClean="0"/>
              <a:t>empatik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ketegangan</a:t>
            </a:r>
            <a:r>
              <a:rPr lang="en-GB" dirty="0" smtClean="0"/>
              <a:t> </a:t>
            </a:r>
            <a:r>
              <a:rPr lang="en-GB" dirty="0" err="1" smtClean="0"/>
              <a:t>sekundernya</a:t>
            </a:r>
            <a:endParaRPr lang="en-GB" dirty="0" smtClean="0"/>
          </a:p>
          <a:p>
            <a:r>
              <a:rPr lang="en-GB" dirty="0" err="1" smtClean="0"/>
              <a:t>Bila</a:t>
            </a:r>
            <a:r>
              <a:rPr lang="en-GB" dirty="0" smtClean="0"/>
              <a:t> </a:t>
            </a:r>
            <a:r>
              <a:rPr lang="en-GB" dirty="0" err="1" smtClean="0"/>
              <a:t>mulai</a:t>
            </a:r>
            <a:r>
              <a:rPr lang="en-GB" dirty="0" smtClean="0"/>
              <a:t> </a:t>
            </a:r>
            <a:r>
              <a:rPr lang="en-GB" dirty="0" err="1" smtClean="0"/>
              <a:t>bicara</a:t>
            </a:r>
            <a:r>
              <a:rPr lang="en-GB" dirty="0" smtClean="0"/>
              <a:t>, </a:t>
            </a:r>
            <a:r>
              <a:rPr lang="en-GB" dirty="0" err="1" smtClean="0"/>
              <a:t>dorong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elaborasi</a:t>
            </a:r>
            <a:endParaRPr lang="en-GB" dirty="0" smtClean="0"/>
          </a:p>
          <a:p>
            <a:r>
              <a:rPr lang="en-GB" dirty="0" err="1" smtClean="0"/>
              <a:t>Terima</a:t>
            </a:r>
            <a:r>
              <a:rPr lang="en-GB" dirty="0" smtClean="0"/>
              <a:t> </a:t>
            </a:r>
            <a:r>
              <a:rPr lang="en-GB" dirty="0" err="1" smtClean="0"/>
              <a:t>kemungkinan</a:t>
            </a:r>
            <a:r>
              <a:rPr lang="en-GB" dirty="0" smtClean="0"/>
              <a:t> </a:t>
            </a:r>
            <a:r>
              <a:rPr lang="en-GB" dirty="0" err="1" smtClean="0"/>
              <a:t>adanya</a:t>
            </a:r>
            <a:r>
              <a:rPr lang="en-GB" dirty="0" smtClean="0"/>
              <a:t> </a:t>
            </a:r>
            <a:r>
              <a:rPr lang="en-GB" dirty="0" err="1" smtClean="0"/>
              <a:t>kebenaran</a:t>
            </a:r>
            <a:r>
              <a:rPr lang="en-GB" dirty="0" smtClean="0"/>
              <a:t> </a:t>
            </a:r>
            <a:r>
              <a:rPr lang="en-GB" dirty="0" err="1" smtClean="0"/>
              <a:t>tertentu</a:t>
            </a:r>
            <a:r>
              <a:rPr lang="en-GB" dirty="0" smtClean="0"/>
              <a:t> </a:t>
            </a:r>
            <a:r>
              <a:rPr lang="en-GB" dirty="0" err="1" smtClean="0"/>
              <a:t>mengiringi</a:t>
            </a:r>
            <a:r>
              <a:rPr lang="en-GB" dirty="0" smtClean="0"/>
              <a:t> </a:t>
            </a:r>
            <a:r>
              <a:rPr lang="en-GB" dirty="0" err="1" smtClean="0"/>
              <a:t>kecurigaannya</a:t>
            </a:r>
            <a:endParaRPr lang="en-GB" dirty="0" smtClean="0"/>
          </a:p>
          <a:p>
            <a:r>
              <a:rPr lang="en-GB" dirty="0" smtClean="0"/>
              <a:t>Bantu </a:t>
            </a:r>
            <a:r>
              <a:rPr lang="en-GB" dirty="0" err="1" smtClean="0"/>
              <a:t>membedakan</a:t>
            </a:r>
            <a:r>
              <a:rPr lang="en-GB" dirty="0" smtClean="0"/>
              <a:t> </a:t>
            </a:r>
            <a:r>
              <a:rPr lang="en-GB" dirty="0" err="1" smtClean="0"/>
              <a:t>kemungkinan</a:t>
            </a:r>
            <a:r>
              <a:rPr lang="en-GB" dirty="0" smtClean="0"/>
              <a:t> </a:t>
            </a:r>
            <a:r>
              <a:rPr lang="en-GB" dirty="0" err="1" smtClean="0"/>
              <a:t>besar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kecil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lowres.cartoonstock.com/health-beauty-therapy-therapists-mental_state-psychologist-self_help-msin674_l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228600"/>
            <a:ext cx="3810000" cy="3105150"/>
          </a:xfrm>
          <a:prstGeom prst="rect">
            <a:avLst/>
          </a:prstGeom>
          <a:noFill/>
        </p:spPr>
      </p:pic>
      <p:pic>
        <p:nvPicPr>
          <p:cNvPr id="33796" name="Picture 4" descr="http://www.toonpool.com/user/4265/files/paranoia_therapy_13801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4257675" cy="4762500"/>
          </a:xfrm>
          <a:prstGeom prst="rect">
            <a:avLst/>
          </a:prstGeom>
          <a:noFill/>
        </p:spPr>
      </p:pic>
      <p:pic>
        <p:nvPicPr>
          <p:cNvPr id="33798" name="Picture 6" descr="http://lowres.jantoo.com/health-beauty-angry_mob-therapy-therapists-psychologists-paranoid-46031014_lo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3276600"/>
            <a:ext cx="3810000" cy="3248026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143000" y="5410200"/>
            <a:ext cx="25885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 smtClean="0"/>
              <a:t>PSIKOTERAPI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Tujuan</a:t>
            </a:r>
            <a:r>
              <a:rPr lang="en-GB" dirty="0" smtClean="0"/>
              <a:t> </a:t>
            </a:r>
            <a:r>
              <a:rPr lang="en-GB" dirty="0" err="1" smtClean="0"/>
              <a:t>Psikoterapi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Memindahkan</a:t>
            </a:r>
            <a:r>
              <a:rPr lang="en-GB" dirty="0" smtClean="0"/>
              <a:t> </a:t>
            </a:r>
            <a:r>
              <a:rPr lang="en-GB" dirty="0" err="1" smtClean="0"/>
              <a:t>fokus</a:t>
            </a:r>
            <a:r>
              <a:rPr lang="en-GB" dirty="0" smtClean="0"/>
              <a:t>, </a:t>
            </a:r>
            <a:r>
              <a:rPr lang="en-GB" dirty="0" err="1" smtClean="0"/>
              <a:t>kembali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endParaRPr lang="en-GB" dirty="0" smtClean="0"/>
          </a:p>
          <a:p>
            <a:r>
              <a:rPr lang="en-GB" dirty="0" err="1" smtClean="0"/>
              <a:t>Membangun</a:t>
            </a:r>
            <a:r>
              <a:rPr lang="en-GB" dirty="0" smtClean="0"/>
              <a:t> </a:t>
            </a:r>
            <a:r>
              <a:rPr lang="en-GB" dirty="0" err="1" smtClean="0"/>
              <a:t>kapasitas</a:t>
            </a:r>
            <a:r>
              <a:rPr lang="en-GB" dirty="0" smtClean="0"/>
              <a:t> </a:t>
            </a:r>
            <a:r>
              <a:rPr lang="en-GB" dirty="0" err="1" smtClean="0"/>
              <a:t>mentalisasi</a:t>
            </a:r>
            <a:endParaRPr lang="en-GB" dirty="0" smtClean="0"/>
          </a:p>
          <a:p>
            <a:r>
              <a:rPr lang="en-GB" dirty="0" err="1" smtClean="0"/>
              <a:t>Melanjutkan</a:t>
            </a:r>
            <a:r>
              <a:rPr lang="en-GB" dirty="0" smtClean="0"/>
              <a:t> </a:t>
            </a:r>
            <a:r>
              <a:rPr lang="en-GB" dirty="0" err="1" smtClean="0"/>
              <a:t>perkembangan</a:t>
            </a:r>
            <a:r>
              <a:rPr lang="en-GB" dirty="0" smtClean="0"/>
              <a:t> </a:t>
            </a:r>
            <a:r>
              <a:rPr lang="en-GB" dirty="0" err="1" smtClean="0"/>
              <a:t>menuju</a:t>
            </a:r>
            <a:r>
              <a:rPr lang="en-GB" dirty="0" smtClean="0"/>
              <a:t> </a:t>
            </a:r>
            <a:r>
              <a:rPr lang="en-GB" dirty="0" err="1" smtClean="0"/>
              <a:t>posisi</a:t>
            </a:r>
            <a:r>
              <a:rPr lang="en-GB" dirty="0" smtClean="0"/>
              <a:t> </a:t>
            </a:r>
            <a:r>
              <a:rPr lang="en-GB" dirty="0" err="1" smtClean="0"/>
              <a:t>depresif</a:t>
            </a:r>
            <a:r>
              <a:rPr lang="en-GB" dirty="0" smtClean="0"/>
              <a:t>: </a:t>
            </a:r>
            <a:r>
              <a:rPr lang="en-GB" dirty="0" err="1" smtClean="0"/>
              <a:t>menerima</a:t>
            </a:r>
            <a:r>
              <a:rPr lang="en-GB" dirty="0" smtClean="0"/>
              <a:t> </a:t>
            </a:r>
            <a:r>
              <a:rPr lang="en-GB" dirty="0" err="1" smtClean="0"/>
              <a:t>kekurangan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endParaRPr lang="en-GB" dirty="0" smtClean="0"/>
          </a:p>
          <a:p>
            <a:r>
              <a:rPr lang="en-GB" dirty="0" smtClean="0"/>
              <a:t>Bantu </a:t>
            </a:r>
            <a:r>
              <a:rPr lang="en-GB" dirty="0" err="1" smtClean="0"/>
              <a:t>bedakan</a:t>
            </a:r>
            <a:r>
              <a:rPr lang="en-GB" dirty="0" smtClean="0"/>
              <a:t> </a:t>
            </a:r>
            <a:r>
              <a:rPr lang="en-GB" dirty="0" err="1" smtClean="0"/>
              <a:t>emosi</a:t>
            </a:r>
            <a:r>
              <a:rPr lang="en-GB" dirty="0" smtClean="0"/>
              <a:t>/</a:t>
            </a:r>
            <a:r>
              <a:rPr lang="en-GB" dirty="0" err="1" smtClean="0"/>
              <a:t>persepsi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fakta</a:t>
            </a:r>
            <a:r>
              <a:rPr lang="en-GB" dirty="0" smtClean="0"/>
              <a:t>, </a:t>
            </a:r>
            <a:r>
              <a:rPr lang="en-GB" dirty="0" err="1" smtClean="0"/>
              <a:t>isi</a:t>
            </a:r>
            <a:r>
              <a:rPr lang="en-GB" dirty="0" smtClean="0"/>
              <a:t> </a:t>
            </a:r>
            <a:r>
              <a:rPr lang="en-GB" dirty="0" err="1" smtClean="0"/>
              <a:t>jeda</a:t>
            </a:r>
            <a:r>
              <a:rPr lang="en-GB" dirty="0" smtClean="0"/>
              <a:t> yang </a:t>
            </a:r>
            <a:r>
              <a:rPr lang="en-GB" dirty="0" err="1" smtClean="0"/>
              <a:t>timbul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antaranya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menekankan</a:t>
            </a:r>
            <a:r>
              <a:rPr lang="en-GB" dirty="0" smtClean="0"/>
              <a:t> </a:t>
            </a:r>
            <a:r>
              <a:rPr lang="en-GB" dirty="0" err="1" smtClean="0"/>
              <a:t>perlunya</a:t>
            </a:r>
            <a:r>
              <a:rPr lang="en-GB" dirty="0" smtClean="0"/>
              <a:t> </a:t>
            </a:r>
            <a:r>
              <a:rPr lang="en-GB" dirty="0" err="1" smtClean="0"/>
              <a:t>informasi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lengkap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vocesdealiento.com/wp-content/uploads/2013/03/2fa67f482133f1c934235b73c2a03954_XL-624x6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4883"/>
            <a:ext cx="7010400" cy="685311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err="1" smtClean="0"/>
              <a:t>Alkisah</a:t>
            </a:r>
            <a:r>
              <a:rPr lang="en-GB" dirty="0" smtClean="0"/>
              <a:t>...</a:t>
            </a:r>
            <a:endParaRPr lang="en-GB" dirty="0"/>
          </a:p>
        </p:txBody>
      </p:sp>
      <p:sp>
        <p:nvSpPr>
          <p:cNvPr id="8" name="Rectangular Callout 7"/>
          <p:cNvSpPr/>
          <p:nvPr/>
        </p:nvSpPr>
        <p:spPr>
          <a:xfrm>
            <a:off x="4800600" y="304800"/>
            <a:ext cx="4114800" cy="1066800"/>
          </a:xfrm>
          <a:prstGeom prst="wedgeRectCallout">
            <a:avLst>
              <a:gd name="adj1" fmla="val -1837"/>
              <a:gd name="adj2" fmla="val 86500"/>
            </a:avLst>
          </a:prstGeom>
          <a:solidFill>
            <a:schemeClr val="bg1">
              <a:alpha val="70000"/>
            </a:schemeClr>
          </a:solidFill>
          <a:ln>
            <a:solidFill>
              <a:srgbClr val="92D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Modal </a:t>
            </a:r>
            <a:r>
              <a:rPr lang="en-GB" sz="2400" dirty="0" err="1" smtClean="0"/>
              <a:t>biologis</a:t>
            </a:r>
            <a:r>
              <a:rPr lang="en-GB" sz="2400" dirty="0" smtClean="0"/>
              <a:t> </a:t>
            </a:r>
            <a:r>
              <a:rPr lang="en-GB" sz="2400" dirty="0" err="1" smtClean="0"/>
              <a:t>kepribadian</a:t>
            </a:r>
            <a:endParaRPr lang="en-GB" sz="2400" dirty="0" smtClean="0"/>
          </a:p>
          <a:p>
            <a:pPr algn="ctr"/>
            <a:endParaRPr lang="en-GB" sz="2400" dirty="0"/>
          </a:p>
        </p:txBody>
      </p:sp>
      <p:sp>
        <p:nvSpPr>
          <p:cNvPr id="9" name="Rectangular Callout 8"/>
          <p:cNvSpPr/>
          <p:nvPr/>
        </p:nvSpPr>
        <p:spPr>
          <a:xfrm>
            <a:off x="533400" y="1447800"/>
            <a:ext cx="4114800" cy="1066800"/>
          </a:xfrm>
          <a:prstGeom prst="wedgeRectCallout">
            <a:avLst>
              <a:gd name="adj1" fmla="val 91353"/>
              <a:gd name="adj2" fmla="val 35349"/>
            </a:avLst>
          </a:prstGeom>
          <a:solidFill>
            <a:schemeClr val="bg1">
              <a:alpha val="70000"/>
            </a:schemeClr>
          </a:solidFill>
          <a:ln>
            <a:solidFill>
              <a:srgbClr val="92D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 smtClean="0"/>
              <a:t>Epigenetika</a:t>
            </a:r>
            <a:endParaRPr lang="en-GB" sz="2400" dirty="0" smtClean="0"/>
          </a:p>
          <a:p>
            <a:pPr algn="ctr"/>
            <a:endParaRPr lang="en-GB" sz="2400" dirty="0"/>
          </a:p>
        </p:txBody>
      </p:sp>
      <p:sp>
        <p:nvSpPr>
          <p:cNvPr id="11" name="Rectangle 10"/>
          <p:cNvSpPr/>
          <p:nvPr/>
        </p:nvSpPr>
        <p:spPr>
          <a:xfrm>
            <a:off x="5295244" y="838200"/>
            <a:ext cx="3239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err="1" smtClean="0"/>
              <a:t>konfigurasi</a:t>
            </a:r>
            <a:r>
              <a:rPr lang="en-GB" sz="2400" dirty="0" smtClean="0"/>
              <a:t> </a:t>
            </a:r>
            <a:r>
              <a:rPr lang="en-GB" sz="2400" dirty="0" err="1" smtClean="0"/>
              <a:t>temperamen</a:t>
            </a:r>
            <a:endParaRPr lang="en-GB" sz="2400" dirty="0"/>
          </a:p>
        </p:txBody>
      </p:sp>
      <p:sp>
        <p:nvSpPr>
          <p:cNvPr id="12" name="Rectangle 11"/>
          <p:cNvSpPr/>
          <p:nvPr/>
        </p:nvSpPr>
        <p:spPr>
          <a:xfrm>
            <a:off x="762000" y="1905000"/>
            <a:ext cx="36835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err="1" smtClean="0"/>
              <a:t>aktivasi</a:t>
            </a:r>
            <a:r>
              <a:rPr lang="en-GB" sz="2400" dirty="0" smtClean="0"/>
              <a:t> gen </a:t>
            </a:r>
            <a:r>
              <a:rPr lang="en-GB" sz="2400" dirty="0" err="1" smtClean="0"/>
              <a:t>oleh</a:t>
            </a:r>
            <a:r>
              <a:rPr lang="en-GB" sz="2400" dirty="0" smtClean="0"/>
              <a:t> </a:t>
            </a:r>
            <a:r>
              <a:rPr lang="en-GB" sz="2400" dirty="0" err="1" smtClean="0"/>
              <a:t>lingkungan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Perubahan</a:t>
            </a:r>
            <a:r>
              <a:rPr lang="en-GB" dirty="0" smtClean="0"/>
              <a:t> </a:t>
            </a:r>
            <a:r>
              <a:rPr lang="en-GB" dirty="0" err="1" smtClean="0"/>
              <a:t>Sikap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Terapis</a:t>
            </a:r>
            <a:r>
              <a:rPr lang="en-GB" dirty="0" smtClean="0"/>
              <a:t> </a:t>
            </a:r>
            <a:r>
              <a:rPr lang="en-GB" dirty="0" err="1" smtClean="0"/>
              <a:t>menerima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bereaksi</a:t>
            </a:r>
            <a:r>
              <a:rPr lang="en-GB" dirty="0" smtClean="0"/>
              <a:t> </a:t>
            </a:r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dirty="0" err="1" smtClean="0"/>
              <a:t>pengalaman</a:t>
            </a:r>
            <a:r>
              <a:rPr lang="en-GB" dirty="0" smtClean="0"/>
              <a:t> </a:t>
            </a:r>
            <a:r>
              <a:rPr lang="en-GB" dirty="0" err="1" smtClean="0"/>
              <a:t>relasi</a:t>
            </a:r>
            <a:r>
              <a:rPr lang="en-GB" dirty="0" smtClean="0"/>
              <a:t> </a:t>
            </a:r>
            <a:r>
              <a:rPr lang="en-GB" dirty="0" err="1" smtClean="0"/>
              <a:t>obyek</a:t>
            </a:r>
            <a:r>
              <a:rPr lang="en-GB" dirty="0" smtClean="0"/>
              <a:t> </a:t>
            </a:r>
            <a:r>
              <a:rPr lang="en-GB" dirty="0" err="1" smtClean="0"/>
              <a:t>baru</a:t>
            </a:r>
            <a:r>
              <a:rPr lang="en-GB" dirty="0" smtClean="0"/>
              <a:t>, </a:t>
            </a:r>
            <a:r>
              <a:rPr lang="en-GB" dirty="0" err="1" smtClean="0"/>
              <a:t>diinternalisasi</a:t>
            </a:r>
            <a:r>
              <a:rPr lang="en-GB" dirty="0" smtClean="0"/>
              <a:t> </a:t>
            </a:r>
            <a:r>
              <a:rPr lang="en-GB" dirty="0" err="1" smtClean="0"/>
              <a:t>membangun</a:t>
            </a:r>
            <a:r>
              <a:rPr lang="en-GB" dirty="0" smtClean="0"/>
              <a:t> “</a:t>
            </a:r>
            <a:r>
              <a:rPr lang="en-GB" dirty="0" err="1" smtClean="0"/>
              <a:t>keraguan</a:t>
            </a:r>
            <a:r>
              <a:rPr lang="en-GB" dirty="0" smtClean="0"/>
              <a:t> </a:t>
            </a:r>
            <a:r>
              <a:rPr lang="en-GB" dirty="0" err="1" smtClean="0"/>
              <a:t>kreatif</a:t>
            </a:r>
            <a:r>
              <a:rPr lang="en-GB" dirty="0" smtClean="0"/>
              <a:t>”</a:t>
            </a:r>
          </a:p>
          <a:p>
            <a:r>
              <a:rPr lang="en-GB" dirty="0" smtClean="0"/>
              <a:t>Dari </a:t>
            </a:r>
            <a:r>
              <a:rPr lang="en-GB" i="1" dirty="0" err="1" smtClean="0"/>
              <a:t>pasti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i="1" dirty="0" err="1" smtClean="0"/>
              <a:t>mungkin</a:t>
            </a:r>
            <a:r>
              <a:rPr lang="en-GB" i="1" dirty="0" smtClean="0"/>
              <a:t> </a:t>
            </a:r>
            <a:r>
              <a:rPr lang="en-GB" i="1" dirty="0" err="1" smtClean="0"/>
              <a:t>begitu</a:t>
            </a:r>
            <a:endParaRPr lang="en-GB" i="1" dirty="0" smtClean="0"/>
          </a:p>
          <a:p>
            <a:r>
              <a:rPr lang="en-GB" dirty="0" err="1" smtClean="0"/>
              <a:t>Membuka</a:t>
            </a:r>
            <a:r>
              <a:rPr lang="en-GB" dirty="0" smtClean="0"/>
              <a:t> </a:t>
            </a:r>
            <a:r>
              <a:rPr lang="en-GB" dirty="0" err="1" smtClean="0"/>
              <a:t>kelemahan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r>
              <a:rPr lang="en-GB" dirty="0" smtClean="0"/>
              <a:t>, </a:t>
            </a:r>
            <a:r>
              <a:rPr lang="en-GB" dirty="0" err="1" smtClean="0"/>
              <a:t>mengungkap</a:t>
            </a:r>
            <a:r>
              <a:rPr lang="en-GB" dirty="0" smtClean="0"/>
              <a:t> </a:t>
            </a:r>
            <a:r>
              <a:rPr lang="en-GB" dirty="0" err="1" smtClean="0"/>
              <a:t>hubungan</a:t>
            </a:r>
            <a:r>
              <a:rPr lang="en-GB" dirty="0" smtClean="0"/>
              <a:t> </a:t>
            </a:r>
            <a:r>
              <a:rPr lang="en-GB" dirty="0" err="1" smtClean="0"/>
              <a:t>masa</a:t>
            </a:r>
            <a:r>
              <a:rPr lang="en-GB" dirty="0" smtClean="0"/>
              <a:t> </a:t>
            </a:r>
            <a:r>
              <a:rPr lang="en-GB" dirty="0" err="1" smtClean="0"/>
              <a:t>lalu</a:t>
            </a:r>
            <a:r>
              <a:rPr lang="en-GB" dirty="0" smtClean="0"/>
              <a:t>, </a:t>
            </a:r>
            <a:r>
              <a:rPr lang="en-GB" dirty="0" err="1" smtClean="0"/>
              <a:t>berduka</a:t>
            </a:r>
            <a:r>
              <a:rPr lang="en-GB" dirty="0" smtClean="0"/>
              <a:t> </a:t>
            </a:r>
            <a:r>
              <a:rPr lang="en-GB" dirty="0" err="1" smtClean="0"/>
              <a:t>atas</a:t>
            </a:r>
            <a:r>
              <a:rPr lang="en-GB" dirty="0" smtClean="0"/>
              <a:t> </a:t>
            </a:r>
            <a:r>
              <a:rPr lang="en-GB" dirty="0" err="1" smtClean="0"/>
              <a:t>perlekatan</a:t>
            </a:r>
            <a:r>
              <a:rPr lang="en-GB" dirty="0" smtClean="0"/>
              <a:t> yang </a:t>
            </a:r>
            <a:r>
              <a:rPr lang="en-GB" dirty="0" err="1" smtClean="0"/>
              <a:t>dialami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revista.unam.mx/vol.15/num1/art02/img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3916204"/>
            <a:ext cx="4419600" cy="294179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Mencegah</a:t>
            </a:r>
            <a:r>
              <a:rPr lang="en-GB" dirty="0" smtClean="0"/>
              <a:t> </a:t>
            </a:r>
            <a:r>
              <a:rPr lang="en-GB" dirty="0" err="1" smtClean="0"/>
              <a:t>Kekerasan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mengurangi</a:t>
            </a:r>
            <a:r>
              <a:rPr lang="en-GB" dirty="0" smtClean="0"/>
              <a:t> </a:t>
            </a:r>
            <a:r>
              <a:rPr lang="en-GB" dirty="0" err="1" smtClean="0"/>
              <a:t>ancaman</a:t>
            </a:r>
            <a:r>
              <a:rPr lang="en-GB" dirty="0" smtClean="0"/>
              <a:t> </a:t>
            </a:r>
            <a:r>
              <a:rPr lang="en-GB" dirty="0" err="1" smtClean="0"/>
              <a:t>kekerasan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terapis</a:t>
            </a:r>
            <a:r>
              <a:rPr lang="en-GB" dirty="0" smtClean="0"/>
              <a:t>, </a:t>
            </a:r>
            <a:r>
              <a:rPr lang="en-GB" dirty="0" err="1" smtClean="0"/>
              <a:t>lakukan</a:t>
            </a:r>
            <a:r>
              <a:rPr lang="en-GB" dirty="0" smtClean="0"/>
              <a:t> </a:t>
            </a:r>
            <a:r>
              <a:rPr lang="en-GB" dirty="0" err="1" smtClean="0"/>
              <a:t>berdasarkan</a:t>
            </a:r>
            <a:r>
              <a:rPr lang="en-GB" dirty="0" smtClean="0"/>
              <a:t> </a:t>
            </a:r>
            <a:r>
              <a:rPr lang="en-GB" dirty="0" err="1" smtClean="0"/>
              <a:t>prinsip</a:t>
            </a:r>
            <a:r>
              <a:rPr lang="en-GB" dirty="0" smtClean="0"/>
              <a:t> </a:t>
            </a:r>
            <a:r>
              <a:rPr lang="en-GB" dirty="0" err="1" smtClean="0"/>
              <a:t>berikut</a:t>
            </a:r>
            <a:r>
              <a:rPr lang="en-GB" dirty="0" smtClean="0"/>
              <a:t>:</a:t>
            </a:r>
          </a:p>
          <a:p>
            <a:r>
              <a:rPr lang="en-GB" dirty="0" err="1" smtClean="0"/>
              <a:t>Usahakan</a:t>
            </a:r>
            <a:r>
              <a:rPr lang="en-GB" dirty="0" smtClean="0"/>
              <a:t> </a:t>
            </a:r>
            <a:r>
              <a:rPr lang="en-GB" dirty="0" err="1" smtClean="0"/>
              <a:t>melindungi</a:t>
            </a:r>
            <a:r>
              <a:rPr lang="en-GB" dirty="0" smtClean="0"/>
              <a:t> “</a:t>
            </a:r>
            <a:r>
              <a:rPr lang="en-GB" dirty="0" err="1" smtClean="0"/>
              <a:t>reputasi</a:t>
            </a:r>
            <a:r>
              <a:rPr lang="en-GB" dirty="0" smtClean="0"/>
              <a:t>” </a:t>
            </a:r>
            <a:r>
              <a:rPr lang="en-GB" dirty="0" err="1" smtClean="0"/>
              <a:t>pasien</a:t>
            </a:r>
            <a:endParaRPr lang="en-GB" dirty="0" smtClean="0"/>
          </a:p>
          <a:p>
            <a:r>
              <a:rPr lang="en-GB" dirty="0" err="1" smtClean="0"/>
              <a:t>Jauhi</a:t>
            </a:r>
            <a:r>
              <a:rPr lang="en-GB" dirty="0" smtClean="0"/>
              <a:t> </a:t>
            </a:r>
            <a:r>
              <a:rPr lang="en-GB" dirty="0" err="1" smtClean="0"/>
              <a:t>tindakan</a:t>
            </a:r>
            <a:r>
              <a:rPr lang="en-GB" dirty="0" smtClean="0"/>
              <a:t> yang </a:t>
            </a:r>
            <a:r>
              <a:rPr lang="en-GB" dirty="0" err="1" smtClean="0"/>
              <a:t>memicu</a:t>
            </a:r>
            <a:r>
              <a:rPr lang="en-GB" dirty="0" smtClean="0"/>
              <a:t> </a:t>
            </a:r>
            <a:r>
              <a:rPr lang="en-GB" dirty="0" err="1" smtClean="0"/>
              <a:t>kecurigaan</a:t>
            </a:r>
            <a:r>
              <a:rPr lang="en-GB" dirty="0" smtClean="0"/>
              <a:t> </a:t>
            </a:r>
            <a:r>
              <a:rPr lang="en-GB" dirty="0" err="1" smtClean="0"/>
              <a:t>lanjut</a:t>
            </a:r>
            <a:r>
              <a:rPr lang="en-GB" dirty="0" smtClean="0"/>
              <a:t>, </a:t>
            </a:r>
            <a:r>
              <a:rPr lang="en-GB" dirty="0" err="1" smtClean="0"/>
              <a:t>jelaskan</a:t>
            </a:r>
            <a:r>
              <a:rPr lang="en-GB" dirty="0" smtClean="0"/>
              <a:t> </a:t>
            </a:r>
            <a:r>
              <a:rPr lang="en-GB" dirty="0" err="1" smtClean="0"/>
              <a:t>tindakan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tujuannya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Mencegah</a:t>
            </a:r>
            <a:r>
              <a:rPr lang="en-GB" dirty="0" smtClean="0"/>
              <a:t> </a:t>
            </a:r>
            <a:r>
              <a:rPr lang="en-GB" dirty="0" err="1" smtClean="0"/>
              <a:t>Kekerasan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Bantu </a:t>
            </a:r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memelihara</a:t>
            </a:r>
            <a:r>
              <a:rPr lang="en-GB" dirty="0" smtClean="0"/>
              <a:t> rasa </a:t>
            </a:r>
            <a:r>
              <a:rPr lang="en-GB" dirty="0" err="1" smtClean="0"/>
              <a:t>kendali</a:t>
            </a:r>
            <a:r>
              <a:rPr lang="en-GB" dirty="0" smtClean="0"/>
              <a:t>, </a:t>
            </a:r>
            <a:r>
              <a:rPr lang="en-GB" dirty="0" err="1" smtClean="0"/>
              <a:t>tetap</a:t>
            </a:r>
            <a:r>
              <a:rPr lang="en-GB" dirty="0" smtClean="0"/>
              <a:t> </a:t>
            </a:r>
            <a:r>
              <a:rPr lang="en-GB" dirty="0" err="1" smtClean="0"/>
              <a:t>bersikap</a:t>
            </a:r>
            <a:r>
              <a:rPr lang="en-GB" dirty="0" smtClean="0"/>
              <a:t> </a:t>
            </a:r>
            <a:r>
              <a:rPr lang="en-GB" dirty="0" err="1" smtClean="0"/>
              <a:t>tenang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berusaha</a:t>
            </a:r>
            <a:r>
              <a:rPr lang="en-GB" dirty="0" smtClean="0"/>
              <a:t> </a:t>
            </a:r>
            <a:r>
              <a:rPr lang="en-GB" dirty="0" err="1" smtClean="0"/>
              <a:t>mengambil</a:t>
            </a:r>
            <a:r>
              <a:rPr lang="en-GB" dirty="0" smtClean="0"/>
              <a:t> </a:t>
            </a:r>
            <a:r>
              <a:rPr lang="en-GB" dirty="0" err="1" smtClean="0"/>
              <a:t>alih</a:t>
            </a:r>
            <a:endParaRPr lang="en-GB" dirty="0" smtClean="0"/>
          </a:p>
          <a:p>
            <a:r>
              <a:rPr lang="en-GB" dirty="0" err="1" smtClean="0"/>
              <a:t>Dorong</a:t>
            </a:r>
            <a:r>
              <a:rPr lang="en-GB" dirty="0" smtClean="0"/>
              <a:t> </a:t>
            </a:r>
            <a:r>
              <a:rPr lang="en-GB" dirty="0" err="1" smtClean="0"/>
              <a:t>verbalisasi</a:t>
            </a:r>
            <a:r>
              <a:rPr lang="en-GB" dirty="0" smtClean="0"/>
              <a:t> </a:t>
            </a:r>
            <a:r>
              <a:rPr lang="en-GB" dirty="0" err="1" smtClean="0"/>
              <a:t>ketimbang</a:t>
            </a:r>
            <a:r>
              <a:rPr lang="en-GB" dirty="0" smtClean="0"/>
              <a:t> </a:t>
            </a:r>
            <a:r>
              <a:rPr lang="en-GB" dirty="0" err="1" smtClean="0"/>
              <a:t>aktualisasi</a:t>
            </a:r>
            <a:endParaRPr lang="en-GB" dirty="0" smtClean="0"/>
          </a:p>
          <a:p>
            <a:r>
              <a:rPr lang="en-GB" dirty="0" err="1" smtClean="0"/>
              <a:t>Beri</a:t>
            </a:r>
            <a:r>
              <a:rPr lang="en-GB" dirty="0" smtClean="0"/>
              <a:t> </a:t>
            </a:r>
            <a:r>
              <a:rPr lang="en-GB" dirty="0" err="1" smtClean="0"/>
              <a:t>ruang</a:t>
            </a:r>
            <a:r>
              <a:rPr lang="en-GB" dirty="0" smtClean="0"/>
              <a:t> </a:t>
            </a:r>
            <a:r>
              <a:rPr lang="en-GB" dirty="0" err="1" smtClean="0"/>
              <a:t>fisik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hindari</a:t>
            </a:r>
            <a:r>
              <a:rPr lang="en-GB" dirty="0" smtClean="0"/>
              <a:t> </a:t>
            </a:r>
            <a:r>
              <a:rPr lang="en-GB" dirty="0" err="1" smtClean="0"/>
              <a:t>kedekatan</a:t>
            </a:r>
            <a:r>
              <a:rPr lang="en-GB" dirty="0" smtClean="0"/>
              <a:t> yang “</a:t>
            </a:r>
            <a:r>
              <a:rPr lang="en-GB" dirty="0" err="1" smtClean="0"/>
              <a:t>mengancam</a:t>
            </a:r>
            <a:r>
              <a:rPr lang="en-GB" dirty="0" smtClean="0"/>
              <a:t>”</a:t>
            </a:r>
          </a:p>
          <a:p>
            <a:r>
              <a:rPr lang="en-GB" dirty="0" err="1" smtClean="0"/>
              <a:t>Rasakan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sadari</a:t>
            </a:r>
            <a:r>
              <a:rPr lang="en-GB" dirty="0" smtClean="0"/>
              <a:t> </a:t>
            </a:r>
            <a:r>
              <a:rPr lang="en-GB" dirty="0" err="1" smtClean="0"/>
              <a:t>kontratransferensi</a:t>
            </a:r>
            <a:r>
              <a:rPr lang="en-GB" dirty="0" smtClean="0"/>
              <a:t> yang </a:t>
            </a:r>
            <a:r>
              <a:rPr lang="en-GB" dirty="0" err="1" smtClean="0"/>
              <a:t>timbul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zquotes.com/quotes-pictures/quote-the-schizoid-man-is-the-natural-product-of-the-technological-man-it-is-one-way-to-live-and-is-rollo-may-2515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096250" cy="3810000"/>
          </a:xfrm>
          <a:prstGeom prst="rect">
            <a:avLst/>
          </a:prstGeom>
          <a:noFill/>
        </p:spPr>
      </p:pic>
      <p:pic>
        <p:nvPicPr>
          <p:cNvPr id="6" name="Picture 4" descr="http://www.fartparty.org/wp-content/uploads/2007-07-18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0"/>
            <a:ext cx="645241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medcomic.com/uploads/4/0/0/1/4001915/2290488_ori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620000" cy="3810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743200" y="2819400"/>
            <a:ext cx="56907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Serupa</a:t>
            </a:r>
            <a:r>
              <a:rPr lang="en-GB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GB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Tapi</a:t>
            </a:r>
            <a:r>
              <a:rPr lang="en-GB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GB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Tak</a:t>
            </a:r>
            <a:r>
              <a:rPr lang="en-GB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GB" sz="4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Sama</a:t>
            </a:r>
            <a:endParaRPr lang="en-GB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3962400"/>
            <a:ext cx="8229600" cy="21637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Diagnosis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terpisah</a:t>
            </a:r>
            <a:r>
              <a:rPr lang="en-GB" sz="3200" dirty="0" smtClean="0"/>
              <a:t>;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pemahaman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dinamik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pendekatan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terapetik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yang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banyak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kemiripan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Dipisah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karena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keterkaitan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genetik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skizotipal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dengan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skizofrenia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skizoid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tidak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Skizotipal</a:t>
            </a:r>
            <a:r>
              <a:rPr lang="en-GB" dirty="0" smtClean="0"/>
              <a:t> Dan </a:t>
            </a:r>
            <a:r>
              <a:rPr lang="en-GB" dirty="0" err="1" smtClean="0"/>
              <a:t>Skizofrenia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Bentuk</a:t>
            </a:r>
            <a:r>
              <a:rPr lang="en-GB" dirty="0" smtClean="0"/>
              <a:t> </a:t>
            </a:r>
            <a:r>
              <a:rPr lang="en-GB" dirty="0" err="1" smtClean="0"/>
              <a:t>sunyi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skizofrenia</a:t>
            </a:r>
            <a:r>
              <a:rPr lang="en-GB" dirty="0" smtClean="0"/>
              <a:t> (</a:t>
            </a:r>
            <a:r>
              <a:rPr lang="en-GB" dirty="0" err="1" smtClean="0"/>
              <a:t>uji</a:t>
            </a:r>
            <a:r>
              <a:rPr lang="en-GB" dirty="0" smtClean="0"/>
              <a:t> </a:t>
            </a:r>
            <a:r>
              <a:rPr lang="en-GB" dirty="0" err="1" smtClean="0"/>
              <a:t>realita</a:t>
            </a:r>
            <a:r>
              <a:rPr lang="en-GB" dirty="0" smtClean="0"/>
              <a:t> </a:t>
            </a:r>
            <a:r>
              <a:rPr lang="en-GB" dirty="0" err="1" smtClean="0"/>
              <a:t>masih</a:t>
            </a:r>
            <a:r>
              <a:rPr lang="en-GB" dirty="0" smtClean="0"/>
              <a:t> </a:t>
            </a:r>
            <a:r>
              <a:rPr lang="en-GB" dirty="0" err="1" smtClean="0"/>
              <a:t>baik</a:t>
            </a:r>
            <a:r>
              <a:rPr lang="en-GB" dirty="0" smtClean="0"/>
              <a:t>, </a:t>
            </a:r>
            <a:r>
              <a:rPr lang="en-GB" dirty="0" err="1" smtClean="0"/>
              <a:t>sulit</a:t>
            </a:r>
            <a:r>
              <a:rPr lang="en-GB" dirty="0" smtClean="0"/>
              <a:t> </a:t>
            </a:r>
            <a:r>
              <a:rPr lang="en-GB" dirty="0" err="1" smtClean="0"/>
              <a:t>membina</a:t>
            </a:r>
            <a:r>
              <a:rPr lang="en-GB" dirty="0" smtClean="0"/>
              <a:t> </a:t>
            </a:r>
            <a:r>
              <a:rPr lang="en-GB" dirty="0" err="1" smtClean="0"/>
              <a:t>hubungan</a:t>
            </a:r>
            <a:r>
              <a:rPr lang="en-GB" dirty="0" smtClean="0"/>
              <a:t>,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pikiran</a:t>
            </a:r>
            <a:r>
              <a:rPr lang="en-GB" dirty="0" smtClean="0"/>
              <a:t> </a:t>
            </a:r>
            <a:r>
              <a:rPr lang="en-GB" dirty="0" err="1" smtClean="0"/>
              <a:t>ringan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Luaran</a:t>
            </a:r>
            <a:r>
              <a:rPr lang="en-GB" dirty="0" smtClean="0"/>
              <a:t> yang </a:t>
            </a:r>
            <a:r>
              <a:rPr lang="en-GB" dirty="0" err="1" smtClean="0"/>
              <a:t>mirip</a:t>
            </a:r>
            <a:r>
              <a:rPr lang="en-GB" dirty="0" smtClean="0"/>
              <a:t>,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banyak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r>
              <a:rPr lang="en-GB" dirty="0" smtClean="0"/>
              <a:t> </a:t>
            </a:r>
            <a:r>
              <a:rPr lang="en-GB" dirty="0" err="1" smtClean="0"/>
              <a:t>dekat</a:t>
            </a:r>
            <a:r>
              <a:rPr lang="en-GB" dirty="0" smtClean="0"/>
              <a:t> </a:t>
            </a:r>
            <a:r>
              <a:rPr lang="en-GB" dirty="0" err="1" smtClean="0"/>
              <a:t>skizofrenia</a:t>
            </a:r>
            <a:r>
              <a:rPr lang="en-GB" dirty="0" smtClean="0"/>
              <a:t>, </a:t>
            </a:r>
            <a:r>
              <a:rPr lang="en-GB" dirty="0" err="1" smtClean="0"/>
              <a:t>disfungsi</a:t>
            </a:r>
            <a:r>
              <a:rPr lang="en-GB" dirty="0" smtClean="0"/>
              <a:t> </a:t>
            </a:r>
            <a:r>
              <a:rPr lang="en-GB" dirty="0" err="1" smtClean="0"/>
              <a:t>semantik</a:t>
            </a:r>
            <a:r>
              <a:rPr lang="en-GB" dirty="0" smtClean="0"/>
              <a:t>, </a:t>
            </a:r>
            <a:r>
              <a:rPr lang="en-GB" dirty="0" err="1" smtClean="0"/>
              <a:t>reduksi</a:t>
            </a:r>
            <a:r>
              <a:rPr lang="en-GB" dirty="0" smtClean="0"/>
              <a:t> volume, volume regional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gejala</a:t>
            </a:r>
            <a:r>
              <a:rPr lang="en-GB" dirty="0" smtClean="0"/>
              <a:t> </a:t>
            </a:r>
            <a:r>
              <a:rPr lang="en-GB" dirty="0" err="1" smtClean="0"/>
              <a:t>negatif</a:t>
            </a:r>
            <a:endParaRPr lang="en-GB" dirty="0" smtClean="0"/>
          </a:p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penghilangan</a:t>
            </a:r>
            <a:r>
              <a:rPr lang="en-GB" dirty="0" smtClean="0"/>
              <a:t> </a:t>
            </a:r>
            <a:r>
              <a:rPr lang="en-GB" i="1" dirty="0" smtClean="0"/>
              <a:t>gray matter</a:t>
            </a:r>
            <a:r>
              <a:rPr lang="en-GB" dirty="0" smtClean="0"/>
              <a:t> yang </a:t>
            </a:r>
            <a:r>
              <a:rPr lang="en-GB" dirty="0" err="1" smtClean="0"/>
              <a:t>berkelanjutan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743200" y="2057400"/>
            <a:ext cx="56388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Gambaran</a:t>
            </a: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Skizotipal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2667000"/>
            <a:ext cx="6096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err="1" smtClean="0">
                <a:sym typeface="Wingdings" pitchFamily="2" charset="2"/>
              </a:rPr>
              <a:t>Mungkin</a:t>
            </a:r>
            <a:r>
              <a:rPr lang="en-GB" sz="2000" dirty="0" smtClean="0">
                <a:sym typeface="Wingdings" pitchFamily="2" charset="2"/>
              </a:rPr>
              <a:t> </a:t>
            </a:r>
            <a:r>
              <a:rPr lang="en-GB" sz="2000" dirty="0" err="1" smtClean="0">
                <a:sym typeface="Wingdings" pitchFamily="2" charset="2"/>
              </a:rPr>
              <a:t>varian</a:t>
            </a:r>
            <a:r>
              <a:rPr lang="en-GB" sz="2000" dirty="0" smtClean="0">
                <a:sym typeface="Wingdings" pitchFamily="2" charset="2"/>
              </a:rPr>
              <a:t> </a:t>
            </a:r>
            <a:r>
              <a:rPr lang="en-GB" sz="2000" dirty="0" err="1" smtClean="0">
                <a:sym typeface="Wingdings" pitchFamily="2" charset="2"/>
              </a:rPr>
              <a:t>ringan</a:t>
            </a:r>
            <a:r>
              <a:rPr lang="en-GB" sz="2000" dirty="0" smtClean="0">
                <a:sym typeface="Wingdings" pitchFamily="2" charset="2"/>
              </a:rPr>
              <a:t> </a:t>
            </a:r>
            <a:r>
              <a:rPr lang="en-GB" sz="2000" dirty="0" err="1" smtClean="0">
                <a:sym typeface="Wingdings" pitchFamily="2" charset="2"/>
              </a:rPr>
              <a:t>dari</a:t>
            </a:r>
            <a:r>
              <a:rPr lang="en-GB" sz="2000" dirty="0" smtClean="0">
                <a:sym typeface="Wingdings" pitchFamily="2" charset="2"/>
              </a:rPr>
              <a:t> </a:t>
            </a:r>
            <a:r>
              <a:rPr lang="en-GB" sz="2000" dirty="0" err="1" smtClean="0">
                <a:sym typeface="Wingdings" pitchFamily="2" charset="2"/>
              </a:rPr>
              <a:t>distorsi</a:t>
            </a:r>
            <a:r>
              <a:rPr lang="en-GB" sz="2000" dirty="0" smtClean="0">
                <a:sym typeface="Wingdings" pitchFamily="2" charset="2"/>
              </a:rPr>
              <a:t> </a:t>
            </a:r>
            <a:r>
              <a:rPr lang="en-GB" sz="2000" dirty="0" err="1" smtClean="0">
                <a:sym typeface="Wingdings" pitchFamily="2" charset="2"/>
              </a:rPr>
              <a:t>kognitif</a:t>
            </a:r>
            <a:r>
              <a:rPr lang="en-GB" sz="2000" dirty="0" smtClean="0">
                <a:sym typeface="Wingdings" pitchFamily="2" charset="2"/>
              </a:rPr>
              <a:t> </a:t>
            </a:r>
            <a:r>
              <a:rPr lang="en-GB" sz="2000" dirty="0" err="1" smtClean="0">
                <a:sym typeface="Wingdings" pitchFamily="2" charset="2"/>
              </a:rPr>
              <a:t>pada</a:t>
            </a:r>
            <a:r>
              <a:rPr lang="en-GB" sz="2000" dirty="0" smtClean="0">
                <a:sym typeface="Wingdings" pitchFamily="2" charset="2"/>
              </a:rPr>
              <a:t> </a:t>
            </a:r>
            <a:r>
              <a:rPr lang="en-GB" sz="2000" dirty="0" err="1" smtClean="0">
                <a:sym typeface="Wingdings" pitchFamily="2" charset="2"/>
              </a:rPr>
              <a:t>spektrum</a:t>
            </a:r>
            <a:r>
              <a:rPr lang="en-GB" sz="2000" dirty="0" smtClean="0">
                <a:sym typeface="Wingdings" pitchFamily="2" charset="2"/>
              </a:rPr>
              <a:t> </a:t>
            </a:r>
            <a:r>
              <a:rPr lang="en-GB" sz="2000" dirty="0" err="1" smtClean="0">
                <a:sym typeface="Wingdings" pitchFamily="2" charset="2"/>
              </a:rPr>
              <a:t>skizofrenia</a:t>
            </a:r>
            <a:endParaRPr lang="en-GB" sz="2000" dirty="0" smtClean="0">
              <a:sym typeface="Wingdings" pitchFamily="2" charset="2"/>
            </a:endParaRPr>
          </a:p>
          <a:p>
            <a:r>
              <a:rPr lang="en-GB" sz="2000" dirty="0" err="1" smtClean="0"/>
              <a:t>Ide</a:t>
            </a:r>
            <a:r>
              <a:rPr lang="en-GB" sz="2000" dirty="0" smtClean="0"/>
              <a:t> </a:t>
            </a:r>
            <a:r>
              <a:rPr lang="en-GB" sz="2000" dirty="0" err="1" smtClean="0"/>
              <a:t>rujukan</a:t>
            </a:r>
            <a:r>
              <a:rPr lang="en-GB" sz="2000" dirty="0" smtClean="0"/>
              <a:t>	  	       </a:t>
            </a:r>
            <a:r>
              <a:rPr lang="en-GB" sz="2000" dirty="0" err="1" smtClean="0"/>
              <a:t>Ide</a:t>
            </a:r>
            <a:r>
              <a:rPr lang="en-GB" sz="2000" dirty="0" smtClean="0"/>
              <a:t> Paranoid</a:t>
            </a:r>
          </a:p>
          <a:p>
            <a:r>
              <a:rPr lang="en-GB" sz="2000" dirty="0" err="1" smtClean="0"/>
              <a:t>Kepercayaan</a:t>
            </a:r>
            <a:r>
              <a:rPr lang="en-GB" sz="2000" dirty="0" smtClean="0"/>
              <a:t> </a:t>
            </a:r>
            <a:r>
              <a:rPr lang="en-GB" sz="2000" dirty="0" err="1" smtClean="0"/>
              <a:t>aneh</a:t>
            </a:r>
            <a:r>
              <a:rPr lang="en-GB" sz="2000" dirty="0" smtClean="0"/>
              <a:t>	       </a:t>
            </a:r>
            <a:r>
              <a:rPr lang="en-GB" sz="2000" dirty="0" err="1" smtClean="0"/>
              <a:t>Pengalaman</a:t>
            </a:r>
            <a:r>
              <a:rPr lang="en-GB" sz="2000" dirty="0" smtClean="0"/>
              <a:t> </a:t>
            </a:r>
            <a:r>
              <a:rPr lang="en-GB" sz="2000" dirty="0" err="1" smtClean="0"/>
              <a:t>tidak</a:t>
            </a:r>
            <a:r>
              <a:rPr lang="en-GB" sz="2000" dirty="0" smtClean="0"/>
              <a:t> </a:t>
            </a:r>
            <a:r>
              <a:rPr lang="en-GB" sz="2000" dirty="0" err="1" smtClean="0"/>
              <a:t>biasa</a:t>
            </a: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Skizotipal</a:t>
            </a:r>
            <a:r>
              <a:rPr lang="en-GB" dirty="0" smtClean="0"/>
              <a:t>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 err="1" smtClean="0"/>
              <a:t>Skizoid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Gunderson (1983): </a:t>
            </a:r>
            <a:r>
              <a:rPr lang="en-GB" dirty="0" err="1" smtClean="0"/>
              <a:t>Skizotipal</a:t>
            </a:r>
            <a:r>
              <a:rPr lang="en-GB" dirty="0" smtClean="0"/>
              <a:t> = </a:t>
            </a:r>
            <a:r>
              <a:rPr lang="en-GB" dirty="0" err="1" smtClean="0"/>
              <a:t>Skizoid</a:t>
            </a:r>
            <a:r>
              <a:rPr lang="en-GB" dirty="0" smtClean="0"/>
              <a:t> + </a:t>
            </a:r>
            <a:r>
              <a:rPr lang="en-GB" dirty="0" err="1" smtClean="0"/>
              <a:t>gejala</a:t>
            </a:r>
            <a:r>
              <a:rPr lang="en-GB" dirty="0" smtClean="0"/>
              <a:t> </a:t>
            </a:r>
            <a:r>
              <a:rPr lang="en-GB" dirty="0" err="1" smtClean="0"/>
              <a:t>skizofrenia</a:t>
            </a:r>
            <a:r>
              <a:rPr lang="en-GB" dirty="0" smtClean="0"/>
              <a:t> </a:t>
            </a:r>
            <a:r>
              <a:rPr lang="en-GB" dirty="0" err="1" smtClean="0"/>
              <a:t>ringan</a:t>
            </a:r>
            <a:endParaRPr lang="en-GB" dirty="0" smtClean="0"/>
          </a:p>
          <a:p>
            <a:r>
              <a:rPr lang="en-GB" dirty="0" err="1" smtClean="0"/>
              <a:t>Suatu</a:t>
            </a:r>
            <a:r>
              <a:rPr lang="en-GB" dirty="0" smtClean="0"/>
              <a:t> </a:t>
            </a:r>
            <a:r>
              <a:rPr lang="en-GB" dirty="0" err="1" smtClean="0"/>
              <a:t>rentang</a:t>
            </a:r>
            <a:r>
              <a:rPr lang="en-GB" dirty="0" smtClean="0"/>
              <a:t>, </a:t>
            </a:r>
            <a:r>
              <a:rPr lang="en-GB" dirty="0" err="1" smtClean="0"/>
              <a:t>terhubung</a:t>
            </a:r>
            <a:r>
              <a:rPr lang="en-GB" dirty="0" smtClean="0"/>
              <a:t> </a:t>
            </a:r>
            <a:r>
              <a:rPr lang="en-GB" dirty="0" err="1" smtClean="0"/>
              <a:t>oleh</a:t>
            </a:r>
            <a:r>
              <a:rPr lang="en-GB" dirty="0" smtClean="0"/>
              <a:t> </a:t>
            </a:r>
            <a:r>
              <a:rPr lang="en-GB" dirty="0" err="1" smtClean="0"/>
              <a:t>garis</a:t>
            </a:r>
            <a:r>
              <a:rPr lang="en-GB" dirty="0" smtClean="0"/>
              <a:t> </a:t>
            </a:r>
            <a:r>
              <a:rPr lang="en-GB" dirty="0" err="1" smtClean="0"/>
              <a:t>pemisah</a:t>
            </a:r>
            <a:r>
              <a:rPr lang="en-GB" dirty="0" smtClean="0"/>
              <a:t> yang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tetap</a:t>
            </a:r>
            <a:endParaRPr lang="en-GB" dirty="0" smtClean="0"/>
          </a:p>
          <a:p>
            <a:r>
              <a:rPr lang="en-GB" dirty="0" err="1" smtClean="0"/>
              <a:t>Penarikan</a:t>
            </a:r>
            <a:r>
              <a:rPr lang="en-GB" dirty="0" smtClean="0"/>
              <a:t> </a:t>
            </a:r>
            <a:r>
              <a:rPr lang="en-GB" dirty="0" err="1" smtClean="0"/>
              <a:t>sosial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pembatasan</a:t>
            </a:r>
            <a:r>
              <a:rPr lang="en-GB" dirty="0" smtClean="0"/>
              <a:t> </a:t>
            </a:r>
            <a:r>
              <a:rPr lang="en-GB" dirty="0" err="1" smtClean="0"/>
              <a:t>afektif</a:t>
            </a:r>
            <a:endParaRPr lang="en-GB" dirty="0" smtClean="0"/>
          </a:p>
          <a:p>
            <a:r>
              <a:rPr lang="en-GB" dirty="0" err="1" smtClean="0"/>
              <a:t>Rentang</a:t>
            </a:r>
            <a:r>
              <a:rPr lang="en-GB" dirty="0" smtClean="0"/>
              <a:t> </a:t>
            </a:r>
            <a:r>
              <a:rPr lang="en-GB" dirty="0" err="1" smtClean="0"/>
              <a:t>skizotipal</a:t>
            </a:r>
            <a:r>
              <a:rPr lang="en-GB" dirty="0" smtClean="0"/>
              <a:t>: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mirip</a:t>
            </a:r>
            <a:r>
              <a:rPr lang="en-GB" dirty="0" smtClean="0"/>
              <a:t> </a:t>
            </a:r>
            <a:r>
              <a:rPr lang="en-GB" dirty="0" err="1" smtClean="0"/>
              <a:t>skizoid</a:t>
            </a:r>
            <a:r>
              <a:rPr lang="en-GB" dirty="0" smtClean="0"/>
              <a:t> </a:t>
            </a:r>
            <a:r>
              <a:rPr lang="en-GB" dirty="0" err="1" smtClean="0"/>
              <a:t>sampai</a:t>
            </a:r>
            <a:r>
              <a:rPr lang="en-GB" dirty="0" smtClean="0"/>
              <a:t> </a:t>
            </a:r>
            <a:r>
              <a:rPr lang="en-GB" dirty="0" err="1" smtClean="0"/>
              <a:t>mirip</a:t>
            </a:r>
            <a:r>
              <a:rPr lang="en-GB" dirty="0" smtClean="0"/>
              <a:t> </a:t>
            </a:r>
            <a:r>
              <a:rPr lang="en-GB" dirty="0" err="1" smtClean="0"/>
              <a:t>skizofrenia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ositivemed.com/wp-content/uploads/2014/04/Schizotypal-Personality-Disorder-Symptoms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04776" y="2209799"/>
            <a:ext cx="3339224" cy="46482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Inilah</a:t>
            </a:r>
            <a:r>
              <a:rPr lang="en-GB" dirty="0" smtClean="0"/>
              <a:t> </a:t>
            </a:r>
            <a:r>
              <a:rPr lang="en-GB" dirty="0" err="1" smtClean="0"/>
              <a:t>Hidup</a:t>
            </a:r>
            <a:r>
              <a:rPr lang="en-GB" dirty="0" smtClean="0"/>
              <a:t> </a:t>
            </a:r>
            <a:r>
              <a:rPr lang="en-GB" dirty="0" err="1" smtClean="0"/>
              <a:t>Mereka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150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Di </a:t>
            </a:r>
            <a:r>
              <a:rPr lang="en-GB" dirty="0" err="1" smtClean="0"/>
              <a:t>pinggir</a:t>
            </a:r>
            <a:r>
              <a:rPr lang="en-GB" dirty="0" smtClean="0"/>
              <a:t> </a:t>
            </a:r>
            <a:r>
              <a:rPr lang="en-GB" dirty="0" err="1" smtClean="0"/>
              <a:t>komunitas</a:t>
            </a:r>
            <a:r>
              <a:rPr lang="en-GB" dirty="0" smtClean="0"/>
              <a:t>,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</a:t>
            </a:r>
            <a:r>
              <a:rPr lang="en-GB" dirty="0" err="1" smtClean="0"/>
              <a:t>aneh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dibiarkan</a:t>
            </a:r>
            <a:r>
              <a:rPr lang="en-GB" dirty="0" smtClean="0"/>
              <a:t> </a:t>
            </a:r>
            <a:r>
              <a:rPr lang="en-GB" dirty="0" err="1" smtClean="0"/>
              <a:t>menyendiri</a:t>
            </a:r>
            <a:endParaRPr lang="en-GB" dirty="0" smtClean="0"/>
          </a:p>
          <a:p>
            <a:r>
              <a:rPr lang="en-GB" dirty="0" err="1" smtClean="0"/>
              <a:t>Dipandang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kasihan</a:t>
            </a:r>
            <a:r>
              <a:rPr lang="en-GB" dirty="0" smtClean="0"/>
              <a:t>, </a:t>
            </a:r>
            <a:r>
              <a:rPr lang="en-GB" dirty="0" err="1" smtClean="0"/>
              <a:t>namun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membalas</a:t>
            </a:r>
            <a:r>
              <a:rPr lang="en-GB" dirty="0" smtClean="0"/>
              <a:t> </a:t>
            </a:r>
            <a:r>
              <a:rPr lang="en-GB" dirty="0" err="1" smtClean="0"/>
              <a:t>sehingga</a:t>
            </a:r>
            <a:r>
              <a:rPr lang="en-GB" dirty="0" smtClean="0"/>
              <a:t> </a:t>
            </a:r>
            <a:r>
              <a:rPr lang="en-GB" dirty="0" err="1" smtClean="0"/>
              <a:t>berhenti</a:t>
            </a:r>
            <a:r>
              <a:rPr lang="en-GB" dirty="0" smtClean="0"/>
              <a:t> </a:t>
            </a:r>
            <a:r>
              <a:rPr lang="en-GB" dirty="0" err="1" smtClean="0"/>
              <a:t>mengasihani</a:t>
            </a:r>
            <a:endParaRPr lang="en-GB" dirty="0" smtClean="0"/>
          </a:p>
          <a:p>
            <a:r>
              <a:rPr lang="en-GB" dirty="0" err="1" smtClean="0"/>
              <a:t>Dipaksa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r>
              <a:rPr lang="en-GB" dirty="0" smtClean="0"/>
              <a:t> </a:t>
            </a:r>
            <a:r>
              <a:rPr lang="en-GB" dirty="0" err="1" smtClean="0"/>
              <a:t>ikut</a:t>
            </a:r>
            <a:r>
              <a:rPr lang="en-GB" dirty="0" smtClean="0"/>
              <a:t> </a:t>
            </a:r>
            <a:r>
              <a:rPr lang="en-GB" dirty="0" err="1" smtClean="0"/>
              <a:t>terapi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dianggap</a:t>
            </a:r>
            <a:r>
              <a:rPr lang="en-GB" dirty="0" smtClean="0"/>
              <a:t> </a:t>
            </a:r>
            <a:r>
              <a:rPr lang="en-GB" dirty="0" err="1" smtClean="0"/>
              <a:t>kurang</a:t>
            </a:r>
            <a:r>
              <a:rPr lang="en-GB" dirty="0" smtClean="0"/>
              <a:t> </a:t>
            </a:r>
            <a:r>
              <a:rPr lang="en-GB" dirty="0" err="1" smtClean="0"/>
              <a:t>menikmati</a:t>
            </a:r>
            <a:r>
              <a:rPr lang="en-GB" dirty="0" smtClean="0"/>
              <a:t> </a:t>
            </a:r>
            <a:r>
              <a:rPr lang="en-GB" dirty="0" err="1" smtClean="0"/>
              <a:t>hidup</a:t>
            </a:r>
            <a:r>
              <a:rPr lang="en-GB" dirty="0" smtClean="0"/>
              <a:t>...</a:t>
            </a:r>
            <a:br>
              <a:rPr lang="en-GB" dirty="0" smtClean="0"/>
            </a:b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datang</a:t>
            </a:r>
            <a:r>
              <a:rPr lang="en-GB" dirty="0" smtClean="0"/>
              <a:t> </a:t>
            </a:r>
            <a:r>
              <a:rPr lang="en-GB" dirty="0" err="1" smtClean="0"/>
              <a:t>sendiri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merasakan</a:t>
            </a:r>
            <a:r>
              <a:rPr lang="en-GB" dirty="0" smtClean="0"/>
              <a:t> </a:t>
            </a:r>
            <a:r>
              <a:rPr lang="en-GB" dirty="0" err="1" smtClean="0"/>
              <a:t>sakitnya</a:t>
            </a:r>
            <a:r>
              <a:rPr lang="en-GB" dirty="0" smtClean="0"/>
              <a:t> </a:t>
            </a:r>
            <a:r>
              <a:rPr lang="en-GB" dirty="0" err="1" smtClean="0"/>
              <a:t>kesendirian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Inilah</a:t>
            </a:r>
            <a:r>
              <a:rPr lang="en-GB" dirty="0" smtClean="0"/>
              <a:t> </a:t>
            </a:r>
            <a:r>
              <a:rPr lang="en-GB" dirty="0" err="1" smtClean="0"/>
              <a:t>Hati</a:t>
            </a:r>
            <a:r>
              <a:rPr lang="en-GB" dirty="0" smtClean="0"/>
              <a:t> </a:t>
            </a:r>
            <a:r>
              <a:rPr lang="en-GB" dirty="0" err="1" smtClean="0"/>
              <a:t>Mereka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berbeda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penampakan</a:t>
            </a:r>
            <a:r>
              <a:rPr lang="en-GB" dirty="0" smtClean="0"/>
              <a:t> </a:t>
            </a:r>
            <a:r>
              <a:rPr lang="en-GB" dirty="0" err="1" smtClean="0"/>
              <a:t>luarnya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terdapat</a:t>
            </a:r>
            <a:r>
              <a:rPr lang="en-GB" dirty="0" smtClean="0"/>
              <a:t> </a:t>
            </a:r>
            <a:r>
              <a:rPr lang="en-GB" dirty="0" err="1" smtClean="0"/>
              <a:t>sekelompok</a:t>
            </a:r>
            <a:r>
              <a:rPr lang="en-GB" dirty="0" smtClean="0"/>
              <a:t> </a:t>
            </a:r>
            <a:r>
              <a:rPr lang="en-GB" dirty="0" err="1" smtClean="0"/>
              <a:t>kontradiksi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dalamnya</a:t>
            </a:r>
            <a:endParaRPr lang="en-GB" dirty="0" smtClean="0"/>
          </a:p>
          <a:p>
            <a:r>
              <a:rPr lang="en-GB" dirty="0" err="1" smtClean="0"/>
              <a:t>Akhtar</a:t>
            </a:r>
            <a:r>
              <a:rPr lang="en-GB" dirty="0" smtClean="0"/>
              <a:t>: </a:t>
            </a:r>
            <a:r>
              <a:rPr lang="en-GB" dirty="0" err="1" smtClean="0"/>
              <a:t>kontradiksi</a:t>
            </a:r>
            <a:r>
              <a:rPr lang="en-GB" dirty="0" smtClean="0"/>
              <a:t> </a:t>
            </a:r>
            <a:r>
              <a:rPr lang="en-GB" dirty="0" err="1" smtClean="0"/>
              <a:t>nyata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tersembunyi</a:t>
            </a:r>
            <a:endParaRPr lang="en-GB" dirty="0" smtClean="0"/>
          </a:p>
          <a:p>
            <a:pPr lvl="1"/>
            <a:r>
              <a:rPr lang="en-GB" dirty="0" smtClean="0"/>
              <a:t>Overtly detached, </a:t>
            </a:r>
            <a:r>
              <a:rPr lang="en-GB" dirty="0" smtClean="0"/>
              <a:t>self-sufficient</a:t>
            </a:r>
            <a:r>
              <a:rPr lang="en-GB" dirty="0" smtClean="0"/>
              <a:t>, absent-minded</a:t>
            </a:r>
            <a:r>
              <a:rPr lang="en-GB" smtClean="0"/>
              <a:t>, </a:t>
            </a:r>
            <a:r>
              <a:rPr lang="en-GB" smtClean="0"/>
              <a:t>uninteresting</a:t>
            </a:r>
            <a:r>
              <a:rPr lang="en-GB" dirty="0" smtClean="0"/>
              <a:t>, asexual, and idiosyncratically moral</a:t>
            </a:r>
          </a:p>
          <a:p>
            <a:pPr lvl="1"/>
            <a:r>
              <a:rPr lang="en-GB" dirty="0" smtClean="0"/>
              <a:t>Covertly exquisitely sensitive, emotionally needy, acutely vigilant, creative, often perverse, and vulnerable to corruption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mentalhealth.com/home/imhimages/Primates_oranguta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66800"/>
            <a:ext cx="4457700" cy="4010026"/>
          </a:xfrm>
          <a:prstGeom prst="rect">
            <a:avLst/>
          </a:prstGeom>
          <a:noFill/>
        </p:spPr>
      </p:pic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914400"/>
            <a:ext cx="385762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Inilah</a:t>
            </a:r>
            <a:r>
              <a:rPr lang="en-GB" dirty="0" smtClean="0"/>
              <a:t> </a:t>
            </a:r>
            <a:r>
              <a:rPr lang="en-GB" dirty="0" err="1" smtClean="0"/>
              <a:t>Hati</a:t>
            </a:r>
            <a:r>
              <a:rPr lang="en-GB" dirty="0" smtClean="0"/>
              <a:t> </a:t>
            </a:r>
            <a:r>
              <a:rPr lang="en-GB" dirty="0" err="1" smtClean="0"/>
              <a:t>Mereka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ciri</a:t>
            </a:r>
            <a:r>
              <a:rPr lang="en-GB" dirty="0" smtClean="0"/>
              <a:t> </a:t>
            </a:r>
            <a:r>
              <a:rPr lang="en-GB" dirty="0" err="1" smtClean="0"/>
              <a:t>kepribadian</a:t>
            </a:r>
            <a:r>
              <a:rPr lang="en-GB" dirty="0" smtClean="0"/>
              <a:t> </a:t>
            </a:r>
            <a:r>
              <a:rPr lang="en-GB" dirty="0" err="1" smtClean="0"/>
              <a:t>sadar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nir-sadar</a:t>
            </a:r>
            <a:r>
              <a:rPr lang="en-GB" dirty="0" smtClean="0"/>
              <a:t>, </a:t>
            </a:r>
            <a:r>
              <a:rPr lang="en-GB" dirty="0" err="1" smtClean="0"/>
              <a:t>tapi</a:t>
            </a:r>
            <a:r>
              <a:rPr lang="en-GB" dirty="0" smtClean="0"/>
              <a:t> </a:t>
            </a:r>
            <a:r>
              <a:rPr lang="en-GB" dirty="0" err="1" smtClean="0"/>
              <a:t>suatu</a:t>
            </a:r>
            <a:r>
              <a:rPr lang="en-GB" dirty="0" smtClean="0"/>
              <a:t> </a:t>
            </a:r>
            <a:r>
              <a:rPr lang="en-GB" dirty="0" err="1" smtClean="0"/>
              <a:t>pemisahan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pemecahan</a:t>
            </a:r>
            <a:r>
              <a:rPr lang="en-GB" dirty="0" smtClean="0"/>
              <a:t> self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beberapa</a:t>
            </a:r>
            <a:r>
              <a:rPr lang="en-GB" dirty="0" smtClean="0"/>
              <a:t> </a:t>
            </a:r>
            <a:r>
              <a:rPr lang="en-GB" dirty="0" err="1" smtClean="0"/>
              <a:t>representasi</a:t>
            </a:r>
            <a:r>
              <a:rPr lang="en-GB" dirty="0" smtClean="0"/>
              <a:t> self yang </a:t>
            </a:r>
            <a:r>
              <a:rPr lang="en-GB" dirty="0" err="1" smtClean="0"/>
              <a:t>tetap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tersatukan</a:t>
            </a:r>
            <a:endParaRPr lang="en-GB" dirty="0" smtClean="0"/>
          </a:p>
          <a:p>
            <a:r>
              <a:rPr lang="en-GB" i="1" dirty="0" err="1" smtClean="0"/>
              <a:t>Schizis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kepribadian</a:t>
            </a:r>
            <a:r>
              <a:rPr lang="en-GB" dirty="0" smtClean="0"/>
              <a:t>,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identitas</a:t>
            </a:r>
            <a:r>
              <a:rPr lang="en-GB" dirty="0" smtClean="0"/>
              <a:t> </a:t>
            </a:r>
            <a:r>
              <a:rPr lang="en-GB" dirty="0" err="1" smtClean="0"/>
              <a:t>difus</a:t>
            </a:r>
            <a:r>
              <a:rPr lang="en-GB" dirty="0" smtClean="0"/>
              <a:t>: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merasa</a:t>
            </a:r>
            <a:r>
              <a:rPr lang="en-GB" dirty="0" smtClean="0"/>
              <a:t> </a:t>
            </a:r>
            <a:r>
              <a:rPr lang="en-GB" dirty="0" err="1" smtClean="0"/>
              <a:t>pasti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siapa</a:t>
            </a:r>
            <a:r>
              <a:rPr lang="en-GB" dirty="0" smtClean="0"/>
              <a:t> </a:t>
            </a:r>
            <a:r>
              <a:rPr lang="en-GB" dirty="0" err="1" smtClean="0"/>
              <a:t>dirinya</a:t>
            </a:r>
            <a:r>
              <a:rPr lang="en-GB" dirty="0" smtClean="0"/>
              <a:t>, </a:t>
            </a:r>
            <a:r>
              <a:rPr lang="en-GB" dirty="0" err="1" smtClean="0"/>
              <a:t>terperangkap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pikiran</a:t>
            </a:r>
            <a:r>
              <a:rPr lang="en-GB" dirty="0" smtClean="0"/>
              <a:t>, </a:t>
            </a:r>
            <a:r>
              <a:rPr lang="en-GB" dirty="0" err="1" smtClean="0"/>
              <a:t>perasaan</a:t>
            </a:r>
            <a:r>
              <a:rPr lang="en-GB" dirty="0" smtClean="0"/>
              <a:t>, </a:t>
            </a:r>
            <a:r>
              <a:rPr lang="en-GB" dirty="0" err="1" smtClean="0"/>
              <a:t>keinginan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dorongan</a:t>
            </a:r>
            <a:r>
              <a:rPr lang="en-GB" dirty="0" smtClean="0"/>
              <a:t> yang </a:t>
            </a:r>
            <a:r>
              <a:rPr lang="en-GB" dirty="0" err="1" smtClean="0"/>
              <a:t>konfliktual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3" y="152400"/>
            <a:ext cx="9162093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Inilah</a:t>
            </a:r>
            <a:r>
              <a:rPr lang="en-GB" dirty="0" smtClean="0"/>
              <a:t> </a:t>
            </a:r>
            <a:r>
              <a:rPr lang="en-GB" dirty="0" err="1" smtClean="0"/>
              <a:t>Hati</a:t>
            </a:r>
            <a:r>
              <a:rPr lang="en-GB" dirty="0" smtClean="0"/>
              <a:t> </a:t>
            </a:r>
            <a:r>
              <a:rPr lang="en-GB" dirty="0" err="1" smtClean="0"/>
              <a:t>Mereka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Identitas</a:t>
            </a:r>
            <a:r>
              <a:rPr lang="en-GB" dirty="0" smtClean="0"/>
              <a:t> </a:t>
            </a:r>
            <a:r>
              <a:rPr lang="en-GB" dirty="0" err="1" smtClean="0"/>
              <a:t>difus</a:t>
            </a:r>
            <a:r>
              <a:rPr lang="en-GB" dirty="0" smtClean="0"/>
              <a:t> </a:t>
            </a:r>
            <a:r>
              <a:rPr lang="en-GB" dirty="0" err="1" smtClean="0"/>
              <a:t>membuatnya</a:t>
            </a:r>
            <a:r>
              <a:rPr lang="en-GB" dirty="0" smtClean="0"/>
              <a:t> </a:t>
            </a:r>
            <a:r>
              <a:rPr lang="en-GB" dirty="0" err="1" smtClean="0"/>
              <a:t>sulit</a:t>
            </a:r>
            <a:r>
              <a:rPr lang="en-GB" dirty="0" smtClean="0"/>
              <a:t> </a:t>
            </a:r>
            <a:r>
              <a:rPr lang="en-GB" dirty="0" err="1" smtClean="0"/>
              <a:t>berelasi</a:t>
            </a:r>
            <a:r>
              <a:rPr lang="en-GB" dirty="0" smtClean="0"/>
              <a:t>, yang </a:t>
            </a:r>
            <a:r>
              <a:rPr lang="en-GB" dirty="0" err="1" smtClean="0"/>
              <a:t>merupakan</a:t>
            </a:r>
            <a:r>
              <a:rPr lang="en-GB" dirty="0" smtClean="0"/>
              <a:t> </a:t>
            </a:r>
            <a:r>
              <a:rPr lang="en-GB" dirty="0" err="1" smtClean="0"/>
              <a:t>gambaran</a:t>
            </a:r>
            <a:r>
              <a:rPr lang="en-GB" dirty="0" smtClean="0"/>
              <a:t> paling </a:t>
            </a:r>
            <a:r>
              <a:rPr lang="en-GB" dirty="0" err="1" smtClean="0"/>
              <a:t>jelas</a:t>
            </a:r>
            <a:endParaRPr lang="en-GB" dirty="0" smtClean="0"/>
          </a:p>
          <a:p>
            <a:r>
              <a:rPr lang="en-GB" dirty="0" err="1" smtClean="0"/>
              <a:t>Psikoanalisis</a:t>
            </a:r>
            <a:r>
              <a:rPr lang="en-GB" dirty="0" smtClean="0"/>
              <a:t> </a:t>
            </a:r>
            <a:r>
              <a:rPr lang="en-GB" dirty="0" err="1" smtClean="0"/>
              <a:t>menemukan</a:t>
            </a:r>
            <a:r>
              <a:rPr lang="en-GB" dirty="0" smtClean="0"/>
              <a:t> </a:t>
            </a:r>
            <a:r>
              <a:rPr lang="en-GB" dirty="0" err="1" smtClean="0"/>
              <a:t>kemungkinan</a:t>
            </a:r>
            <a:r>
              <a:rPr lang="en-GB" dirty="0" smtClean="0"/>
              <a:t> </a:t>
            </a:r>
            <a:r>
              <a:rPr lang="en-GB" dirty="0" err="1" smtClean="0"/>
              <a:t>bahwa</a:t>
            </a:r>
            <a:r>
              <a:rPr lang="en-GB" dirty="0" smtClean="0"/>
              <a:t> </a:t>
            </a:r>
            <a:r>
              <a:rPr lang="en-GB" dirty="0" err="1" smtClean="0"/>
              <a:t>ia</a:t>
            </a:r>
            <a:r>
              <a:rPr lang="en-GB" dirty="0" smtClean="0"/>
              <a:t> </a:t>
            </a:r>
            <a:r>
              <a:rPr lang="en-GB" dirty="0" err="1" smtClean="0"/>
              <a:t>sebenarnya</a:t>
            </a:r>
            <a:r>
              <a:rPr lang="en-GB" dirty="0" smtClean="0"/>
              <a:t> </a:t>
            </a:r>
            <a:r>
              <a:rPr lang="en-GB" dirty="0" err="1" smtClean="0"/>
              <a:t>memiliki</a:t>
            </a:r>
            <a:r>
              <a:rPr lang="en-GB" dirty="0" smtClean="0"/>
              <a:t> </a:t>
            </a:r>
            <a:r>
              <a:rPr lang="en-GB" dirty="0" err="1" smtClean="0"/>
              <a:t>perasaan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keinginan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lain </a:t>
            </a:r>
            <a:r>
              <a:rPr lang="en-GB" dirty="0" err="1" smtClean="0"/>
              <a:t>namun</a:t>
            </a:r>
            <a:r>
              <a:rPr lang="en-GB" dirty="0" smtClean="0"/>
              <a:t> </a:t>
            </a:r>
            <a:r>
              <a:rPr lang="en-GB" dirty="0" err="1" smtClean="0"/>
              <a:t>secara</a:t>
            </a:r>
            <a:r>
              <a:rPr lang="en-GB" dirty="0" smtClean="0"/>
              <a:t> </a:t>
            </a:r>
            <a:r>
              <a:rPr lang="en-GB" dirty="0" err="1" smtClean="0"/>
              <a:t>perkembangan</a:t>
            </a:r>
            <a:r>
              <a:rPr lang="en-GB" dirty="0" smtClean="0"/>
              <a:t> </a:t>
            </a:r>
            <a:r>
              <a:rPr lang="en-GB" dirty="0" err="1" smtClean="0"/>
              <a:t>terpaku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tahapan</a:t>
            </a:r>
            <a:r>
              <a:rPr lang="en-GB" dirty="0" smtClean="0"/>
              <a:t> </a:t>
            </a:r>
            <a:r>
              <a:rPr lang="en-GB" dirty="0" err="1" smtClean="0"/>
              <a:t>keberhubungan</a:t>
            </a:r>
            <a:r>
              <a:rPr lang="en-GB" dirty="0" smtClean="0"/>
              <a:t> yang </a:t>
            </a:r>
            <a:r>
              <a:rPr lang="en-GB" dirty="0" err="1" smtClean="0"/>
              <a:t>masih</a:t>
            </a:r>
            <a:r>
              <a:rPr lang="en-GB" dirty="0" smtClean="0"/>
              <a:t> </a:t>
            </a:r>
            <a:r>
              <a:rPr lang="en-GB" dirty="0" err="1" smtClean="0"/>
              <a:t>awal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Inilah</a:t>
            </a:r>
            <a:r>
              <a:rPr lang="en-GB" dirty="0" smtClean="0"/>
              <a:t> </a:t>
            </a:r>
            <a:r>
              <a:rPr lang="en-GB" dirty="0" err="1" smtClean="0"/>
              <a:t>Hati</a:t>
            </a:r>
            <a:r>
              <a:rPr lang="en-GB" dirty="0" smtClean="0"/>
              <a:t> </a:t>
            </a:r>
            <a:r>
              <a:rPr lang="en-GB" dirty="0" err="1" smtClean="0"/>
              <a:t>Mereka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Gagal</a:t>
            </a:r>
            <a:r>
              <a:rPr lang="en-GB" dirty="0" smtClean="0"/>
              <a:t> </a:t>
            </a:r>
            <a:r>
              <a:rPr lang="en-GB" dirty="0" err="1" smtClean="0"/>
              <a:t>mendapat</a:t>
            </a:r>
            <a:r>
              <a:rPr lang="en-GB" dirty="0" smtClean="0"/>
              <a:t> </a:t>
            </a:r>
            <a:r>
              <a:rPr lang="en-GB" dirty="0" err="1" smtClean="0"/>
              <a:t>apa</a:t>
            </a:r>
            <a:r>
              <a:rPr lang="en-GB" dirty="0" smtClean="0"/>
              <a:t> yang </a:t>
            </a:r>
            <a:r>
              <a:rPr lang="en-GB" dirty="0" err="1" smtClean="0"/>
              <a:t>mereka</a:t>
            </a:r>
            <a:r>
              <a:rPr lang="en-GB" dirty="0" smtClean="0"/>
              <a:t> </a:t>
            </a:r>
            <a:r>
              <a:rPr lang="en-GB" dirty="0" err="1" smtClean="0"/>
              <a:t>inginkan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ibunya</a:t>
            </a:r>
            <a:r>
              <a:rPr lang="en-GB" dirty="0" smtClean="0"/>
              <a:t>, </a:t>
            </a:r>
            <a:r>
              <a:rPr lang="en-GB" dirty="0" err="1" smtClean="0"/>
              <a:t>sehingga</a:t>
            </a:r>
            <a:r>
              <a:rPr lang="en-GB" dirty="0" smtClean="0"/>
              <a:t> </a:t>
            </a:r>
            <a:r>
              <a:rPr lang="en-GB" dirty="0" err="1" smtClean="0"/>
              <a:t>merasa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mampu</a:t>
            </a:r>
            <a:r>
              <a:rPr lang="en-GB" dirty="0" smtClean="0"/>
              <a:t> </a:t>
            </a:r>
            <a:r>
              <a:rPr lang="en-GB" dirty="0" err="1" smtClean="0"/>
              <a:t>mendapat</a:t>
            </a:r>
            <a:r>
              <a:rPr lang="en-GB" dirty="0" smtClean="0"/>
              <a:t> </a:t>
            </a:r>
            <a:r>
              <a:rPr lang="en-GB" dirty="0" err="1" smtClean="0"/>
              <a:t>apapun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lain</a:t>
            </a:r>
          </a:p>
          <a:p>
            <a:r>
              <a:rPr lang="en-GB" dirty="0" err="1" smtClean="0"/>
              <a:t>Terperangkap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dua</a:t>
            </a:r>
            <a:r>
              <a:rPr lang="en-GB" dirty="0" smtClean="0"/>
              <a:t> </a:t>
            </a:r>
            <a:r>
              <a:rPr lang="en-GB" dirty="0" err="1" smtClean="0"/>
              <a:t>ansietas</a:t>
            </a:r>
            <a:r>
              <a:rPr lang="en-GB" dirty="0" smtClean="0"/>
              <a:t>: </a:t>
            </a:r>
            <a:r>
              <a:rPr lang="en-GB" dirty="0" err="1" smtClean="0"/>
              <a:t>terlalu</a:t>
            </a:r>
            <a:r>
              <a:rPr lang="en-GB" dirty="0" smtClean="0"/>
              <a:t> </a:t>
            </a:r>
            <a:r>
              <a:rPr lang="en-GB" dirty="0" err="1" smtClean="0"/>
              <a:t>dekat</a:t>
            </a:r>
            <a:r>
              <a:rPr lang="en-GB" dirty="0" smtClean="0"/>
              <a:t> </a:t>
            </a:r>
            <a:r>
              <a:rPr lang="en-GB" dirty="0" err="1" smtClean="0"/>
              <a:t>sehingga</a:t>
            </a:r>
            <a:r>
              <a:rPr lang="en-GB" dirty="0" smtClean="0"/>
              <a:t> “</a:t>
            </a:r>
            <a:r>
              <a:rPr lang="en-GB" dirty="0" err="1" smtClean="0"/>
              <a:t>diliputi</a:t>
            </a:r>
            <a:r>
              <a:rPr lang="en-GB" dirty="0" smtClean="0"/>
              <a:t>” </a:t>
            </a:r>
            <a:r>
              <a:rPr lang="en-GB" dirty="0" err="1" smtClean="0"/>
              <a:t>orang</a:t>
            </a:r>
            <a:r>
              <a:rPr lang="en-GB" dirty="0" smtClean="0"/>
              <a:t> lain, </a:t>
            </a:r>
            <a:r>
              <a:rPr lang="en-GB" dirty="0" err="1" smtClean="0"/>
              <a:t>terlalu</a:t>
            </a:r>
            <a:r>
              <a:rPr lang="en-GB" dirty="0" smtClean="0"/>
              <a:t> </a:t>
            </a:r>
            <a:r>
              <a:rPr lang="en-GB" dirty="0" err="1" smtClean="0"/>
              <a:t>jauh</a:t>
            </a:r>
            <a:r>
              <a:rPr lang="en-GB" dirty="0" smtClean="0"/>
              <a:t> </a:t>
            </a:r>
            <a:r>
              <a:rPr lang="en-GB" dirty="0" err="1" smtClean="0"/>
              <a:t>sehingga</a:t>
            </a:r>
            <a:r>
              <a:rPr lang="en-GB" dirty="0" smtClean="0"/>
              <a:t> </a:t>
            </a:r>
            <a:r>
              <a:rPr lang="en-GB" dirty="0" err="1" smtClean="0"/>
              <a:t>kehilangan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jatuh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Menurut</a:t>
            </a:r>
            <a:r>
              <a:rPr lang="en-GB" dirty="0" smtClean="0"/>
              <a:t> </a:t>
            </a:r>
            <a:r>
              <a:rPr lang="en-GB" dirty="0" err="1" smtClean="0"/>
              <a:t>Teori</a:t>
            </a:r>
            <a:r>
              <a:rPr lang="en-GB" dirty="0" smtClean="0"/>
              <a:t> </a:t>
            </a:r>
            <a:r>
              <a:rPr lang="en-GB" dirty="0" err="1" smtClean="0"/>
              <a:t>Relasi</a:t>
            </a:r>
            <a:r>
              <a:rPr lang="en-GB" dirty="0" smtClean="0"/>
              <a:t> </a:t>
            </a:r>
            <a:r>
              <a:rPr lang="en-GB" dirty="0" err="1" smtClean="0"/>
              <a:t>Objek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Balint</a:t>
            </a:r>
            <a:r>
              <a:rPr lang="en-GB" dirty="0" smtClean="0"/>
              <a:t> (1979): </a:t>
            </a:r>
            <a:r>
              <a:rPr lang="en-GB" dirty="0" err="1" smtClean="0"/>
              <a:t>Kurang</a:t>
            </a:r>
            <a:r>
              <a:rPr lang="en-GB" dirty="0" smtClean="0"/>
              <a:t> </a:t>
            </a:r>
            <a:r>
              <a:rPr lang="en-GB" dirty="0" err="1" smtClean="0"/>
              <a:t>mampu</a:t>
            </a:r>
            <a:r>
              <a:rPr lang="en-GB" dirty="0" smtClean="0"/>
              <a:t> </a:t>
            </a:r>
            <a:r>
              <a:rPr lang="en-GB" dirty="0" err="1" smtClean="0"/>
              <a:t>berelasi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kurangnya</a:t>
            </a:r>
            <a:r>
              <a:rPr lang="en-GB" dirty="0" smtClean="0"/>
              <a:t> </a:t>
            </a:r>
            <a:r>
              <a:rPr lang="en-GB" dirty="0" err="1" smtClean="0"/>
              <a:t>pengasuhan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masa</a:t>
            </a:r>
            <a:r>
              <a:rPr lang="en-GB" dirty="0" smtClean="0"/>
              <a:t> </a:t>
            </a:r>
            <a:r>
              <a:rPr lang="en-GB" dirty="0" err="1" smtClean="0"/>
              <a:t>baru</a:t>
            </a:r>
            <a:r>
              <a:rPr lang="en-GB" dirty="0" smtClean="0"/>
              <a:t> </a:t>
            </a:r>
            <a:r>
              <a:rPr lang="en-GB" dirty="0" err="1" smtClean="0"/>
              <a:t>lahir</a:t>
            </a:r>
            <a:r>
              <a:rPr lang="en-GB" dirty="0" smtClean="0"/>
              <a:t>; </a:t>
            </a:r>
            <a:r>
              <a:rPr lang="en-GB" dirty="0" err="1" smtClean="0"/>
              <a:t>bermula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ketidakmampuan</a:t>
            </a:r>
            <a:r>
              <a:rPr lang="en-GB" dirty="0" smtClean="0"/>
              <a:t> </a:t>
            </a:r>
            <a:r>
              <a:rPr lang="en-GB" dirty="0" err="1" smtClean="0"/>
              <a:t>dasar</a:t>
            </a:r>
            <a:r>
              <a:rPr lang="en-GB" dirty="0" smtClean="0"/>
              <a:t>, </a:t>
            </a:r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konflik</a:t>
            </a:r>
            <a:endParaRPr lang="en-GB" dirty="0" smtClean="0"/>
          </a:p>
          <a:p>
            <a:r>
              <a:rPr lang="en-GB" dirty="0" smtClean="0"/>
              <a:t>Fairbairn (1954): </a:t>
            </a:r>
            <a:r>
              <a:rPr lang="en-GB" dirty="0" err="1" smtClean="0"/>
              <a:t>Kemunduran</a:t>
            </a:r>
            <a:r>
              <a:rPr lang="en-GB" dirty="0" smtClean="0"/>
              <a:t> </a:t>
            </a:r>
            <a:r>
              <a:rPr lang="en-GB" dirty="0" err="1" smtClean="0"/>
              <a:t>skizoid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defensi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konflik</a:t>
            </a:r>
            <a:r>
              <a:rPr lang="en-GB" dirty="0" smtClean="0"/>
              <a:t> </a:t>
            </a:r>
            <a:r>
              <a:rPr lang="en-GB" dirty="0" err="1" smtClean="0"/>
              <a:t>antara</a:t>
            </a:r>
            <a:r>
              <a:rPr lang="en-GB" dirty="0" smtClean="0"/>
              <a:t> </a:t>
            </a:r>
            <a:r>
              <a:rPr lang="en-GB" dirty="0" err="1" smtClean="0"/>
              <a:t>keinginan</a:t>
            </a:r>
            <a:r>
              <a:rPr lang="en-GB" dirty="0" smtClean="0"/>
              <a:t> </a:t>
            </a:r>
            <a:r>
              <a:rPr lang="en-GB" dirty="0" err="1" smtClean="0"/>
              <a:t>berelasi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ketakutan</a:t>
            </a:r>
            <a:r>
              <a:rPr lang="en-GB" dirty="0" smtClean="0"/>
              <a:t> </a:t>
            </a:r>
            <a:r>
              <a:rPr lang="en-GB" dirty="0" err="1" smtClean="0"/>
              <a:t>bahwa</a:t>
            </a:r>
            <a:r>
              <a:rPr lang="en-GB" dirty="0" smtClean="0"/>
              <a:t> </a:t>
            </a:r>
            <a:r>
              <a:rPr lang="en-GB" dirty="0" err="1" smtClean="0"/>
              <a:t>keinginan</a:t>
            </a:r>
            <a:r>
              <a:rPr lang="en-GB" dirty="0" smtClean="0"/>
              <a:t> </a:t>
            </a:r>
            <a:r>
              <a:rPr lang="en-GB" dirty="0" err="1" smtClean="0"/>
              <a:t>tersebut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melukai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lain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 </a:t>
            </a:r>
            <a:r>
              <a:rPr lang="en-GB" dirty="0" err="1" smtClean="0"/>
              <a:t>Anak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Ibunya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990600" y="2133600"/>
            <a:ext cx="2286000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5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733800" y="2057400"/>
            <a:ext cx="2362200" cy="2362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5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  <a:endParaRPr lang="en-GB" sz="11500" dirty="0"/>
          </a:p>
        </p:txBody>
      </p:sp>
      <p:sp>
        <p:nvSpPr>
          <p:cNvPr id="6" name="Rectangle 5"/>
          <p:cNvSpPr/>
          <p:nvPr/>
        </p:nvSpPr>
        <p:spPr>
          <a:xfrm>
            <a:off x="6008783" y="5029200"/>
            <a:ext cx="3135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1. </a:t>
            </a:r>
            <a:r>
              <a:rPr lang="en-GB" dirty="0" err="1" smtClean="0"/>
              <a:t>Merasa</a:t>
            </a:r>
            <a:r>
              <a:rPr lang="en-GB" dirty="0" smtClean="0"/>
              <a:t> </a:t>
            </a:r>
            <a:r>
              <a:rPr lang="en-GB" dirty="0" err="1" smtClean="0"/>
              <a:t>ditolak</a:t>
            </a:r>
            <a:r>
              <a:rPr lang="en-GB" dirty="0" smtClean="0"/>
              <a:t>, </a:t>
            </a:r>
            <a:r>
              <a:rPr lang="en-GB" dirty="0" err="1" smtClean="0"/>
              <a:t>lalu</a:t>
            </a:r>
            <a:r>
              <a:rPr lang="en-GB" dirty="0" smtClean="0"/>
              <a:t> </a:t>
            </a:r>
            <a:r>
              <a:rPr lang="en-GB" dirty="0" err="1" smtClean="0"/>
              <a:t>menjauh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008783" y="5421868"/>
            <a:ext cx="3091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2. </a:t>
            </a:r>
            <a:r>
              <a:rPr lang="en-GB" dirty="0" err="1" smtClean="0"/>
              <a:t>Ingin</a:t>
            </a:r>
            <a:r>
              <a:rPr lang="en-GB" dirty="0" smtClean="0"/>
              <a:t> </a:t>
            </a:r>
            <a:r>
              <a:rPr lang="en-GB" dirty="0" err="1" smtClean="0"/>
              <a:t>dekat</a:t>
            </a:r>
            <a:r>
              <a:rPr lang="en-GB" dirty="0" smtClean="0"/>
              <a:t>, </a:t>
            </a:r>
            <a:r>
              <a:rPr lang="en-GB" dirty="0" err="1" smtClean="0"/>
              <a:t>tak</a:t>
            </a:r>
            <a:r>
              <a:rPr lang="en-GB" dirty="0" smtClean="0"/>
              <a:t> </a:t>
            </a:r>
            <a:r>
              <a:rPr lang="en-GB" dirty="0" err="1" smtClean="0"/>
              <a:t>tertahan</a:t>
            </a:r>
            <a:r>
              <a:rPr lang="en-GB" dirty="0" smtClean="0"/>
              <a:t> </a:t>
            </a:r>
            <a:r>
              <a:rPr lang="en-GB" dirty="0" err="1" smtClean="0"/>
              <a:t>lagi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008783" y="5791200"/>
            <a:ext cx="3040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3. </a:t>
            </a:r>
            <a:r>
              <a:rPr lang="en-GB" dirty="0" err="1" smtClean="0"/>
              <a:t>Takut</a:t>
            </a:r>
            <a:r>
              <a:rPr lang="en-GB" dirty="0" smtClean="0"/>
              <a:t> </a:t>
            </a:r>
            <a:r>
              <a:rPr lang="en-GB" dirty="0" err="1" smtClean="0"/>
              <a:t>melukai</a:t>
            </a:r>
            <a:r>
              <a:rPr lang="en-GB" dirty="0" smtClean="0"/>
              <a:t>, </a:t>
            </a:r>
            <a:r>
              <a:rPr lang="en-GB" dirty="0" err="1" smtClean="0"/>
              <a:t>lalu</a:t>
            </a:r>
            <a:r>
              <a:rPr lang="en-GB" dirty="0" smtClean="0"/>
              <a:t> </a:t>
            </a:r>
            <a:r>
              <a:rPr lang="en-GB" dirty="0" err="1" smtClean="0"/>
              <a:t>menjauh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5.55556E-6 L 0.31667 5.55556E-6 " pathEditMode="relative" ptsTypes="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33333E-6 2.22222E-6 L -0.10833 2.22222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" presetClass="exit" presetSubtype="1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33 2.22222E-6 C 0.11441 -0.00926 0.33733 -0.01852 0.39775 0.03241 C 0.45851 0.08333 0.35625 0.19444 0.25434 0.30555 " pathEditMode="relative" rAng="0" ptsTypes="aaA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" y="14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Kompromi</a:t>
            </a:r>
            <a:r>
              <a:rPr lang="en-GB" dirty="0" smtClean="0"/>
              <a:t> </a:t>
            </a:r>
            <a:r>
              <a:rPr lang="en-GB" dirty="0" err="1" smtClean="0"/>
              <a:t>Skizoid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Secara</a:t>
            </a:r>
            <a:r>
              <a:rPr lang="en-GB" dirty="0" smtClean="0"/>
              <a:t> </a:t>
            </a:r>
            <a:r>
              <a:rPr lang="en-GB" dirty="0" err="1" smtClean="0"/>
              <a:t>bersamaan</a:t>
            </a:r>
            <a:r>
              <a:rPr lang="en-GB" dirty="0" smtClean="0"/>
              <a:t>, </a:t>
            </a:r>
            <a:r>
              <a:rPr lang="en-GB" dirty="0" err="1" smtClean="0"/>
              <a:t>bergantung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menolak</a:t>
            </a:r>
            <a:r>
              <a:rPr lang="en-GB" dirty="0" smtClean="0"/>
              <a:t> </a:t>
            </a:r>
            <a:r>
              <a:rPr lang="en-GB" dirty="0" err="1" smtClean="0"/>
              <a:t>orang-orang</a:t>
            </a:r>
            <a:r>
              <a:rPr lang="en-GB" dirty="0" smtClean="0"/>
              <a:t> lain</a:t>
            </a:r>
          </a:p>
          <a:p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akibat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dilema</a:t>
            </a:r>
            <a:r>
              <a:rPr lang="en-GB" dirty="0" smtClean="0"/>
              <a:t> </a:t>
            </a:r>
            <a:r>
              <a:rPr lang="en-GB" dirty="0" err="1" smtClean="0"/>
              <a:t>mendasar</a:t>
            </a:r>
            <a:r>
              <a:rPr lang="en-GB" dirty="0" smtClean="0"/>
              <a:t> </a:t>
            </a:r>
            <a:r>
              <a:rPr lang="en-GB" dirty="0" err="1" smtClean="0"/>
              <a:t>antara</a:t>
            </a:r>
            <a:r>
              <a:rPr lang="en-GB" dirty="0" smtClean="0"/>
              <a:t> </a:t>
            </a:r>
            <a:r>
              <a:rPr lang="en-GB" dirty="0" err="1" smtClean="0"/>
              <a:t>takut</a:t>
            </a:r>
            <a:r>
              <a:rPr lang="en-GB" dirty="0" smtClean="0"/>
              <a:t> </a:t>
            </a:r>
            <a:r>
              <a:rPr lang="en-GB" dirty="0" err="1" smtClean="0"/>
              <a:t>dimakan</a:t>
            </a:r>
            <a:r>
              <a:rPr lang="en-GB" dirty="0" smtClean="0"/>
              <a:t> </a:t>
            </a:r>
            <a:r>
              <a:rPr lang="en-GB" dirty="0" err="1" smtClean="0"/>
              <a:t>proyeksi</a:t>
            </a:r>
            <a:r>
              <a:rPr lang="en-GB" dirty="0" smtClean="0"/>
              <a:t> </a:t>
            </a:r>
            <a:r>
              <a:rPr lang="en-GB" dirty="0" err="1" smtClean="0"/>
              <a:t>kerakusannya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ibu</a:t>
            </a:r>
            <a:endParaRPr lang="en-GB" dirty="0" smtClean="0"/>
          </a:p>
          <a:p>
            <a:r>
              <a:rPr lang="en-GB" dirty="0" err="1" smtClean="0"/>
              <a:t>Takut</a:t>
            </a:r>
            <a:r>
              <a:rPr lang="en-GB" dirty="0" smtClean="0"/>
              <a:t> </a:t>
            </a:r>
            <a:r>
              <a:rPr lang="en-GB" dirty="0" err="1" smtClean="0"/>
              <a:t>membuat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</a:t>
            </a:r>
            <a:r>
              <a:rPr lang="en-GB" dirty="0" err="1" smtClean="0"/>
              <a:t>menjauh</a:t>
            </a:r>
            <a:r>
              <a:rPr lang="en-GB" dirty="0" smtClean="0"/>
              <a:t> </a:t>
            </a:r>
            <a:r>
              <a:rPr lang="en-GB" dirty="0" err="1" smtClean="0"/>
              <a:t>akibat</a:t>
            </a:r>
            <a:r>
              <a:rPr lang="en-GB" dirty="0" smtClean="0"/>
              <a:t> </a:t>
            </a:r>
            <a:r>
              <a:rPr lang="en-GB" dirty="0" err="1" smtClean="0"/>
              <a:t>keinginannya</a:t>
            </a:r>
            <a:r>
              <a:rPr lang="en-GB" dirty="0" smtClean="0"/>
              <a:t> </a:t>
            </a:r>
            <a:r>
              <a:rPr lang="en-GB" dirty="0" err="1" smtClean="0"/>
              <a:t>mendekat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takut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lain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menghabisinya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Makna</a:t>
            </a:r>
            <a:r>
              <a:rPr lang="en-GB" dirty="0" smtClean="0"/>
              <a:t> </a:t>
            </a:r>
            <a:r>
              <a:rPr lang="en-GB" dirty="0" err="1" smtClean="0"/>
              <a:t>Sebuah</a:t>
            </a:r>
            <a:r>
              <a:rPr lang="en-GB" dirty="0" smtClean="0"/>
              <a:t> </a:t>
            </a:r>
            <a:r>
              <a:rPr lang="en-GB" dirty="0" err="1" smtClean="0"/>
              <a:t>Keterasingan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Winnicott</a:t>
            </a:r>
            <a:r>
              <a:rPr lang="en-GB" dirty="0" smtClean="0"/>
              <a:t> (1963/5): </a:t>
            </a:r>
            <a:r>
              <a:rPr lang="en-GB" dirty="0" err="1" smtClean="0"/>
              <a:t>isolasi</a:t>
            </a:r>
            <a:r>
              <a:rPr lang="en-GB" dirty="0" smtClean="0"/>
              <a:t> </a:t>
            </a:r>
            <a:r>
              <a:rPr lang="en-GB" dirty="0" err="1" smtClean="0"/>
              <a:t>mempertahankan</a:t>
            </a:r>
            <a:r>
              <a:rPr lang="en-GB" dirty="0" smtClean="0"/>
              <a:t> </a:t>
            </a:r>
            <a:r>
              <a:rPr lang="en-GB" dirty="0" err="1" smtClean="0"/>
              <a:t>kemurnian</a:t>
            </a:r>
            <a:r>
              <a:rPr lang="en-GB" dirty="0" smtClean="0"/>
              <a:t>  yang </a:t>
            </a:r>
            <a:r>
              <a:rPr lang="en-GB" dirty="0" err="1" smtClean="0"/>
              <a:t>penting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evolusi</a:t>
            </a:r>
            <a:r>
              <a:rPr lang="en-GB" dirty="0" smtClean="0"/>
              <a:t> </a:t>
            </a:r>
            <a:r>
              <a:rPr lang="en-GB" dirty="0" err="1" smtClean="0"/>
              <a:t>selfnya</a:t>
            </a:r>
            <a:r>
              <a:rPr lang="en-GB" dirty="0" smtClean="0"/>
              <a:t>, </a:t>
            </a:r>
            <a:r>
              <a:rPr lang="en-GB" dirty="0" err="1" smtClean="0"/>
              <a:t>suatu</a:t>
            </a:r>
            <a:r>
              <a:rPr lang="en-GB" dirty="0" smtClean="0"/>
              <a:t> </a:t>
            </a:r>
            <a:r>
              <a:rPr lang="en-GB" dirty="0" err="1" smtClean="0"/>
              <a:t>periode</a:t>
            </a:r>
            <a:r>
              <a:rPr lang="en-GB" dirty="0" smtClean="0"/>
              <a:t> </a:t>
            </a:r>
            <a:r>
              <a:rPr lang="en-GB" dirty="0" err="1" smtClean="0"/>
              <a:t>dimana</a:t>
            </a:r>
            <a:r>
              <a:rPr lang="en-GB" dirty="0" smtClean="0"/>
              <a:t> </a:t>
            </a:r>
            <a:r>
              <a:rPr lang="en-GB" dirty="0" err="1" smtClean="0"/>
              <a:t>penolakan</a:t>
            </a:r>
            <a:r>
              <a:rPr lang="en-GB" dirty="0" smtClean="0"/>
              <a:t> </a:t>
            </a:r>
            <a:r>
              <a:rPr lang="en-GB" dirty="0" err="1" smtClean="0"/>
              <a:t>merupakan</a:t>
            </a:r>
            <a:r>
              <a:rPr lang="en-GB" dirty="0" smtClean="0"/>
              <a:t> </a:t>
            </a:r>
            <a:r>
              <a:rPr lang="en-GB" dirty="0" err="1" smtClean="0"/>
              <a:t>pengalaman</a:t>
            </a:r>
            <a:r>
              <a:rPr lang="en-GB" dirty="0" smtClean="0"/>
              <a:t> </a:t>
            </a:r>
            <a:r>
              <a:rPr lang="en-GB" dirty="0" err="1" smtClean="0"/>
              <a:t>penting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relasi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obyek</a:t>
            </a:r>
            <a:r>
              <a:rPr lang="en-GB" dirty="0" smtClean="0"/>
              <a:t> </a:t>
            </a:r>
            <a:r>
              <a:rPr lang="en-GB" dirty="0" err="1" smtClean="0"/>
              <a:t>baik</a:t>
            </a:r>
            <a:endParaRPr lang="en-GB" dirty="0" smtClean="0"/>
          </a:p>
          <a:p>
            <a:r>
              <a:rPr lang="en-GB" dirty="0" err="1" smtClean="0"/>
              <a:t>Upaya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r>
              <a:rPr lang="en-GB" dirty="0" smtClean="0"/>
              <a:t> </a:t>
            </a:r>
            <a:r>
              <a:rPr lang="en-GB" dirty="0" err="1" smtClean="0"/>
              <a:t>mempertahankan</a:t>
            </a:r>
            <a:r>
              <a:rPr lang="en-GB" dirty="0" smtClean="0"/>
              <a:t> </a:t>
            </a:r>
            <a:r>
              <a:rPr lang="en-GB" i="1" dirty="0" smtClean="0"/>
              <a:t>true self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dalamnya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mencegah</a:t>
            </a:r>
            <a:r>
              <a:rPr lang="en-GB" dirty="0" smtClean="0"/>
              <a:t> </a:t>
            </a:r>
            <a:r>
              <a:rPr lang="en-GB" dirty="0" err="1" smtClean="0"/>
              <a:t>interaksi</a:t>
            </a:r>
            <a:r>
              <a:rPr lang="en-GB" dirty="0" smtClean="0"/>
              <a:t> </a:t>
            </a:r>
            <a:r>
              <a:rPr lang="en-GB" dirty="0" err="1" smtClean="0"/>
              <a:t>buatan</a:t>
            </a:r>
            <a:r>
              <a:rPr lang="en-GB" dirty="0" smtClean="0"/>
              <a:t> yang </a:t>
            </a:r>
            <a:r>
              <a:rPr lang="en-GB" dirty="0" err="1" smtClean="0"/>
              <a:t>menuju</a:t>
            </a:r>
            <a:r>
              <a:rPr lang="en-GB" dirty="0" smtClean="0"/>
              <a:t> </a:t>
            </a:r>
            <a:r>
              <a:rPr lang="en-GB" dirty="0" err="1" smtClean="0"/>
              <a:t>suatu</a:t>
            </a:r>
            <a:r>
              <a:rPr lang="en-GB" dirty="0" smtClean="0"/>
              <a:t> </a:t>
            </a:r>
            <a:r>
              <a:rPr lang="en-GB" i="1" dirty="0" smtClean="0"/>
              <a:t>false self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Makna</a:t>
            </a:r>
            <a:r>
              <a:rPr lang="en-GB" dirty="0" smtClean="0"/>
              <a:t> </a:t>
            </a:r>
            <a:r>
              <a:rPr lang="en-GB" dirty="0" err="1" smtClean="0"/>
              <a:t>Sebuah</a:t>
            </a:r>
            <a:r>
              <a:rPr lang="en-GB" dirty="0" smtClean="0"/>
              <a:t> </a:t>
            </a:r>
            <a:r>
              <a:rPr lang="en-GB" dirty="0" err="1" smtClean="0"/>
              <a:t>Keterasingan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Bila</a:t>
            </a:r>
            <a:r>
              <a:rPr lang="en-GB" dirty="0" smtClean="0"/>
              <a:t> </a:t>
            </a:r>
            <a:r>
              <a:rPr lang="en-GB" dirty="0" err="1" smtClean="0"/>
              <a:t>telah</a:t>
            </a:r>
            <a:r>
              <a:rPr lang="en-GB" dirty="0" smtClean="0"/>
              <a:t> </a:t>
            </a:r>
            <a:r>
              <a:rPr lang="en-GB" dirty="0" err="1" smtClean="0"/>
              <a:t>dekat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terapis</a:t>
            </a:r>
            <a:r>
              <a:rPr lang="en-GB" dirty="0" smtClean="0"/>
              <a:t>, </a:t>
            </a:r>
            <a:r>
              <a:rPr lang="en-GB" dirty="0" err="1" smtClean="0"/>
              <a:t>seringkali</a:t>
            </a:r>
            <a:r>
              <a:rPr lang="en-GB" dirty="0" smtClean="0"/>
              <a:t> </a:t>
            </a:r>
            <a:r>
              <a:rPr lang="en-GB" dirty="0" err="1" smtClean="0"/>
              <a:t>ditemukan</a:t>
            </a:r>
            <a:r>
              <a:rPr lang="en-GB" dirty="0" smtClean="0"/>
              <a:t> </a:t>
            </a:r>
            <a:r>
              <a:rPr lang="en-GB" dirty="0" err="1" smtClean="0"/>
              <a:t>fantasi</a:t>
            </a:r>
            <a:r>
              <a:rPr lang="en-GB" dirty="0" smtClean="0"/>
              <a:t> </a:t>
            </a:r>
            <a:r>
              <a:rPr lang="en-GB" dirty="0" err="1" smtClean="0"/>
              <a:t>omnipoten</a:t>
            </a:r>
            <a:r>
              <a:rPr lang="en-GB" dirty="0" smtClean="0"/>
              <a:t> </a:t>
            </a:r>
            <a:r>
              <a:rPr lang="en-GB" dirty="0" err="1" smtClean="0"/>
              <a:t>bersamaan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suatu</a:t>
            </a:r>
            <a:r>
              <a:rPr lang="en-GB" dirty="0" smtClean="0"/>
              <a:t> </a:t>
            </a:r>
            <a:r>
              <a:rPr lang="en-GB" dirty="0" err="1" smtClean="0"/>
              <a:t>aspek</a:t>
            </a:r>
            <a:r>
              <a:rPr lang="en-GB" dirty="0" smtClean="0"/>
              <a:t> </a:t>
            </a:r>
            <a:r>
              <a:rPr lang="en-GB" dirty="0" err="1" smtClean="0"/>
              <a:t>pengasingan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r>
              <a:rPr lang="en-GB" dirty="0" smtClean="0"/>
              <a:t>; “</a:t>
            </a:r>
            <a:r>
              <a:rPr lang="en-GB" i="1" dirty="0" smtClean="0"/>
              <a:t>sanctuary from exposure</a:t>
            </a:r>
            <a:r>
              <a:rPr lang="en-GB" dirty="0" smtClean="0"/>
              <a:t>”</a:t>
            </a:r>
          </a:p>
          <a:p>
            <a:r>
              <a:rPr lang="en-GB" dirty="0" err="1" smtClean="0"/>
              <a:t>Fantasi</a:t>
            </a:r>
            <a:r>
              <a:rPr lang="en-GB" dirty="0" smtClean="0"/>
              <a:t> </a:t>
            </a:r>
            <a:r>
              <a:rPr lang="en-GB" dirty="0" err="1" smtClean="0"/>
              <a:t>omnipoten</a:t>
            </a:r>
            <a:r>
              <a:rPr lang="en-GB" dirty="0" smtClean="0"/>
              <a:t> </a:t>
            </a:r>
            <a:r>
              <a:rPr lang="en-GB" dirty="0" err="1" smtClean="0"/>
              <a:t>berkembang</a:t>
            </a:r>
            <a:r>
              <a:rPr lang="en-GB" dirty="0" smtClean="0"/>
              <a:t> </a:t>
            </a:r>
            <a:r>
              <a:rPr lang="en-GB" dirty="0" err="1" smtClean="0"/>
              <a:t>seiring</a:t>
            </a:r>
            <a:r>
              <a:rPr lang="en-GB" dirty="0" smtClean="0"/>
              <a:t> </a:t>
            </a:r>
            <a:r>
              <a:rPr lang="en-GB" dirty="0" err="1" smtClean="0"/>
              <a:t>harga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r>
              <a:rPr lang="en-GB" dirty="0" smtClean="0"/>
              <a:t> yang </a:t>
            </a:r>
            <a:r>
              <a:rPr lang="en-GB" dirty="0" err="1" smtClean="0"/>
              <a:t>makin</a:t>
            </a:r>
            <a:r>
              <a:rPr lang="en-GB" dirty="0" smtClean="0"/>
              <a:t> </a:t>
            </a:r>
            <a:r>
              <a:rPr lang="en-GB" dirty="0" err="1" smtClean="0"/>
              <a:t>menurun</a:t>
            </a:r>
            <a:r>
              <a:rPr lang="en-GB" dirty="0" smtClean="0"/>
              <a:t>: </a:t>
            </a:r>
            <a:r>
              <a:rPr lang="en-GB" dirty="0" err="1" smtClean="0"/>
              <a:t>kompensasi</a:t>
            </a:r>
            <a:r>
              <a:rPr lang="en-GB" dirty="0" smtClean="0"/>
              <a:t> </a:t>
            </a:r>
            <a:r>
              <a:rPr lang="en-GB" dirty="0" err="1" smtClean="0"/>
              <a:t>kegagalan</a:t>
            </a:r>
            <a:r>
              <a:rPr lang="en-GB" dirty="0" smtClean="0"/>
              <a:t> (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kurangnya</a:t>
            </a:r>
            <a:r>
              <a:rPr lang="en-GB" dirty="0" smtClean="0"/>
              <a:t> </a:t>
            </a:r>
            <a:r>
              <a:rPr lang="en-GB" dirty="0" err="1" smtClean="0"/>
              <a:t>relasi</a:t>
            </a:r>
            <a:r>
              <a:rPr lang="en-GB" dirty="0" smtClean="0"/>
              <a:t>)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fantasi</a:t>
            </a:r>
            <a:r>
              <a:rPr lang="en-GB" dirty="0" smtClean="0"/>
              <a:t> </a:t>
            </a:r>
            <a:r>
              <a:rPr lang="en-GB" dirty="0" err="1" smtClean="0"/>
              <a:t>keberhasilan</a:t>
            </a:r>
            <a:endParaRPr lang="en-GB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ecretschizoid.com/wp-content/uploads/2013/04/schizoid-bus-st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4357376"/>
            <a:ext cx="4953000" cy="250062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Psikoterapi</a:t>
            </a:r>
            <a:r>
              <a:rPr lang="en-GB" dirty="0" smtClean="0"/>
              <a:t> </a:t>
            </a:r>
            <a:r>
              <a:rPr lang="en-GB" dirty="0" err="1" smtClean="0"/>
              <a:t>Individu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Jarang</a:t>
            </a:r>
            <a:r>
              <a:rPr lang="en-GB" dirty="0" smtClean="0"/>
              <a:t> </a:t>
            </a:r>
            <a:r>
              <a:rPr lang="en-GB" dirty="0" err="1" smtClean="0"/>
              <a:t>timbul</a:t>
            </a:r>
            <a:r>
              <a:rPr lang="en-GB" dirty="0" smtClean="0"/>
              <a:t> </a:t>
            </a:r>
            <a:r>
              <a:rPr lang="en-GB" dirty="0" err="1" smtClean="0"/>
              <a:t>sendiri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depan</a:t>
            </a:r>
            <a:r>
              <a:rPr lang="en-GB" dirty="0" smtClean="0"/>
              <a:t> </a:t>
            </a:r>
            <a:r>
              <a:rPr lang="en-GB" dirty="0" err="1" smtClean="0"/>
              <a:t>pintu</a:t>
            </a:r>
            <a:r>
              <a:rPr lang="en-GB" dirty="0" smtClean="0"/>
              <a:t> </a:t>
            </a:r>
            <a:r>
              <a:rPr lang="en-GB" dirty="0" err="1" smtClean="0"/>
              <a:t>terapis</a:t>
            </a:r>
            <a:endParaRPr lang="en-GB" dirty="0" smtClean="0"/>
          </a:p>
          <a:p>
            <a:r>
              <a:rPr lang="en-GB" dirty="0" err="1" smtClean="0"/>
              <a:t>Sebaiknya</a:t>
            </a:r>
            <a:r>
              <a:rPr lang="en-GB" dirty="0" smtClean="0"/>
              <a:t> </a:t>
            </a:r>
            <a:r>
              <a:rPr lang="en-GB" dirty="0" err="1" smtClean="0"/>
              <a:t>dimulai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proses</a:t>
            </a:r>
            <a:r>
              <a:rPr lang="en-GB" dirty="0" smtClean="0"/>
              <a:t> individual</a:t>
            </a:r>
          </a:p>
          <a:p>
            <a:r>
              <a:rPr lang="en-GB" dirty="0" err="1" smtClean="0"/>
              <a:t>Mekanisme</a:t>
            </a:r>
            <a:r>
              <a:rPr lang="en-GB" dirty="0" smtClean="0"/>
              <a:t> yang </a:t>
            </a:r>
            <a:r>
              <a:rPr lang="en-GB" dirty="0" err="1" smtClean="0"/>
              <a:t>membantu</a:t>
            </a:r>
            <a:r>
              <a:rPr lang="en-GB" dirty="0" smtClean="0"/>
              <a:t> </a:t>
            </a:r>
            <a:r>
              <a:rPr lang="en-GB" dirty="0" err="1" smtClean="0"/>
              <a:t>berupa</a:t>
            </a:r>
            <a:r>
              <a:rPr lang="en-GB" dirty="0" smtClean="0"/>
              <a:t> </a:t>
            </a:r>
            <a:r>
              <a:rPr lang="en-GB" dirty="0" err="1" smtClean="0"/>
              <a:t>internalisasi</a:t>
            </a:r>
            <a:r>
              <a:rPr lang="en-GB" dirty="0" smtClean="0"/>
              <a:t> </a:t>
            </a:r>
            <a:r>
              <a:rPr lang="en-GB" dirty="0" err="1" smtClean="0"/>
              <a:t>relasi</a:t>
            </a:r>
            <a:r>
              <a:rPr lang="en-GB" dirty="0" smtClean="0"/>
              <a:t> </a:t>
            </a:r>
            <a:r>
              <a:rPr lang="en-GB" dirty="0" err="1" smtClean="0"/>
              <a:t>terapetik</a:t>
            </a:r>
            <a:r>
              <a:rPr lang="en-GB" dirty="0" smtClean="0"/>
              <a:t>, </a:t>
            </a:r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interpretasi</a:t>
            </a:r>
            <a:r>
              <a:rPr lang="en-GB" dirty="0" smtClean="0"/>
              <a:t> </a:t>
            </a:r>
            <a:r>
              <a:rPr lang="en-GB" dirty="0" err="1" smtClean="0"/>
              <a:t>konflik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://www.quotesdump.com/wp-content/uploads/2013/12/Paranoid-Quotes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81299"/>
            <a:ext cx="8096250" cy="4076701"/>
          </a:xfrm>
          <a:prstGeom prst="rect">
            <a:avLst/>
          </a:prstGeom>
          <a:noFill/>
        </p:spPr>
      </p:pic>
      <p:pic>
        <p:nvPicPr>
          <p:cNvPr id="15368" name="Picture 8" descr="http://2vga1o5mew51s6gu7x0mnk7kf.wpengine.netdna-cdn.com/wp-content/uploads/main/2013_08/paranoid-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3467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fimfiction-static.net/images/story_images/34877.png?13407600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971798"/>
            <a:ext cx="3886200" cy="388620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Mencairkan</a:t>
            </a:r>
            <a:r>
              <a:rPr lang="en-GB" dirty="0" smtClean="0"/>
              <a:t> </a:t>
            </a:r>
            <a:r>
              <a:rPr lang="en-GB" dirty="0" err="1" smtClean="0"/>
              <a:t>Kebekuan</a:t>
            </a:r>
            <a:r>
              <a:rPr lang="en-GB" dirty="0" smtClean="0"/>
              <a:t> </a:t>
            </a:r>
            <a:r>
              <a:rPr lang="en-GB" dirty="0" err="1" smtClean="0"/>
              <a:t>Hatinya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096000" cy="5029200"/>
          </a:xfrm>
        </p:spPr>
        <p:txBody>
          <a:bodyPr>
            <a:normAutofit/>
          </a:bodyPr>
          <a:lstStyle/>
          <a:p>
            <a:r>
              <a:rPr lang="en-GB" dirty="0" err="1" smtClean="0"/>
              <a:t>Tugas</a:t>
            </a:r>
            <a:r>
              <a:rPr lang="en-GB" dirty="0" smtClean="0"/>
              <a:t> </a:t>
            </a:r>
            <a:r>
              <a:rPr lang="en-GB" dirty="0" err="1" smtClean="0"/>
              <a:t>terapis</a:t>
            </a:r>
            <a:r>
              <a:rPr lang="en-GB" dirty="0" smtClean="0"/>
              <a:t>: </a:t>
            </a:r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dirty="0" err="1" smtClean="0"/>
              <a:t>pengalaman</a:t>
            </a:r>
            <a:r>
              <a:rPr lang="en-GB" dirty="0" smtClean="0"/>
              <a:t> </a:t>
            </a:r>
            <a:r>
              <a:rPr lang="en-GB" dirty="0" err="1" smtClean="0"/>
              <a:t>berelasi</a:t>
            </a:r>
            <a:r>
              <a:rPr lang="en-GB" dirty="0" smtClean="0"/>
              <a:t> yang </a:t>
            </a:r>
            <a:r>
              <a:rPr lang="en-GB" dirty="0" err="1" smtClean="0"/>
              <a:t>baru</a:t>
            </a:r>
            <a:r>
              <a:rPr lang="en-GB" dirty="0" smtClean="0"/>
              <a:t>, </a:t>
            </a:r>
            <a:r>
              <a:rPr lang="en-GB" dirty="0" err="1" smtClean="0"/>
              <a:t>mengganti</a:t>
            </a:r>
            <a:r>
              <a:rPr lang="en-GB" dirty="0" smtClean="0"/>
              <a:t> </a:t>
            </a:r>
            <a:r>
              <a:rPr lang="en-GB" dirty="0" err="1" smtClean="0"/>
              <a:t>pengalamannya</a:t>
            </a:r>
            <a:r>
              <a:rPr lang="en-GB" dirty="0" smtClean="0"/>
              <a:t> </a:t>
            </a:r>
            <a:r>
              <a:rPr lang="en-GB" dirty="0" err="1" smtClean="0"/>
              <a:t>selama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r>
              <a:rPr lang="en-GB" dirty="0" smtClean="0"/>
              <a:t>; </a:t>
            </a:r>
            <a:r>
              <a:rPr lang="en-GB" dirty="0" err="1" smtClean="0"/>
              <a:t>hal</a:t>
            </a:r>
            <a:r>
              <a:rPr lang="en-GB" dirty="0" smtClean="0"/>
              <a:t> yang </a:t>
            </a:r>
            <a:r>
              <a:rPr lang="en-GB" dirty="0" err="1" smtClean="0"/>
              <a:t>sederhana</a:t>
            </a:r>
            <a:r>
              <a:rPr lang="en-GB" dirty="0" smtClean="0"/>
              <a:t> </a:t>
            </a:r>
            <a:r>
              <a:rPr lang="en-GB" dirty="0" err="1" smtClean="0"/>
              <a:t>nan</a:t>
            </a:r>
            <a:r>
              <a:rPr lang="en-GB" dirty="0" smtClean="0"/>
              <a:t> </a:t>
            </a:r>
            <a:r>
              <a:rPr lang="en-GB" dirty="0" err="1" smtClean="0"/>
              <a:t>sulit</a:t>
            </a:r>
            <a:endParaRPr lang="en-GB" dirty="0" smtClean="0"/>
          </a:p>
          <a:p>
            <a:r>
              <a:rPr lang="en-GB" dirty="0" err="1" smtClean="0"/>
              <a:t>Jangan</a:t>
            </a:r>
            <a:r>
              <a:rPr lang="en-GB" dirty="0" smtClean="0"/>
              <a:t> </a:t>
            </a:r>
            <a:r>
              <a:rPr lang="en-GB" dirty="0" err="1" smtClean="0"/>
              <a:t>sampai</a:t>
            </a:r>
            <a:r>
              <a:rPr lang="en-GB" dirty="0" smtClean="0"/>
              <a:t> </a:t>
            </a:r>
            <a:r>
              <a:rPr lang="en-GB" dirty="0" err="1" smtClean="0"/>
              <a:t>terapis</a:t>
            </a:r>
            <a:r>
              <a:rPr lang="en-GB" dirty="0" smtClean="0"/>
              <a:t> </a:t>
            </a:r>
            <a:r>
              <a:rPr lang="en-GB" dirty="0" err="1" smtClean="0"/>
              <a:t>ikut</a:t>
            </a:r>
            <a:r>
              <a:rPr lang="en-GB" dirty="0" smtClean="0"/>
              <a:t> </a:t>
            </a:r>
            <a:r>
              <a:rPr lang="en-GB" dirty="0" err="1" smtClean="0"/>
              <a:t>menjauh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mengasingkan</a:t>
            </a:r>
            <a:r>
              <a:rPr lang="en-GB" dirty="0" smtClean="0"/>
              <a:t>, </a:t>
            </a:r>
            <a:r>
              <a:rPr lang="en-GB" dirty="0" err="1" smtClean="0"/>
              <a:t>seperti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lain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hidupnya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Betapa</a:t>
            </a:r>
            <a:r>
              <a:rPr lang="en-GB" dirty="0" smtClean="0"/>
              <a:t> </a:t>
            </a:r>
            <a:r>
              <a:rPr lang="en-GB" dirty="0" err="1" smtClean="0"/>
              <a:t>Hati</a:t>
            </a:r>
            <a:r>
              <a:rPr lang="en-GB" dirty="0" smtClean="0"/>
              <a:t> </a:t>
            </a:r>
            <a:r>
              <a:rPr lang="en-GB" dirty="0" err="1" smtClean="0"/>
              <a:t>Itu</a:t>
            </a:r>
            <a:r>
              <a:rPr lang="en-GB" dirty="0" smtClean="0"/>
              <a:t> </a:t>
            </a:r>
            <a:r>
              <a:rPr lang="en-GB" dirty="0" err="1" smtClean="0"/>
              <a:t>Beku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9725" indent="-339725"/>
            <a:r>
              <a:rPr lang="en-GB" dirty="0" smtClean="0"/>
              <a:t>Cara </a:t>
            </a:r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“</a:t>
            </a:r>
            <a:r>
              <a:rPr lang="en-GB" dirty="0" err="1" smtClean="0"/>
              <a:t>ada</a:t>
            </a:r>
            <a:r>
              <a:rPr lang="en-GB" dirty="0" smtClean="0"/>
              <a:t>” </a:t>
            </a:r>
            <a:r>
              <a:rPr lang="en-GB" dirty="0" err="1" smtClean="0"/>
              <a:t>adalah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membina</a:t>
            </a:r>
            <a:r>
              <a:rPr lang="en-GB" dirty="0" smtClean="0"/>
              <a:t> </a:t>
            </a:r>
            <a:r>
              <a:rPr lang="en-GB" dirty="0" err="1" smtClean="0"/>
              <a:t>hubungan</a:t>
            </a:r>
            <a:r>
              <a:rPr lang="en-GB" dirty="0" smtClean="0"/>
              <a:t>; </a:t>
            </a:r>
            <a:r>
              <a:rPr lang="en-GB" dirty="0" err="1" smtClean="0"/>
              <a:t>siap-siap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adanya</a:t>
            </a:r>
            <a:r>
              <a:rPr lang="en-GB" dirty="0" smtClean="0"/>
              <a:t> </a:t>
            </a:r>
            <a:r>
              <a:rPr lang="en-GB" dirty="0" err="1" smtClean="0"/>
              <a:t>kesunyian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keberjarakan</a:t>
            </a:r>
            <a:r>
              <a:rPr lang="en-GB" dirty="0" smtClean="0"/>
              <a:t> </a:t>
            </a:r>
            <a:r>
              <a:rPr lang="en-GB" dirty="0" err="1" smtClean="0"/>
              <a:t>emosional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proses</a:t>
            </a:r>
            <a:r>
              <a:rPr lang="en-GB" dirty="0" smtClean="0"/>
              <a:t> </a:t>
            </a:r>
            <a:r>
              <a:rPr lang="en-GB" dirty="0" err="1" smtClean="0"/>
              <a:t>internalisasi</a:t>
            </a:r>
            <a:r>
              <a:rPr lang="en-GB" dirty="0" smtClean="0"/>
              <a:t> yang </a:t>
            </a:r>
            <a:r>
              <a:rPr lang="en-GB" dirty="0" err="1" smtClean="0"/>
              <a:t>lamban</a:t>
            </a:r>
            <a:endParaRPr lang="en-GB" dirty="0" smtClean="0"/>
          </a:p>
          <a:p>
            <a:pPr marL="339725" indent="-339725"/>
            <a:r>
              <a:rPr lang="en-GB" dirty="0" err="1" smtClean="0"/>
              <a:t>Terima</a:t>
            </a:r>
            <a:r>
              <a:rPr lang="en-GB" dirty="0" smtClean="0"/>
              <a:t> </a:t>
            </a:r>
            <a:r>
              <a:rPr lang="en-GB" dirty="0" err="1" smtClean="0"/>
              <a:t>diamnya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cara</a:t>
            </a:r>
            <a:r>
              <a:rPr lang="en-GB" dirty="0" smtClean="0"/>
              <a:t> </a:t>
            </a:r>
            <a:r>
              <a:rPr lang="en-GB" dirty="0" err="1" smtClean="0"/>
              <a:t>komunikasi</a:t>
            </a:r>
            <a:r>
              <a:rPr lang="en-GB" dirty="0" smtClean="0"/>
              <a:t> yang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dirty="0" err="1" smtClean="0"/>
              <a:t>informasi</a:t>
            </a:r>
            <a:r>
              <a:rPr lang="en-GB" dirty="0" smtClean="0"/>
              <a:t> </a:t>
            </a:r>
            <a:r>
              <a:rPr lang="en-GB" dirty="0" err="1" smtClean="0"/>
              <a:t>penting</a:t>
            </a:r>
            <a:r>
              <a:rPr lang="en-GB" dirty="0" smtClean="0"/>
              <a:t> </a:t>
            </a:r>
            <a:r>
              <a:rPr lang="en-GB" dirty="0" err="1" smtClean="0"/>
              <a:t>mengenai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, </a:t>
            </a:r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resistensi</a:t>
            </a:r>
            <a:r>
              <a:rPr lang="en-GB" dirty="0" smtClean="0"/>
              <a:t> </a:t>
            </a:r>
            <a:r>
              <a:rPr lang="en-GB" dirty="0" err="1" smtClean="0"/>
              <a:t>belaka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Dan </a:t>
            </a:r>
            <a:r>
              <a:rPr lang="en-GB" dirty="0" err="1" smtClean="0"/>
              <a:t>Kebekuan</a:t>
            </a:r>
            <a:r>
              <a:rPr lang="en-GB" dirty="0" smtClean="0"/>
              <a:t> </a:t>
            </a:r>
            <a:r>
              <a:rPr lang="en-GB" dirty="0" err="1" smtClean="0"/>
              <a:t>Itu</a:t>
            </a:r>
            <a:r>
              <a:rPr lang="en-GB" dirty="0" smtClean="0"/>
              <a:t> </a:t>
            </a:r>
            <a:r>
              <a:rPr lang="en-GB" dirty="0" err="1" smtClean="0"/>
              <a:t>Masih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Bila</a:t>
            </a:r>
            <a:r>
              <a:rPr lang="en-GB" dirty="0" smtClean="0"/>
              <a:t> </a:t>
            </a:r>
            <a:r>
              <a:rPr lang="en-GB" dirty="0" err="1" smtClean="0"/>
              <a:t>masa</a:t>
            </a:r>
            <a:r>
              <a:rPr lang="en-GB" dirty="0" smtClean="0"/>
              <a:t> </a:t>
            </a:r>
            <a:r>
              <a:rPr lang="en-GB" dirty="0" err="1" smtClean="0"/>
              <a:t>diam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r>
              <a:rPr lang="en-GB" dirty="0" smtClean="0"/>
              <a:t> </a:t>
            </a:r>
            <a:r>
              <a:rPr lang="en-GB" dirty="0" err="1" smtClean="0"/>
              <a:t>memanjang</a:t>
            </a:r>
            <a:r>
              <a:rPr lang="en-GB" dirty="0" smtClean="0"/>
              <a:t>, </a:t>
            </a:r>
            <a:r>
              <a:rPr lang="en-GB" dirty="0" err="1" smtClean="0"/>
              <a:t>hati-hati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sadari</a:t>
            </a:r>
            <a:r>
              <a:rPr lang="en-GB" dirty="0" smtClean="0"/>
              <a:t> </a:t>
            </a:r>
            <a:r>
              <a:rPr lang="en-GB" dirty="0" err="1" smtClean="0"/>
              <a:t>bilamana</a:t>
            </a:r>
            <a:r>
              <a:rPr lang="en-GB" dirty="0" smtClean="0"/>
              <a:t> </a:t>
            </a:r>
            <a:r>
              <a:rPr lang="en-GB" dirty="0" err="1" smtClean="0"/>
              <a:t>terapis</a:t>
            </a:r>
            <a:r>
              <a:rPr lang="en-GB" dirty="0" smtClean="0"/>
              <a:t> </a:t>
            </a:r>
            <a:r>
              <a:rPr lang="en-GB" dirty="0" err="1" smtClean="0"/>
              <a:t>memproyeksi</a:t>
            </a:r>
            <a:r>
              <a:rPr lang="en-GB" dirty="0" smtClean="0"/>
              <a:t> </a:t>
            </a:r>
            <a:r>
              <a:rPr lang="en-GB" dirty="0" err="1" smtClean="0"/>
              <a:t>aspek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representasi</a:t>
            </a:r>
            <a:r>
              <a:rPr lang="en-GB" dirty="0" smtClean="0"/>
              <a:t> </a:t>
            </a:r>
            <a:r>
              <a:rPr lang="en-GB" dirty="0" err="1" smtClean="0"/>
              <a:t>obyeknya</a:t>
            </a:r>
            <a:r>
              <a:rPr lang="en-GB" dirty="0" smtClean="0"/>
              <a:t> </a:t>
            </a:r>
            <a:r>
              <a:rPr lang="en-GB" dirty="0" err="1" smtClean="0"/>
              <a:t>ke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endParaRPr lang="en-GB" dirty="0" smtClean="0"/>
          </a:p>
          <a:p>
            <a:r>
              <a:rPr lang="en-GB" dirty="0" err="1" smtClean="0"/>
              <a:t>Bila</a:t>
            </a:r>
            <a:r>
              <a:rPr lang="en-GB" dirty="0" smtClean="0"/>
              <a:t> </a:t>
            </a:r>
            <a:r>
              <a:rPr lang="en-GB" dirty="0" err="1" smtClean="0"/>
              <a:t>mulai</a:t>
            </a:r>
            <a:r>
              <a:rPr lang="en-GB" dirty="0" smtClean="0"/>
              <a:t> </a:t>
            </a:r>
            <a:r>
              <a:rPr lang="en-GB" dirty="0" err="1" smtClean="0"/>
              <a:t>merasa</a:t>
            </a:r>
            <a:r>
              <a:rPr lang="en-GB" dirty="0" smtClean="0"/>
              <a:t> </a:t>
            </a:r>
            <a:r>
              <a:rPr lang="en-GB" dirty="0" err="1" smtClean="0"/>
              <a:t>ingin</a:t>
            </a:r>
            <a:r>
              <a:rPr lang="en-GB" dirty="0" smtClean="0"/>
              <a:t> </a:t>
            </a:r>
            <a:r>
              <a:rPr lang="en-GB" dirty="0" err="1" smtClean="0"/>
              <a:t>menyerah</a:t>
            </a:r>
            <a:r>
              <a:rPr lang="en-GB" dirty="0" smtClean="0"/>
              <a:t>, </a:t>
            </a:r>
            <a:r>
              <a:rPr lang="en-GB" dirty="0" err="1" smtClean="0"/>
              <a:t>terapis</a:t>
            </a:r>
            <a:r>
              <a:rPr lang="en-GB" dirty="0" smtClean="0"/>
              <a:t> </a:t>
            </a:r>
            <a:r>
              <a:rPr lang="en-GB" dirty="0" err="1" smtClean="0"/>
              <a:t>sebaiknya</a:t>
            </a:r>
            <a:r>
              <a:rPr lang="en-GB" dirty="0" smtClean="0"/>
              <a:t> </a:t>
            </a:r>
            <a:r>
              <a:rPr lang="en-GB" dirty="0" err="1" smtClean="0"/>
              <a:t>meresapinya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reaksi</a:t>
            </a:r>
            <a:r>
              <a:rPr lang="en-GB" dirty="0" smtClean="0"/>
              <a:t> yang </a:t>
            </a:r>
            <a:r>
              <a:rPr lang="en-GB" dirty="0" err="1" smtClean="0"/>
              <a:t>selama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r>
              <a:rPr lang="en-GB" dirty="0" smtClean="0"/>
              <a:t> </a:t>
            </a:r>
            <a:r>
              <a:rPr lang="en-GB" dirty="0" err="1" smtClean="0"/>
              <a:t>diberi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usahakan</a:t>
            </a:r>
            <a:r>
              <a:rPr lang="en-GB" dirty="0" smtClean="0"/>
              <a:t> </a:t>
            </a:r>
            <a:r>
              <a:rPr lang="en-GB" dirty="0" err="1" smtClean="0"/>
              <a:t>mengerti</a:t>
            </a:r>
            <a:r>
              <a:rPr lang="en-GB" dirty="0" smtClean="0"/>
              <a:t> </a:t>
            </a:r>
            <a:r>
              <a:rPr lang="en-GB" dirty="0" err="1" smtClean="0"/>
              <a:t>fenomena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d.keepcalm-o-matic.co.uk/i/keep-quiet-and-suffer-in-silenc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526971" cy="41148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505200" y="0"/>
            <a:ext cx="541020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3200" dirty="0" err="1" smtClean="0"/>
              <a:t>Tidak</a:t>
            </a:r>
            <a:r>
              <a:rPr lang="en-GB" sz="3200" dirty="0" smtClean="0"/>
              <a:t> </a:t>
            </a:r>
            <a:r>
              <a:rPr lang="en-GB" sz="3200" dirty="0" err="1" smtClean="0"/>
              <a:t>menginterpretasi</a:t>
            </a:r>
            <a:r>
              <a:rPr lang="en-GB" sz="3200" dirty="0" smtClean="0"/>
              <a:t> </a:t>
            </a:r>
            <a:r>
              <a:rPr lang="en-GB" sz="3200" dirty="0" err="1" smtClean="0"/>
              <a:t>mungkin</a:t>
            </a:r>
            <a:r>
              <a:rPr lang="en-GB" sz="3200" dirty="0" smtClean="0"/>
              <a:t> </a:t>
            </a:r>
            <a:r>
              <a:rPr lang="en-GB" sz="3200" dirty="0" err="1" smtClean="0"/>
              <a:t>strategi</a:t>
            </a:r>
            <a:r>
              <a:rPr lang="en-GB" sz="3200" dirty="0" smtClean="0"/>
              <a:t> paling </a:t>
            </a:r>
            <a:r>
              <a:rPr lang="en-GB" sz="3200" dirty="0" err="1" smtClean="0"/>
              <a:t>terapetik</a:t>
            </a:r>
            <a:r>
              <a:rPr lang="en-GB" sz="3200" dirty="0" smtClean="0"/>
              <a:t>, </a:t>
            </a:r>
            <a:r>
              <a:rPr lang="en-GB" sz="3200" dirty="0" err="1" smtClean="0"/>
              <a:t>mengesahkan</a:t>
            </a:r>
            <a:r>
              <a:rPr lang="en-GB" sz="3200" dirty="0" smtClean="0"/>
              <a:t> </a:t>
            </a:r>
            <a:r>
              <a:rPr lang="en-GB" sz="3200" dirty="0" err="1" smtClean="0"/>
              <a:t>inti</a:t>
            </a:r>
            <a:r>
              <a:rPr lang="en-GB" sz="3200" dirty="0" smtClean="0"/>
              <a:t> non-</a:t>
            </a:r>
            <a:r>
              <a:rPr lang="en-GB" sz="3200" dirty="0" err="1" smtClean="0"/>
              <a:t>komunikatif</a:t>
            </a:r>
            <a:r>
              <a:rPr lang="en-GB" sz="3200" dirty="0" smtClean="0"/>
              <a:t> </a:t>
            </a:r>
            <a:r>
              <a:rPr lang="en-GB" sz="3200" dirty="0" err="1" smtClean="0"/>
              <a:t>pribadi</a:t>
            </a:r>
            <a:r>
              <a:rPr lang="en-GB" sz="3200" dirty="0" smtClean="0"/>
              <a:t> </a:t>
            </a:r>
            <a:r>
              <a:rPr lang="en-GB" sz="3200" dirty="0" err="1" smtClean="0"/>
              <a:t>pasien</a:t>
            </a:r>
            <a:endParaRPr lang="en-GB" sz="3200" dirty="0" smtClean="0"/>
          </a:p>
          <a:p>
            <a:pPr algn="r"/>
            <a:endParaRPr lang="en-GB" sz="1200" dirty="0" smtClean="0"/>
          </a:p>
          <a:p>
            <a:pPr algn="r"/>
            <a:r>
              <a:rPr lang="en-GB" sz="3200" dirty="0" err="1" smtClean="0"/>
              <a:t>Harapan</a:t>
            </a:r>
            <a:r>
              <a:rPr lang="en-GB" sz="3200" dirty="0" smtClean="0"/>
              <a:t> </a:t>
            </a:r>
            <a:r>
              <a:rPr lang="en-GB" sz="3200" dirty="0" err="1" smtClean="0"/>
              <a:t>akan</a:t>
            </a:r>
            <a:r>
              <a:rPr lang="en-GB" sz="3200" dirty="0" smtClean="0"/>
              <a:t> </a:t>
            </a:r>
            <a:r>
              <a:rPr lang="en-GB" sz="3200" dirty="0" err="1" smtClean="0"/>
              <a:t>keterbukaan</a:t>
            </a:r>
            <a:r>
              <a:rPr lang="en-GB" sz="3200" dirty="0" smtClean="0"/>
              <a:t> </a:t>
            </a:r>
            <a:r>
              <a:rPr lang="en-GB" sz="3200" dirty="0" err="1" smtClean="0"/>
              <a:t>dan</a:t>
            </a:r>
            <a:r>
              <a:rPr lang="en-GB" sz="3200" dirty="0" smtClean="0"/>
              <a:t> </a:t>
            </a:r>
            <a:r>
              <a:rPr lang="en-GB" sz="3200" dirty="0" err="1" smtClean="0"/>
              <a:t>penerimaan</a:t>
            </a:r>
            <a:r>
              <a:rPr lang="en-GB" sz="3200" dirty="0" smtClean="0"/>
              <a:t> </a:t>
            </a:r>
            <a:r>
              <a:rPr lang="en-GB" sz="3200" dirty="0" err="1" smtClean="0"/>
              <a:t>oleh</a:t>
            </a:r>
            <a:r>
              <a:rPr lang="en-GB" sz="3200" dirty="0" smtClean="0"/>
              <a:t> </a:t>
            </a:r>
            <a:r>
              <a:rPr lang="en-GB" sz="3200" dirty="0" err="1" smtClean="0"/>
              <a:t>pasien</a:t>
            </a:r>
            <a:r>
              <a:rPr lang="en-GB" sz="3200" dirty="0" smtClean="0"/>
              <a:t>, </a:t>
            </a:r>
            <a:r>
              <a:rPr lang="en-GB" sz="3200" dirty="0" err="1" smtClean="0"/>
              <a:t>suatu</a:t>
            </a:r>
            <a:r>
              <a:rPr lang="en-GB" sz="3200" dirty="0" smtClean="0"/>
              <a:t> </a:t>
            </a:r>
            <a:r>
              <a:rPr lang="en-GB" sz="3200" i="1" dirty="0" smtClean="0"/>
              <a:t>checkpoint</a:t>
            </a:r>
            <a:r>
              <a:rPr lang="en-GB" sz="3200" dirty="0" smtClean="0"/>
              <a:t> yang </a:t>
            </a:r>
            <a:r>
              <a:rPr lang="en-GB" sz="3200" dirty="0" err="1" smtClean="0"/>
              <a:t>penting</a:t>
            </a:r>
            <a:r>
              <a:rPr lang="en-GB" sz="3200" dirty="0" smtClean="0"/>
              <a:t> </a:t>
            </a:r>
            <a:r>
              <a:rPr lang="en-GB" sz="3200" dirty="0" err="1" smtClean="0"/>
              <a:t>menurut</a:t>
            </a:r>
            <a:r>
              <a:rPr lang="en-GB" sz="3200" dirty="0" smtClean="0"/>
              <a:t> </a:t>
            </a:r>
            <a:r>
              <a:rPr lang="en-GB" sz="3200" dirty="0" err="1" smtClean="0"/>
              <a:t>terapis</a:t>
            </a:r>
            <a:r>
              <a:rPr lang="en-GB" sz="3200" dirty="0" smtClean="0"/>
              <a:t>, </a:t>
            </a:r>
            <a:r>
              <a:rPr lang="en-GB" sz="3200" dirty="0" err="1" smtClean="0"/>
              <a:t>bisa</a:t>
            </a:r>
            <a:r>
              <a:rPr lang="en-GB" sz="3200" dirty="0" smtClean="0"/>
              <a:t> </a:t>
            </a:r>
            <a:r>
              <a:rPr lang="en-GB" sz="3200" dirty="0" err="1" smtClean="0"/>
              <a:t>memberi</a:t>
            </a:r>
            <a:r>
              <a:rPr lang="en-GB" sz="3200" dirty="0" smtClean="0"/>
              <a:t> </a:t>
            </a:r>
            <a:r>
              <a:rPr lang="en-GB" sz="3200" dirty="0" err="1" smtClean="0"/>
              <a:t>jalan</a:t>
            </a:r>
            <a:r>
              <a:rPr lang="en-GB" sz="3200" dirty="0" smtClean="0"/>
              <a:t> </a:t>
            </a:r>
            <a:r>
              <a:rPr lang="en-GB" sz="3200" dirty="0" err="1" smtClean="0"/>
              <a:t>ke</a:t>
            </a:r>
            <a:r>
              <a:rPr lang="en-GB" sz="3200" dirty="0" smtClean="0"/>
              <a:t> </a:t>
            </a:r>
            <a:r>
              <a:rPr lang="en-GB" sz="3200" dirty="0" err="1" smtClean="0"/>
              <a:t>penarikan</a:t>
            </a:r>
            <a:r>
              <a:rPr lang="en-GB" sz="3200" dirty="0" smtClean="0"/>
              <a:t> </a:t>
            </a:r>
            <a:r>
              <a:rPr lang="en-GB" sz="3200" dirty="0" err="1" smtClean="0"/>
              <a:t>diri</a:t>
            </a:r>
            <a:r>
              <a:rPr lang="en-GB" sz="3200" dirty="0" smtClean="0"/>
              <a:t> </a:t>
            </a:r>
            <a:r>
              <a:rPr lang="en-GB" sz="3200" dirty="0" err="1" smtClean="0"/>
              <a:t>pasien</a:t>
            </a:r>
            <a:r>
              <a:rPr lang="en-GB" sz="3200" dirty="0" smtClean="0"/>
              <a:t> </a:t>
            </a:r>
            <a:r>
              <a:rPr lang="en-GB" sz="3200" dirty="0" err="1" smtClean="0"/>
              <a:t>lebih</a:t>
            </a:r>
            <a:r>
              <a:rPr lang="en-GB" sz="3200" dirty="0" smtClean="0"/>
              <a:t> </a:t>
            </a:r>
            <a:r>
              <a:rPr lang="en-GB" sz="3200" dirty="0" err="1" smtClean="0"/>
              <a:t>jauh</a:t>
            </a:r>
            <a:endParaRPr lang="en-GB" sz="32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0" y="6027003"/>
            <a:ext cx="68452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dirty="0" err="1" smtClean="0"/>
              <a:t>Keberhasilan</a:t>
            </a:r>
            <a:r>
              <a:rPr lang="en-GB" sz="4800" dirty="0" smtClean="0"/>
              <a:t> </a:t>
            </a:r>
            <a:r>
              <a:rPr lang="en-GB" sz="4800" dirty="0" err="1" smtClean="0"/>
              <a:t>Sebuah</a:t>
            </a:r>
            <a:r>
              <a:rPr lang="en-GB" sz="4800" dirty="0" smtClean="0"/>
              <a:t> </a:t>
            </a:r>
            <a:r>
              <a:rPr lang="en-GB" sz="4800" dirty="0" err="1" smtClean="0"/>
              <a:t>Diam</a:t>
            </a:r>
            <a:endParaRPr lang="en-GB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Dan </a:t>
            </a:r>
            <a:r>
              <a:rPr lang="en-GB" dirty="0" err="1" smtClean="0"/>
              <a:t>Setelah</a:t>
            </a:r>
            <a:r>
              <a:rPr lang="en-GB" dirty="0" smtClean="0"/>
              <a:t> </a:t>
            </a:r>
            <a:r>
              <a:rPr lang="en-GB" dirty="0" err="1" smtClean="0"/>
              <a:t>Diam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merespon</a:t>
            </a:r>
            <a:r>
              <a:rPr lang="en-GB" dirty="0" smtClean="0"/>
              <a:t> </a:t>
            </a:r>
            <a:r>
              <a:rPr lang="en-GB" dirty="0" err="1" smtClean="0"/>
              <a:t>penerimaan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keterbukaan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relasi</a:t>
            </a:r>
            <a:r>
              <a:rPr lang="en-GB" dirty="0" smtClean="0"/>
              <a:t> </a:t>
            </a:r>
            <a:r>
              <a:rPr lang="en-GB" dirty="0" err="1" smtClean="0"/>
              <a:t>terapetik</a:t>
            </a:r>
            <a:endParaRPr lang="en-GB" dirty="0" smtClean="0"/>
          </a:p>
          <a:p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fungsi</a:t>
            </a:r>
            <a:r>
              <a:rPr lang="en-GB" dirty="0" smtClean="0"/>
              <a:t> ego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baik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merespon</a:t>
            </a:r>
            <a:r>
              <a:rPr lang="en-GB" dirty="0" smtClean="0"/>
              <a:t> </a:t>
            </a:r>
            <a:r>
              <a:rPr lang="en-GB" dirty="0" err="1" smtClean="0"/>
              <a:t>terapi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baik</a:t>
            </a:r>
            <a:endParaRPr lang="en-GB" dirty="0" smtClean="0"/>
          </a:p>
          <a:p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sebaliknya</a:t>
            </a:r>
            <a:r>
              <a:rPr lang="en-GB" dirty="0" smtClean="0"/>
              <a:t> </a:t>
            </a:r>
            <a:r>
              <a:rPr lang="en-GB" dirty="0" err="1" smtClean="0"/>
              <a:t>membutuhkan</a:t>
            </a:r>
            <a:r>
              <a:rPr lang="en-GB" dirty="0" smtClean="0"/>
              <a:t> </a:t>
            </a:r>
            <a:r>
              <a:rPr lang="en-GB" dirty="0" err="1" smtClean="0"/>
              <a:t>terapis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berperan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ego </a:t>
            </a:r>
            <a:r>
              <a:rPr lang="en-GB" dirty="0" err="1" smtClean="0"/>
              <a:t>tambahan</a:t>
            </a:r>
            <a:r>
              <a:rPr lang="en-GB" dirty="0" smtClean="0"/>
              <a:t> (</a:t>
            </a:r>
            <a:r>
              <a:rPr lang="en-GB" i="1" dirty="0" smtClean="0"/>
              <a:t>auxiliary ego</a:t>
            </a:r>
            <a:r>
              <a:rPr lang="en-GB" dirty="0" smtClean="0"/>
              <a:t>): bantu </a:t>
            </a:r>
            <a:r>
              <a:rPr lang="en-GB" dirty="0" err="1" smtClean="0"/>
              <a:t>uji</a:t>
            </a:r>
            <a:r>
              <a:rPr lang="en-GB" dirty="0" smtClean="0"/>
              <a:t> </a:t>
            </a:r>
            <a:r>
              <a:rPr lang="en-GB" dirty="0" err="1" smtClean="0"/>
              <a:t>realita</a:t>
            </a:r>
            <a:r>
              <a:rPr lang="en-GB" dirty="0" smtClean="0"/>
              <a:t>, </a:t>
            </a:r>
            <a:r>
              <a:rPr lang="en-GB" dirty="0" err="1" smtClean="0"/>
              <a:t>daya</a:t>
            </a:r>
            <a:r>
              <a:rPr lang="en-GB" dirty="0" smtClean="0"/>
              <a:t> </a:t>
            </a:r>
            <a:r>
              <a:rPr lang="en-GB" dirty="0" err="1" smtClean="0"/>
              <a:t>nilai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diferensiasi</a:t>
            </a:r>
            <a:r>
              <a:rPr lang="en-GB" dirty="0" smtClean="0"/>
              <a:t> self-</a:t>
            </a:r>
            <a:r>
              <a:rPr lang="en-GB" dirty="0" err="1" smtClean="0"/>
              <a:t>obyek</a:t>
            </a:r>
            <a:r>
              <a:rPr lang="en-GB" dirty="0" smtClean="0"/>
              <a:t>; </a:t>
            </a:r>
            <a:r>
              <a:rPr lang="en-GB" dirty="0" err="1" smtClean="0"/>
              <a:t>mungkin</a:t>
            </a:r>
            <a:r>
              <a:rPr lang="en-GB" dirty="0" smtClean="0"/>
              <a:t> </a:t>
            </a:r>
            <a:r>
              <a:rPr lang="en-GB" dirty="0" err="1" smtClean="0"/>
              <a:t>butuh</a:t>
            </a:r>
            <a:r>
              <a:rPr lang="en-GB" dirty="0" smtClean="0"/>
              <a:t> </a:t>
            </a:r>
            <a:r>
              <a:rPr lang="en-GB" dirty="0" err="1" smtClean="0"/>
              <a:t>latihan</a:t>
            </a:r>
            <a:r>
              <a:rPr lang="en-GB" dirty="0" smtClean="0"/>
              <a:t> </a:t>
            </a:r>
            <a:r>
              <a:rPr lang="en-GB" dirty="0" err="1" smtClean="0"/>
              <a:t>keterampilan</a:t>
            </a:r>
            <a:r>
              <a:rPr lang="en-GB" dirty="0" smtClean="0"/>
              <a:t> </a:t>
            </a:r>
            <a:r>
              <a:rPr lang="en-GB" dirty="0" err="1" smtClean="0"/>
              <a:t>sosial</a:t>
            </a:r>
            <a:r>
              <a:rPr lang="en-GB" dirty="0" smtClean="0"/>
              <a:t>, </a:t>
            </a:r>
            <a:r>
              <a:rPr lang="en-GB" dirty="0" err="1" smtClean="0"/>
              <a:t>reedukasi</a:t>
            </a:r>
            <a:r>
              <a:rPr lang="en-GB" dirty="0" smtClean="0"/>
              <a:t>, </a:t>
            </a:r>
            <a:r>
              <a:rPr lang="en-GB" dirty="0" err="1" smtClean="0"/>
              <a:t>dll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Psikoterapi</a:t>
            </a:r>
            <a:r>
              <a:rPr lang="en-GB" dirty="0" smtClean="0"/>
              <a:t> </a:t>
            </a:r>
            <a:r>
              <a:rPr lang="en-GB" dirty="0" err="1" smtClean="0"/>
              <a:t>Dinamik</a:t>
            </a:r>
            <a:r>
              <a:rPr lang="en-GB" dirty="0" smtClean="0"/>
              <a:t> </a:t>
            </a:r>
            <a:r>
              <a:rPr lang="en-GB" dirty="0" err="1" smtClean="0"/>
              <a:t>Kelompok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umumnya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demikian</a:t>
            </a:r>
            <a:r>
              <a:rPr lang="en-GB" dirty="0" smtClean="0"/>
              <a:t> </a:t>
            </a:r>
            <a:r>
              <a:rPr lang="en-GB" dirty="0" err="1" smtClean="0"/>
              <a:t>merupakan</a:t>
            </a:r>
            <a:r>
              <a:rPr lang="en-GB" dirty="0" smtClean="0"/>
              <a:t> </a:t>
            </a:r>
            <a:r>
              <a:rPr lang="en-GB" dirty="0" err="1" smtClean="0"/>
              <a:t>kandidat</a:t>
            </a:r>
            <a:r>
              <a:rPr lang="en-GB" dirty="0" smtClean="0"/>
              <a:t> </a:t>
            </a:r>
            <a:r>
              <a:rPr lang="en-GB" dirty="0" err="1" smtClean="0"/>
              <a:t>utama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modalitas</a:t>
            </a:r>
            <a:r>
              <a:rPr lang="en-GB" dirty="0" smtClean="0"/>
              <a:t> </a:t>
            </a:r>
            <a:r>
              <a:rPr lang="en-GB" dirty="0" err="1" smtClean="0"/>
              <a:t>terapi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endParaRPr lang="en-GB" dirty="0" smtClean="0"/>
          </a:p>
          <a:p>
            <a:r>
              <a:rPr lang="en-GB" dirty="0" err="1" smtClean="0"/>
              <a:t>Orientasi</a:t>
            </a:r>
            <a:r>
              <a:rPr lang="en-GB" dirty="0" smtClean="0"/>
              <a:t> </a:t>
            </a:r>
            <a:r>
              <a:rPr lang="en-GB" dirty="0" err="1" smtClean="0"/>
              <a:t>sosialisasi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i="1" dirty="0" smtClean="0"/>
              <a:t>parenting</a:t>
            </a:r>
          </a:p>
          <a:p>
            <a:r>
              <a:rPr lang="en-GB" dirty="0" err="1" smtClean="0"/>
              <a:t>Mendapat</a:t>
            </a:r>
            <a:r>
              <a:rPr lang="en-GB" dirty="0" smtClean="0"/>
              <a:t> </a:t>
            </a:r>
            <a:r>
              <a:rPr lang="en-GB" dirty="0" err="1" smtClean="0"/>
              <a:t>manfaat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sekedar</a:t>
            </a:r>
            <a:r>
              <a:rPr lang="en-GB" dirty="0" smtClean="0"/>
              <a:t> </a:t>
            </a:r>
            <a:r>
              <a:rPr lang="en-GB" dirty="0" err="1" smtClean="0"/>
              <a:t>hadir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terpapar</a:t>
            </a:r>
            <a:endParaRPr lang="en-GB" dirty="0" smtClean="0"/>
          </a:p>
          <a:p>
            <a:r>
              <a:rPr lang="en-GB" dirty="0" err="1" smtClean="0"/>
              <a:t>Perlahan</a:t>
            </a:r>
            <a:r>
              <a:rPr lang="en-GB" dirty="0" smtClean="0"/>
              <a:t> </a:t>
            </a:r>
            <a:r>
              <a:rPr lang="en-GB" dirty="0" err="1" smtClean="0"/>
              <a:t>merasa</a:t>
            </a:r>
            <a:r>
              <a:rPr lang="en-GB" dirty="0" smtClean="0"/>
              <a:t> </a:t>
            </a:r>
            <a:r>
              <a:rPr lang="en-GB" dirty="0" err="1" smtClean="0"/>
              <a:t>ketakutannya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terjadi</a:t>
            </a:r>
            <a:r>
              <a:rPr lang="en-GB" dirty="0" smtClean="0"/>
              <a:t>, </a:t>
            </a:r>
            <a:r>
              <a:rPr lang="en-GB" dirty="0" err="1" smtClean="0"/>
              <a:t>lalu</a:t>
            </a:r>
            <a:r>
              <a:rPr lang="en-GB" dirty="0" smtClean="0"/>
              <a:t> </a:t>
            </a:r>
            <a:r>
              <a:rPr lang="en-GB" dirty="0" err="1" smtClean="0"/>
              <a:t>mulai</a:t>
            </a:r>
            <a:r>
              <a:rPr lang="en-GB" dirty="0" smtClean="0"/>
              <a:t> </a:t>
            </a:r>
            <a:r>
              <a:rPr lang="en-GB" dirty="0" err="1" smtClean="0"/>
              <a:t>nyaman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5539090"/>
            <a:ext cx="4019550" cy="1318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Sulitnya</a:t>
            </a:r>
            <a:r>
              <a:rPr lang="en-GB" dirty="0" smtClean="0"/>
              <a:t> </a:t>
            </a:r>
            <a:r>
              <a:rPr lang="en-GB" dirty="0" err="1" smtClean="0"/>
              <a:t>Kebersamaan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Pasien</a:t>
            </a:r>
            <a:r>
              <a:rPr lang="en-GB" dirty="0" smtClean="0"/>
              <a:t> lain yang </a:t>
            </a:r>
            <a:r>
              <a:rPr lang="en-GB" dirty="0" err="1" smtClean="0"/>
              <a:t>merasakan</a:t>
            </a:r>
            <a:r>
              <a:rPr lang="en-GB" dirty="0" smtClean="0"/>
              <a:t> </a:t>
            </a:r>
            <a:r>
              <a:rPr lang="en-GB" dirty="0" err="1" smtClean="0"/>
              <a:t>perlakuan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adil</a:t>
            </a:r>
            <a:r>
              <a:rPr lang="en-GB" dirty="0" smtClean="0"/>
              <a:t>, </a:t>
            </a:r>
            <a:r>
              <a:rPr lang="en-GB" dirty="0" err="1" smtClean="0"/>
              <a:t>lalu</a:t>
            </a:r>
            <a:r>
              <a:rPr lang="en-GB" dirty="0" smtClean="0"/>
              <a:t> </a:t>
            </a:r>
            <a:r>
              <a:rPr lang="en-GB" dirty="0" err="1" smtClean="0"/>
              <a:t>bersatu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menyuruhnya</a:t>
            </a:r>
            <a:r>
              <a:rPr lang="en-GB" dirty="0" smtClean="0"/>
              <a:t> </a:t>
            </a:r>
            <a:r>
              <a:rPr lang="en-GB" dirty="0" err="1" smtClean="0"/>
              <a:t>bicara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&gt; </a:t>
            </a:r>
            <a:r>
              <a:rPr lang="en-GB" dirty="0" err="1" smtClean="0"/>
              <a:t>Terapis</a:t>
            </a:r>
            <a:r>
              <a:rPr lang="en-GB" dirty="0" smtClean="0"/>
              <a:t> </a:t>
            </a:r>
            <a:r>
              <a:rPr lang="en-GB" dirty="0" err="1" smtClean="0"/>
              <a:t>harus</a:t>
            </a:r>
            <a:r>
              <a:rPr lang="en-GB" dirty="0" smtClean="0"/>
              <a:t> </a:t>
            </a:r>
            <a:r>
              <a:rPr lang="en-GB" dirty="0" err="1" smtClean="0"/>
              <a:t>mendukung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skizoid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membantu</a:t>
            </a:r>
            <a:r>
              <a:rPr lang="en-GB" dirty="0" smtClean="0"/>
              <a:t> yang </a:t>
            </a:r>
            <a:r>
              <a:rPr lang="en-GB" dirty="0" err="1" smtClean="0"/>
              <a:t>lainnya</a:t>
            </a:r>
            <a:r>
              <a:rPr lang="en-GB" dirty="0" smtClean="0"/>
              <a:t> </a:t>
            </a:r>
            <a:r>
              <a:rPr lang="en-GB" dirty="0" err="1" smtClean="0"/>
              <a:t>menerima</a:t>
            </a:r>
            <a:r>
              <a:rPr lang="en-GB" dirty="0" smtClean="0"/>
              <a:t> </a:t>
            </a:r>
            <a:r>
              <a:rPr lang="en-GB" dirty="0" err="1" smtClean="0"/>
              <a:t>diamnya</a:t>
            </a:r>
            <a:endParaRPr lang="en-GB" dirty="0" smtClean="0"/>
          </a:p>
          <a:p>
            <a:r>
              <a:rPr lang="en-GB" dirty="0" err="1" smtClean="0"/>
              <a:t>Pasien</a:t>
            </a:r>
            <a:r>
              <a:rPr lang="en-GB" dirty="0" smtClean="0"/>
              <a:t> lain </a:t>
            </a:r>
            <a:r>
              <a:rPr lang="en-GB" dirty="0" err="1" smtClean="0"/>
              <a:t>mengabaikannya</a:t>
            </a:r>
            <a:r>
              <a:rPr lang="en-GB" dirty="0" smtClean="0"/>
              <a:t> &gt; </a:t>
            </a:r>
            <a:r>
              <a:rPr lang="en-GB" dirty="0" err="1" smtClean="0"/>
              <a:t>Terapis</a:t>
            </a:r>
            <a:r>
              <a:rPr lang="en-GB" dirty="0" smtClean="0"/>
              <a:t> </a:t>
            </a:r>
            <a:r>
              <a:rPr lang="en-GB" dirty="0" err="1" smtClean="0"/>
              <a:t>membantu</a:t>
            </a:r>
            <a:r>
              <a:rPr lang="en-GB" dirty="0" smtClean="0"/>
              <a:t> </a:t>
            </a:r>
            <a:r>
              <a:rPr lang="en-GB" dirty="0" err="1" smtClean="0"/>
              <a:t>menyadarkan</a:t>
            </a:r>
            <a:r>
              <a:rPr lang="en-GB" dirty="0" smtClean="0"/>
              <a:t> </a:t>
            </a:r>
            <a:r>
              <a:rPr lang="en-GB" dirty="0" err="1" smtClean="0"/>
              <a:t>bahwa</a:t>
            </a:r>
            <a:r>
              <a:rPr lang="en-GB" dirty="0" smtClean="0"/>
              <a:t> </a:t>
            </a:r>
            <a:r>
              <a:rPr lang="en-GB" dirty="0" err="1" smtClean="0"/>
              <a:t>pola</a:t>
            </a:r>
            <a:r>
              <a:rPr lang="en-GB" dirty="0" smtClean="0"/>
              <a:t> yang </a:t>
            </a:r>
            <a:r>
              <a:rPr lang="en-GB" dirty="0" err="1" smtClean="0"/>
              <a:t>sama</a:t>
            </a:r>
            <a:r>
              <a:rPr lang="en-GB" dirty="0" smtClean="0"/>
              <a:t> (</a:t>
            </a:r>
            <a:r>
              <a:rPr lang="en-GB" dirty="0" err="1" smtClean="0"/>
              <a:t>bagi</a:t>
            </a:r>
            <a:r>
              <a:rPr lang="en-GB" dirty="0" smtClean="0"/>
              <a:t> </a:t>
            </a:r>
            <a:r>
              <a:rPr lang="en-GB" dirty="0" err="1" smtClean="0"/>
              <a:t>skizoid</a:t>
            </a:r>
            <a:r>
              <a:rPr lang="en-GB" dirty="0" smtClean="0"/>
              <a:t>) </a:t>
            </a:r>
            <a:r>
              <a:rPr lang="en-GB" dirty="0" err="1" smtClean="0"/>
              <a:t>terulang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sana</a:t>
            </a:r>
            <a:endParaRPr lang="en-GB" dirty="0" smtClean="0"/>
          </a:p>
          <a:p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skizotipal</a:t>
            </a:r>
            <a:r>
              <a:rPr lang="en-GB" dirty="0" smtClean="0"/>
              <a:t> </a:t>
            </a:r>
            <a:r>
              <a:rPr lang="en-GB" dirty="0" err="1" smtClean="0"/>
              <a:t>jadi</a:t>
            </a:r>
            <a:r>
              <a:rPr lang="en-GB" dirty="0" smtClean="0"/>
              <a:t> </a:t>
            </a:r>
            <a:r>
              <a:rPr lang="en-GB" dirty="0" err="1" smtClean="0"/>
              <a:t>kambing</a:t>
            </a:r>
            <a:r>
              <a:rPr lang="en-GB" dirty="0" smtClean="0"/>
              <a:t> </a:t>
            </a:r>
            <a:r>
              <a:rPr lang="en-GB" dirty="0" err="1" smtClean="0"/>
              <a:t>hitam</a:t>
            </a:r>
            <a:r>
              <a:rPr lang="en-GB" dirty="0" smtClean="0"/>
              <a:t> yang </a:t>
            </a:r>
            <a:r>
              <a:rPr lang="en-GB" dirty="0" err="1" smtClean="0"/>
              <a:t>disalahkan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perbedaan</a:t>
            </a:r>
            <a:r>
              <a:rPr lang="en-GB" dirty="0" smtClean="0"/>
              <a:t> yang </a:t>
            </a:r>
            <a:r>
              <a:rPr lang="en-GB" dirty="0" err="1" smtClean="0"/>
              <a:t>besar</a:t>
            </a:r>
            <a:r>
              <a:rPr lang="en-GB" dirty="0" smtClean="0"/>
              <a:t> &gt; </a:t>
            </a:r>
            <a:r>
              <a:rPr lang="en-GB" dirty="0" err="1" smtClean="0"/>
              <a:t>Pilih</a:t>
            </a:r>
            <a:r>
              <a:rPr lang="en-GB" dirty="0" smtClean="0"/>
              <a:t> </a:t>
            </a:r>
            <a:r>
              <a:rPr lang="en-GB" dirty="0" err="1" smtClean="0"/>
              <a:t>modalitas</a:t>
            </a:r>
            <a:r>
              <a:rPr lang="en-GB" dirty="0" smtClean="0"/>
              <a:t> </a:t>
            </a:r>
            <a:r>
              <a:rPr lang="en-GB" dirty="0" err="1" smtClean="0"/>
              <a:t>terapi</a:t>
            </a:r>
            <a:r>
              <a:rPr lang="en-GB" dirty="0" smtClean="0"/>
              <a:t> individual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Bersama</a:t>
            </a:r>
            <a:r>
              <a:rPr lang="en-GB" dirty="0" smtClean="0"/>
              <a:t> Dan </a:t>
            </a:r>
            <a:r>
              <a:rPr lang="en-GB" dirty="0" err="1" smtClean="0"/>
              <a:t>Sendiri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Kombinasi</a:t>
            </a:r>
            <a:r>
              <a:rPr lang="en-GB" dirty="0" smtClean="0"/>
              <a:t> </a:t>
            </a:r>
            <a:r>
              <a:rPr lang="en-GB" dirty="0" err="1" smtClean="0"/>
              <a:t>pendekatan</a:t>
            </a:r>
            <a:r>
              <a:rPr lang="en-GB" dirty="0" smtClean="0"/>
              <a:t> </a:t>
            </a:r>
            <a:r>
              <a:rPr lang="en-GB" dirty="0" err="1" smtClean="0"/>
              <a:t>terapetik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r>
              <a:rPr lang="en-GB" dirty="0" smtClean="0"/>
              <a:t> </a:t>
            </a:r>
            <a:r>
              <a:rPr lang="en-GB" dirty="0" err="1" smtClean="0"/>
              <a:t>merupakan</a:t>
            </a:r>
            <a:r>
              <a:rPr lang="en-GB" dirty="0" smtClean="0"/>
              <a:t> </a:t>
            </a:r>
            <a:r>
              <a:rPr lang="en-GB" dirty="0" err="1" smtClean="0"/>
              <a:t>hal</a:t>
            </a:r>
            <a:r>
              <a:rPr lang="en-GB" dirty="0" smtClean="0"/>
              <a:t> yang ideal</a:t>
            </a:r>
          </a:p>
          <a:p>
            <a:r>
              <a:rPr lang="en-GB" dirty="0" err="1" smtClean="0"/>
              <a:t>Memberikan</a:t>
            </a:r>
            <a:r>
              <a:rPr lang="en-GB" dirty="0" smtClean="0"/>
              <a:t> </a:t>
            </a:r>
            <a:r>
              <a:rPr lang="en-GB" dirty="0" err="1" smtClean="0"/>
              <a:t>usulan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terapi</a:t>
            </a:r>
            <a:r>
              <a:rPr lang="en-GB" dirty="0" smtClean="0"/>
              <a:t> </a:t>
            </a:r>
            <a:r>
              <a:rPr lang="en-GB" dirty="0" err="1" smtClean="0"/>
              <a:t>kelompok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dianggap</a:t>
            </a:r>
            <a:r>
              <a:rPr lang="en-GB" dirty="0" smtClean="0"/>
              <a:t> </a:t>
            </a:r>
            <a:r>
              <a:rPr lang="en-GB" dirty="0" err="1" smtClean="0"/>
              <a:t>menyodorkan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ke</a:t>
            </a:r>
            <a:r>
              <a:rPr lang="en-GB" dirty="0" smtClean="0"/>
              <a:t> </a:t>
            </a:r>
            <a:r>
              <a:rPr lang="en-GB" dirty="0" err="1" smtClean="0"/>
              <a:t>komunitas</a:t>
            </a:r>
            <a:r>
              <a:rPr lang="en-GB" dirty="0" smtClean="0"/>
              <a:t> yang </a:t>
            </a:r>
            <a:r>
              <a:rPr lang="en-GB" dirty="0" err="1" smtClean="0"/>
              <a:t>mengerikan</a:t>
            </a:r>
            <a:r>
              <a:rPr lang="en-GB" dirty="0" smtClean="0"/>
              <a:t>, </a:t>
            </a:r>
            <a:r>
              <a:rPr lang="en-GB" dirty="0" err="1" smtClean="0"/>
              <a:t>bahkan</a:t>
            </a:r>
            <a:r>
              <a:rPr lang="en-GB" dirty="0" smtClean="0"/>
              <a:t> </a:t>
            </a:r>
            <a:r>
              <a:rPr lang="en-GB" dirty="0" err="1" smtClean="0"/>
              <a:t>membuatnya</a:t>
            </a:r>
            <a:r>
              <a:rPr lang="en-GB" dirty="0" smtClean="0"/>
              <a:t> </a:t>
            </a:r>
            <a:r>
              <a:rPr lang="en-GB" dirty="0" err="1" smtClean="0"/>
              <a:t>merasa</a:t>
            </a:r>
            <a:r>
              <a:rPr lang="en-GB" dirty="0" smtClean="0"/>
              <a:t> </a:t>
            </a:r>
            <a:r>
              <a:rPr lang="en-GB" dirty="0" err="1" smtClean="0"/>
              <a:t>dikhianati</a:t>
            </a:r>
            <a:endParaRPr lang="en-GB" dirty="0" smtClean="0"/>
          </a:p>
          <a:p>
            <a:r>
              <a:rPr lang="en-GB" dirty="0" err="1" smtClean="0"/>
              <a:t>Langkah</a:t>
            </a:r>
            <a:r>
              <a:rPr lang="en-GB" dirty="0" smtClean="0"/>
              <a:t> </a:t>
            </a:r>
            <a:r>
              <a:rPr lang="en-GB" dirty="0" err="1" smtClean="0"/>
              <a:t>persiapannya</a:t>
            </a:r>
            <a:r>
              <a:rPr lang="en-GB" dirty="0" smtClean="0"/>
              <a:t> </a:t>
            </a:r>
            <a:r>
              <a:rPr lang="en-GB" dirty="0" err="1" smtClean="0"/>
              <a:t>adalah</a:t>
            </a:r>
            <a:r>
              <a:rPr lang="en-GB" dirty="0" smtClean="0"/>
              <a:t> </a:t>
            </a:r>
            <a:r>
              <a:rPr lang="en-GB" i="1" dirty="0" smtClean="0"/>
              <a:t>working through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fantasi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apa</a:t>
            </a:r>
            <a:r>
              <a:rPr lang="en-GB" dirty="0" smtClean="0"/>
              <a:t> yang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terjadi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data2.whicdn.com/images/89746422/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14400"/>
            <a:ext cx="7340364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Ulah</a:t>
            </a:r>
            <a:r>
              <a:rPr lang="en-GB" dirty="0" smtClean="0"/>
              <a:t> Lain Sang </a:t>
            </a:r>
            <a:r>
              <a:rPr lang="en-GB" dirty="0" err="1" smtClean="0"/>
              <a:t>Penyendiri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Aktivitas</a:t>
            </a:r>
            <a:r>
              <a:rPr lang="en-GB" dirty="0" smtClean="0"/>
              <a:t> </a:t>
            </a:r>
            <a:r>
              <a:rPr lang="en-GB" dirty="0" err="1" smtClean="0"/>
              <a:t>fisik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membakar</a:t>
            </a:r>
            <a:r>
              <a:rPr lang="en-GB" dirty="0" smtClean="0"/>
              <a:t> </a:t>
            </a:r>
            <a:r>
              <a:rPr lang="en-GB" dirty="0" err="1" smtClean="0"/>
              <a:t>energi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endParaRPr lang="en-GB" dirty="0" smtClean="0"/>
          </a:p>
          <a:p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cabul</a:t>
            </a:r>
            <a:r>
              <a:rPr lang="en-GB" dirty="0" smtClean="0"/>
              <a:t> paling </a:t>
            </a:r>
            <a:r>
              <a:rPr lang="en-GB" dirty="0" err="1" smtClean="0"/>
              <a:t>sering</a:t>
            </a:r>
            <a:r>
              <a:rPr lang="en-GB" dirty="0" smtClean="0"/>
              <a:t> </a:t>
            </a:r>
            <a:r>
              <a:rPr lang="en-GB" dirty="0" err="1" smtClean="0"/>
              <a:t>berupa</a:t>
            </a:r>
            <a:r>
              <a:rPr lang="en-GB" dirty="0" smtClean="0"/>
              <a:t> </a:t>
            </a:r>
            <a:r>
              <a:rPr lang="en-GB" dirty="0" err="1" smtClean="0"/>
              <a:t>eksibisionisme</a:t>
            </a:r>
            <a:r>
              <a:rPr lang="en-GB" dirty="0" smtClean="0"/>
              <a:t>;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inti</a:t>
            </a:r>
            <a:r>
              <a:rPr lang="en-GB" dirty="0" smtClean="0"/>
              <a:t> </a:t>
            </a:r>
            <a:r>
              <a:rPr lang="en-GB" dirty="0" err="1" smtClean="0"/>
              <a:t>narsisistik</a:t>
            </a:r>
            <a:r>
              <a:rPr lang="en-GB" dirty="0" smtClean="0"/>
              <a:t> yang </a:t>
            </a:r>
            <a:r>
              <a:rPr lang="en-GB" dirty="0" err="1" smtClean="0"/>
              <a:t>takut</a:t>
            </a:r>
            <a:r>
              <a:rPr lang="en-GB" dirty="0" smtClean="0"/>
              <a:t> </a:t>
            </a:r>
            <a:r>
              <a:rPr lang="en-GB" dirty="0" err="1" smtClean="0"/>
              <a:t>dibagi</a:t>
            </a:r>
            <a:r>
              <a:rPr lang="en-GB" dirty="0" smtClean="0"/>
              <a:t> </a:t>
            </a:r>
            <a:r>
              <a:rPr lang="en-GB" dirty="0" err="1" smtClean="0"/>
              <a:t>sehingga</a:t>
            </a:r>
            <a:r>
              <a:rPr lang="en-GB" dirty="0" smtClean="0"/>
              <a:t> </a:t>
            </a:r>
            <a:r>
              <a:rPr lang="en-GB" dirty="0" err="1" smtClean="0"/>
              <a:t>dinikmati</a:t>
            </a:r>
            <a:r>
              <a:rPr lang="en-GB" dirty="0" smtClean="0"/>
              <a:t> </a:t>
            </a:r>
            <a:r>
              <a:rPr lang="en-GB" dirty="0" err="1" smtClean="0"/>
              <a:t>sendiri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err="1" smtClean="0">
                <a:sym typeface="Wingdings" pitchFamily="2" charset="2"/>
              </a:rPr>
              <a:t>memperlihatkan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sebagai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ganti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memberi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Patologi</a:t>
            </a:r>
            <a:r>
              <a:rPr lang="en-GB" dirty="0" smtClean="0"/>
              <a:t> </a:t>
            </a:r>
            <a:r>
              <a:rPr lang="en-GB" dirty="0" err="1" smtClean="0"/>
              <a:t>Kepribadian</a:t>
            </a:r>
            <a:r>
              <a:rPr lang="en-GB" dirty="0" smtClean="0"/>
              <a:t> Paranoid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Pemikiran</a:t>
            </a:r>
            <a:r>
              <a:rPr lang="en-GB" dirty="0" smtClean="0"/>
              <a:t> paranoid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dasarnya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patologis</a:t>
            </a:r>
            <a:endParaRPr lang="en-GB" dirty="0" smtClean="0"/>
          </a:p>
          <a:p>
            <a:r>
              <a:rPr lang="en-GB" dirty="0" err="1" smtClean="0"/>
              <a:t>Posisi</a:t>
            </a:r>
            <a:r>
              <a:rPr lang="en-GB" dirty="0" smtClean="0"/>
              <a:t> paranoid-</a:t>
            </a:r>
            <a:r>
              <a:rPr lang="en-GB" dirty="0" err="1" smtClean="0"/>
              <a:t>skizoid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serentang</a:t>
            </a:r>
            <a:r>
              <a:rPr lang="en-GB" dirty="0" smtClean="0"/>
              <a:t> </a:t>
            </a:r>
            <a:r>
              <a:rPr lang="en-GB" dirty="0" err="1" smtClean="0"/>
              <a:t>hidup</a:t>
            </a:r>
            <a:endParaRPr lang="en-GB" dirty="0" smtClean="0"/>
          </a:p>
          <a:p>
            <a:r>
              <a:rPr lang="en-GB" dirty="0" smtClean="0"/>
              <a:t>Modus </a:t>
            </a:r>
            <a:r>
              <a:rPr lang="en-GB" dirty="0" err="1" smtClean="0"/>
              <a:t>ini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dipakai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berbagai</a:t>
            </a:r>
            <a:r>
              <a:rPr lang="en-GB" dirty="0" smtClean="0"/>
              <a:t> </a:t>
            </a:r>
            <a:r>
              <a:rPr lang="en-GB" dirty="0" err="1" smtClean="0"/>
              <a:t>ajang</a:t>
            </a:r>
            <a:endParaRPr lang="en-GB" dirty="0" smtClean="0"/>
          </a:p>
          <a:p>
            <a:r>
              <a:rPr lang="en-GB" dirty="0" err="1" smtClean="0"/>
              <a:t>Kepribadian</a:t>
            </a:r>
            <a:r>
              <a:rPr lang="en-GB" dirty="0" smtClean="0"/>
              <a:t> paranoid </a:t>
            </a:r>
            <a:r>
              <a:rPr lang="en-GB" dirty="0" err="1" smtClean="0"/>
              <a:t>berbeda</a:t>
            </a:r>
            <a:r>
              <a:rPr lang="en-GB" dirty="0" smtClean="0"/>
              <a:t> </a:t>
            </a:r>
            <a:r>
              <a:rPr lang="en-GB" dirty="0" err="1" smtClean="0"/>
              <a:t>lagi</a:t>
            </a:r>
            <a:r>
              <a:rPr lang="en-GB" dirty="0" smtClean="0"/>
              <a:t>, </a:t>
            </a:r>
            <a:r>
              <a:rPr lang="en-GB" dirty="0" err="1" smtClean="0"/>
              <a:t>melibatkan</a:t>
            </a:r>
            <a:r>
              <a:rPr lang="en-GB" dirty="0" smtClean="0"/>
              <a:t> </a:t>
            </a:r>
            <a:r>
              <a:rPr lang="en-GB" dirty="0" err="1" smtClean="0"/>
              <a:t>pola</a:t>
            </a:r>
            <a:r>
              <a:rPr lang="en-GB" dirty="0" smtClean="0"/>
              <a:t> </a:t>
            </a:r>
            <a:r>
              <a:rPr lang="en-GB" dirty="0" err="1" smtClean="0"/>
              <a:t>pemikiran</a:t>
            </a:r>
            <a:r>
              <a:rPr lang="en-GB" dirty="0" smtClean="0"/>
              <a:t>, </a:t>
            </a:r>
            <a:r>
              <a:rPr lang="en-GB" dirty="0" err="1" smtClean="0"/>
              <a:t>perasaan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relasi</a:t>
            </a:r>
            <a:r>
              <a:rPr lang="en-GB" dirty="0" smtClean="0"/>
              <a:t> yang </a:t>
            </a:r>
            <a:r>
              <a:rPr lang="en-GB" dirty="0" err="1" smtClean="0"/>
              <a:t>menetap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kaku</a:t>
            </a:r>
            <a:endParaRPr lang="en-GB" dirty="0" smtClean="0"/>
          </a:p>
          <a:p>
            <a:r>
              <a:rPr lang="en-GB" dirty="0" err="1" smtClean="0"/>
              <a:t>Hampir</a:t>
            </a:r>
            <a:r>
              <a:rPr lang="en-GB" dirty="0" smtClean="0"/>
              <a:t> </a:t>
            </a:r>
            <a:r>
              <a:rPr lang="en-GB" dirty="0" err="1" smtClean="0"/>
              <a:t>waham</a:t>
            </a:r>
            <a:r>
              <a:rPr lang="en-GB" dirty="0" smtClean="0"/>
              <a:t>, </a:t>
            </a:r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psikosis</a:t>
            </a:r>
            <a:r>
              <a:rPr lang="en-GB" dirty="0" smtClean="0"/>
              <a:t> </a:t>
            </a:r>
            <a:r>
              <a:rPr lang="en-GB" dirty="0" err="1" smtClean="0"/>
              <a:t>apa</a:t>
            </a:r>
            <a:r>
              <a:rPr lang="en-GB" dirty="0" smtClean="0"/>
              <a:t> pun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Thoreau (1854/1950, p290)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48000"/>
          </a:xfrm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dirty="0" smtClean="0"/>
              <a:t>If a man does not keep pace with his companions, perhaps it is because he hears a different drummer.</a:t>
            </a:r>
          </a:p>
          <a:p>
            <a:pPr marL="0" indent="0" algn="ctr">
              <a:buNone/>
            </a:pPr>
            <a:r>
              <a:rPr lang="en-GB" sz="3600" dirty="0" smtClean="0"/>
              <a:t>Let him step to the music which he hears, however measured or far away</a:t>
            </a:r>
            <a:endParaRPr lang="en-GB" sz="3600" dirty="0"/>
          </a:p>
        </p:txBody>
      </p:sp>
      <p:sp>
        <p:nvSpPr>
          <p:cNvPr id="6" name="Rectangle 5"/>
          <p:cNvSpPr/>
          <p:nvPr/>
        </p:nvSpPr>
        <p:spPr>
          <a:xfrm>
            <a:off x="5029200" y="5715000"/>
            <a:ext cx="3822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Terima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Kasih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Mengenal</a:t>
            </a:r>
            <a:r>
              <a:rPr lang="en-GB" dirty="0" smtClean="0"/>
              <a:t> </a:t>
            </a:r>
            <a:r>
              <a:rPr lang="en-GB" dirty="0" err="1" smtClean="0"/>
              <a:t>Kepribadian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Terbatas</a:t>
            </a:r>
            <a:r>
              <a:rPr lang="en-GB" dirty="0" smtClean="0"/>
              <a:t> </a:t>
            </a:r>
            <a:r>
              <a:rPr lang="en-GB" dirty="0" err="1" smtClean="0"/>
              <a:t>pengalaman</a:t>
            </a:r>
            <a:r>
              <a:rPr lang="en-GB" dirty="0" smtClean="0"/>
              <a:t>,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sering</a:t>
            </a:r>
            <a:r>
              <a:rPr lang="en-GB" dirty="0" smtClean="0"/>
              <a:t> </a:t>
            </a:r>
            <a:r>
              <a:rPr lang="en-GB" dirty="0" err="1" smtClean="0"/>
              <a:t>ditemukan</a:t>
            </a:r>
            <a:r>
              <a:rPr lang="en-GB" dirty="0" smtClean="0"/>
              <a:t> </a:t>
            </a:r>
            <a:r>
              <a:rPr lang="en-GB" dirty="0" err="1" smtClean="0"/>
              <a:t>berkomorbid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lain</a:t>
            </a:r>
          </a:p>
          <a:p>
            <a:r>
              <a:rPr lang="en-GB" dirty="0" err="1" smtClean="0"/>
              <a:t>Egosintonik</a:t>
            </a:r>
            <a:r>
              <a:rPr lang="en-GB" dirty="0" smtClean="0"/>
              <a:t>, </a:t>
            </a:r>
            <a:r>
              <a:rPr lang="en-GB" dirty="0" err="1" smtClean="0"/>
              <a:t>jarang</a:t>
            </a:r>
            <a:r>
              <a:rPr lang="en-GB" dirty="0" smtClean="0"/>
              <a:t> </a:t>
            </a:r>
            <a:r>
              <a:rPr lang="en-GB" dirty="0" err="1" smtClean="0"/>
              <a:t>meminta</a:t>
            </a:r>
            <a:r>
              <a:rPr lang="en-GB" dirty="0" smtClean="0"/>
              <a:t> </a:t>
            </a:r>
            <a:r>
              <a:rPr lang="en-GB" dirty="0" err="1" smtClean="0"/>
              <a:t>bantuan</a:t>
            </a:r>
            <a:r>
              <a:rPr lang="en-GB" dirty="0" smtClean="0"/>
              <a:t> </a:t>
            </a:r>
            <a:r>
              <a:rPr lang="en-GB" dirty="0" err="1" smtClean="0"/>
              <a:t>sendiri</a:t>
            </a:r>
            <a:endParaRPr lang="en-GB" dirty="0" smtClean="0"/>
          </a:p>
          <a:p>
            <a:r>
              <a:rPr lang="en-GB" dirty="0" err="1" smtClean="0"/>
              <a:t>Pola</a:t>
            </a:r>
            <a:r>
              <a:rPr lang="en-GB" dirty="0" smtClean="0"/>
              <a:t> </a:t>
            </a:r>
            <a:r>
              <a:rPr lang="en-GB" dirty="0" err="1" smtClean="0"/>
              <a:t>pemikiran</a:t>
            </a:r>
            <a:r>
              <a:rPr lang="en-GB" dirty="0" smtClean="0"/>
              <a:t> </a:t>
            </a:r>
            <a:r>
              <a:rPr lang="en-GB" dirty="0" err="1" smtClean="0"/>
              <a:t>khas</a:t>
            </a:r>
            <a:r>
              <a:rPr lang="en-GB" dirty="0" smtClean="0"/>
              <a:t> </a:t>
            </a:r>
            <a:r>
              <a:rPr lang="en-GB" dirty="0" err="1" smtClean="0"/>
              <a:t>melibatkan</a:t>
            </a:r>
            <a:r>
              <a:rPr lang="en-GB" dirty="0" smtClean="0"/>
              <a:t> </a:t>
            </a:r>
            <a:r>
              <a:rPr lang="en-GB" dirty="0" err="1" smtClean="0"/>
              <a:t>pencarian</a:t>
            </a:r>
            <a:r>
              <a:rPr lang="en-GB" dirty="0" smtClean="0"/>
              <a:t> </a:t>
            </a:r>
            <a:r>
              <a:rPr lang="en-GB" dirty="0" err="1" smtClean="0"/>
              <a:t>bukti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“</a:t>
            </a:r>
            <a:r>
              <a:rPr lang="en-GB" dirty="0" err="1" smtClean="0"/>
              <a:t>kebenaran</a:t>
            </a:r>
            <a:r>
              <a:rPr lang="en-GB" dirty="0" smtClean="0"/>
              <a:t> yang </a:t>
            </a:r>
            <a:r>
              <a:rPr lang="en-GB" dirty="0" err="1" smtClean="0"/>
              <a:t>sesungguhnya</a:t>
            </a:r>
            <a:r>
              <a:rPr lang="en-GB" dirty="0" smtClean="0"/>
              <a:t>”</a:t>
            </a:r>
          </a:p>
          <a:p>
            <a:r>
              <a:rPr lang="en-GB" dirty="0" err="1" smtClean="0"/>
              <a:t>Bertahan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kuat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cara</a:t>
            </a:r>
            <a:r>
              <a:rPr lang="en-GB" dirty="0" smtClean="0"/>
              <a:t> </a:t>
            </a:r>
            <a:r>
              <a:rPr lang="en-GB" dirty="0" err="1" smtClean="0"/>
              <a:t>pandang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pendapatnya</a:t>
            </a:r>
            <a:endParaRPr lang="en-GB" dirty="0" smtClean="0"/>
          </a:p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mau</a:t>
            </a:r>
            <a:r>
              <a:rPr lang="en-GB" dirty="0" smtClean="0"/>
              <a:t> </a:t>
            </a:r>
            <a:r>
              <a:rPr lang="en-GB" dirty="0" err="1" smtClean="0"/>
              <a:t>membuka</a:t>
            </a:r>
            <a:r>
              <a:rPr lang="en-GB" dirty="0" smtClean="0"/>
              <a:t> </a:t>
            </a:r>
            <a:r>
              <a:rPr lang="en-GB" dirty="0" err="1" smtClean="0"/>
              <a:t>rahasia</a:t>
            </a:r>
            <a:r>
              <a:rPr lang="en-GB" dirty="0" smtClean="0"/>
              <a:t>, </a:t>
            </a:r>
            <a:r>
              <a:rPr lang="en-GB" dirty="0" err="1" smtClean="0"/>
              <a:t>sulit</a:t>
            </a:r>
            <a:r>
              <a:rPr lang="en-GB" dirty="0" smtClean="0"/>
              <a:t> </a:t>
            </a:r>
            <a:r>
              <a:rPr lang="en-GB" dirty="0" err="1" smtClean="0"/>
              <a:t>dideteksi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Realita</a:t>
            </a:r>
            <a:r>
              <a:rPr lang="en-GB" dirty="0" smtClean="0"/>
              <a:t> </a:t>
            </a:r>
            <a:r>
              <a:rPr lang="en-GB" dirty="0" err="1" smtClean="0"/>
              <a:t>Baginya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dipersepsikan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distorsi</a:t>
            </a:r>
            <a:r>
              <a:rPr lang="en-GB" dirty="0" smtClean="0"/>
              <a:t>, </a:t>
            </a:r>
            <a:r>
              <a:rPr lang="en-GB" dirty="0" err="1" smtClean="0"/>
              <a:t>tetapi</a:t>
            </a:r>
            <a:r>
              <a:rPr lang="en-GB" dirty="0" smtClean="0"/>
              <a:t> </a:t>
            </a:r>
            <a:r>
              <a:rPr lang="en-GB" dirty="0" err="1" smtClean="0"/>
              <a:t>signifikansinya</a:t>
            </a:r>
            <a:r>
              <a:rPr lang="en-GB" dirty="0" smtClean="0"/>
              <a:t> </a:t>
            </a:r>
            <a:r>
              <a:rPr lang="en-GB" dirty="0" err="1" smtClean="0"/>
              <a:t>disalah</a:t>
            </a:r>
            <a:r>
              <a:rPr lang="en-GB" dirty="0" smtClean="0"/>
              <a:t> </a:t>
            </a:r>
            <a:r>
              <a:rPr lang="en-GB" dirty="0" err="1" smtClean="0"/>
              <a:t>tafsirkan</a:t>
            </a:r>
            <a:endParaRPr lang="en-GB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0"/>
            <a:ext cx="483114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830687"/>
            <a:ext cx="4191000" cy="40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Pemahaman</a:t>
            </a:r>
            <a:r>
              <a:rPr lang="en-GB" dirty="0" smtClean="0"/>
              <a:t> </a:t>
            </a:r>
            <a:r>
              <a:rPr lang="en-GB" dirty="0" err="1" smtClean="0"/>
              <a:t>Psikodinamika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Pola</a:t>
            </a:r>
            <a:r>
              <a:rPr lang="en-GB" dirty="0" smtClean="0"/>
              <a:t> </a:t>
            </a:r>
            <a:r>
              <a:rPr lang="en-GB" dirty="0" err="1" smtClean="0"/>
              <a:t>organisasi</a:t>
            </a:r>
            <a:r>
              <a:rPr lang="en-GB" dirty="0" smtClean="0"/>
              <a:t> </a:t>
            </a:r>
            <a:r>
              <a:rPr lang="en-GB" dirty="0" err="1" smtClean="0"/>
              <a:t>skizoid</a:t>
            </a:r>
            <a:r>
              <a:rPr lang="en-GB" dirty="0" smtClean="0"/>
              <a:t>-paranoid</a:t>
            </a:r>
          </a:p>
          <a:p>
            <a:r>
              <a:rPr lang="en-GB" dirty="0" err="1" smtClean="0"/>
              <a:t>Mekanisme</a:t>
            </a:r>
            <a:r>
              <a:rPr lang="en-GB" dirty="0" smtClean="0"/>
              <a:t> </a:t>
            </a:r>
            <a:r>
              <a:rPr lang="en-GB" i="1" dirty="0" smtClean="0"/>
              <a:t>splitting</a:t>
            </a:r>
            <a:r>
              <a:rPr lang="en-GB" dirty="0" smtClean="0"/>
              <a:t>, </a:t>
            </a:r>
            <a:r>
              <a:rPr lang="en-GB" dirty="0" err="1" smtClean="0"/>
              <a:t>benci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senang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boleh</a:t>
            </a:r>
            <a:r>
              <a:rPr lang="en-GB" dirty="0" smtClean="0"/>
              <a:t> </a:t>
            </a:r>
            <a:r>
              <a:rPr lang="en-GB" dirty="0" err="1" smtClean="0"/>
              <a:t>disatukan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satu</a:t>
            </a:r>
            <a:r>
              <a:rPr lang="en-GB" dirty="0" smtClean="0"/>
              <a:t> </a:t>
            </a:r>
            <a:r>
              <a:rPr lang="en-GB" dirty="0" err="1" smtClean="0"/>
              <a:t>obyek</a:t>
            </a:r>
            <a:endParaRPr lang="en-GB" dirty="0" smtClean="0"/>
          </a:p>
          <a:p>
            <a:r>
              <a:rPr lang="en-GB" dirty="0" err="1" smtClean="0"/>
              <a:t>Penyatuannya</a:t>
            </a:r>
            <a:r>
              <a:rPr lang="en-GB" dirty="0" smtClean="0"/>
              <a:t> </a:t>
            </a:r>
            <a:r>
              <a:rPr lang="en-GB" dirty="0" err="1" smtClean="0"/>
              <a:t>menimbulkan</a:t>
            </a:r>
            <a:r>
              <a:rPr lang="en-GB" dirty="0" smtClean="0"/>
              <a:t> </a:t>
            </a:r>
            <a:r>
              <a:rPr lang="en-GB" dirty="0" err="1" smtClean="0"/>
              <a:t>kecemasan</a:t>
            </a:r>
            <a:r>
              <a:rPr lang="en-GB" dirty="0" smtClean="0"/>
              <a:t>, </a:t>
            </a:r>
            <a:r>
              <a:rPr lang="en-GB" dirty="0" err="1" smtClean="0"/>
              <a:t>bahwa</a:t>
            </a:r>
            <a:r>
              <a:rPr lang="en-GB" dirty="0" smtClean="0"/>
              <a:t> </a:t>
            </a:r>
            <a:r>
              <a:rPr lang="en-GB" dirty="0" err="1" smtClean="0"/>
              <a:t>kebencian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merusak</a:t>
            </a:r>
            <a:r>
              <a:rPr lang="en-GB" dirty="0" smtClean="0"/>
              <a:t> rasa </a:t>
            </a:r>
            <a:r>
              <a:rPr lang="en-GB" dirty="0" err="1" smtClean="0"/>
              <a:t>cinta</a:t>
            </a:r>
            <a:endParaRPr lang="en-GB" dirty="0" smtClean="0"/>
          </a:p>
          <a:p>
            <a:r>
              <a:rPr lang="en-GB" dirty="0" err="1" smtClean="0"/>
              <a:t>Ketahanan</a:t>
            </a:r>
            <a:r>
              <a:rPr lang="en-GB" dirty="0" smtClean="0"/>
              <a:t> </a:t>
            </a:r>
            <a:r>
              <a:rPr lang="en-GB" dirty="0" err="1" smtClean="0"/>
              <a:t>emosional</a:t>
            </a:r>
            <a:r>
              <a:rPr lang="en-GB" dirty="0" smtClean="0"/>
              <a:t> </a:t>
            </a:r>
            <a:r>
              <a:rPr lang="en-GB" dirty="0" err="1" smtClean="0"/>
              <a:t>bergantung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kemampuan</a:t>
            </a:r>
            <a:r>
              <a:rPr lang="en-GB" dirty="0" smtClean="0"/>
              <a:t> </a:t>
            </a:r>
            <a:r>
              <a:rPr lang="en-GB" dirty="0" err="1" smtClean="0"/>
              <a:t>memisahkan</a:t>
            </a:r>
            <a:r>
              <a:rPr lang="en-GB" dirty="0" smtClean="0"/>
              <a:t> </a:t>
            </a:r>
            <a:r>
              <a:rPr lang="en-GB" dirty="0" err="1" smtClean="0"/>
              <a:t>semua</a:t>
            </a:r>
            <a:r>
              <a:rPr lang="en-GB" dirty="0" smtClean="0"/>
              <a:t> </a:t>
            </a:r>
            <a:r>
              <a:rPr lang="en-GB" dirty="0" err="1" smtClean="0"/>
              <a:t>keburukan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diproyeksikan</a:t>
            </a:r>
            <a:r>
              <a:rPr lang="en-GB" dirty="0" smtClean="0"/>
              <a:t> </a:t>
            </a:r>
            <a:r>
              <a:rPr lang="en-GB" dirty="0" err="1" smtClean="0"/>
              <a:t>keluar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Relasi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Perlekatan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Menunggu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</a:t>
            </a:r>
            <a:r>
              <a:rPr lang="en-GB" dirty="0" err="1" smtClean="0"/>
              <a:t>lengah</a:t>
            </a:r>
            <a:r>
              <a:rPr lang="en-GB" dirty="0" smtClean="0"/>
              <a:t> </a:t>
            </a:r>
            <a:r>
              <a:rPr lang="en-GB" dirty="0" err="1" smtClean="0"/>
              <a:t>sehingga</a:t>
            </a:r>
            <a:r>
              <a:rPr lang="en-GB" dirty="0" smtClean="0"/>
              <a:t> </a:t>
            </a:r>
            <a:r>
              <a:rPr lang="en-GB" dirty="0" err="1" smtClean="0"/>
              <a:t>ketahuan</a:t>
            </a:r>
            <a:endParaRPr lang="en-GB" dirty="0" smtClean="0"/>
          </a:p>
          <a:p>
            <a:r>
              <a:rPr lang="en-GB" dirty="0" err="1" smtClean="0"/>
              <a:t>Dunia</a:t>
            </a:r>
            <a:r>
              <a:rPr lang="en-GB" dirty="0" smtClean="0"/>
              <a:t> </a:t>
            </a:r>
            <a:r>
              <a:rPr lang="en-GB" dirty="0" err="1" smtClean="0"/>
              <a:t>diisi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yang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layak</a:t>
            </a:r>
            <a:r>
              <a:rPr lang="en-GB" dirty="0" smtClean="0"/>
              <a:t> </a:t>
            </a:r>
            <a:r>
              <a:rPr lang="en-GB" dirty="0" err="1" smtClean="0"/>
              <a:t>dipercayai</a:t>
            </a:r>
            <a:endParaRPr lang="en-GB" dirty="0" smtClean="0"/>
          </a:p>
          <a:p>
            <a:r>
              <a:rPr lang="en-GB" dirty="0" err="1" smtClean="0"/>
              <a:t>Kekecewaan</a:t>
            </a:r>
            <a:r>
              <a:rPr lang="en-GB" dirty="0" smtClean="0"/>
              <a:t> </a:t>
            </a:r>
            <a:r>
              <a:rPr lang="en-GB" dirty="0" err="1" smtClean="0"/>
              <a:t>kecil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terapis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merusak</a:t>
            </a:r>
            <a:r>
              <a:rPr lang="en-GB" dirty="0" smtClean="0"/>
              <a:t> </a:t>
            </a:r>
            <a:r>
              <a:rPr lang="en-GB" dirty="0" err="1" smtClean="0"/>
              <a:t>hubungan</a:t>
            </a:r>
            <a:r>
              <a:rPr lang="en-GB" dirty="0" smtClean="0"/>
              <a:t> yang </a:t>
            </a:r>
            <a:r>
              <a:rPr lang="en-GB" dirty="0" err="1" smtClean="0"/>
              <a:t>telah</a:t>
            </a:r>
            <a:r>
              <a:rPr lang="en-GB" dirty="0" smtClean="0"/>
              <a:t> </a:t>
            </a:r>
            <a:r>
              <a:rPr lang="en-GB" dirty="0" err="1" smtClean="0"/>
              <a:t>terjalin</a:t>
            </a:r>
            <a:endParaRPr lang="en-GB" dirty="0" smtClean="0"/>
          </a:p>
          <a:p>
            <a:r>
              <a:rPr lang="en-GB" dirty="0" err="1" smtClean="0"/>
              <a:t>Tahu</a:t>
            </a:r>
            <a:r>
              <a:rPr lang="en-GB" dirty="0" smtClean="0"/>
              <a:t> </a:t>
            </a:r>
            <a:r>
              <a:rPr lang="en-GB" dirty="0" err="1" smtClean="0"/>
              <a:t>bahwa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lain </a:t>
            </a:r>
            <a:r>
              <a:rPr lang="en-GB" u="sng" dirty="0" err="1" smtClean="0"/>
              <a:t>sedang</a:t>
            </a:r>
            <a:r>
              <a:rPr lang="en-GB" dirty="0" smtClean="0"/>
              <a:t> </a:t>
            </a:r>
            <a:r>
              <a:rPr lang="en-GB" dirty="0" err="1" smtClean="0"/>
              <a:t>menyakitinya</a:t>
            </a:r>
            <a:endParaRPr lang="en-GB" dirty="0" smtClean="0"/>
          </a:p>
          <a:p>
            <a:r>
              <a:rPr lang="en-GB" dirty="0" err="1" smtClean="0"/>
              <a:t>Transferensi</a:t>
            </a:r>
            <a:r>
              <a:rPr lang="en-GB" dirty="0" smtClean="0"/>
              <a:t> yang </a:t>
            </a:r>
            <a:r>
              <a:rPr lang="en-GB" dirty="0" err="1" smtClean="0"/>
              <a:t>dianggap</a:t>
            </a:r>
            <a:r>
              <a:rPr lang="en-GB" dirty="0" smtClean="0"/>
              <a:t> </a:t>
            </a:r>
            <a:r>
              <a:rPr lang="en-GB" dirty="0" err="1" smtClean="0"/>
              <a:t>kenyataan</a:t>
            </a:r>
            <a:endParaRPr lang="en-GB" dirty="0" smtClean="0"/>
          </a:p>
          <a:p>
            <a:r>
              <a:rPr lang="en-GB" dirty="0" err="1" smtClean="0"/>
              <a:t>Tertahan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modus </a:t>
            </a:r>
            <a:r>
              <a:rPr lang="en-GB" dirty="0" err="1" smtClean="0"/>
              <a:t>ekivalensi</a:t>
            </a:r>
            <a:r>
              <a:rPr lang="en-GB" dirty="0" smtClean="0"/>
              <a:t> </a:t>
            </a:r>
            <a:r>
              <a:rPr lang="en-GB" dirty="0" err="1" smtClean="0"/>
              <a:t>psikik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1582</Words>
  <Application>Microsoft Office PowerPoint</Application>
  <PresentationFormat>On-screen Show (4:3)</PresentationFormat>
  <Paragraphs>193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Kepribadian Kelompok A</vt:lpstr>
      <vt:lpstr>Alkisah...</vt:lpstr>
      <vt:lpstr>Slide 3</vt:lpstr>
      <vt:lpstr>Slide 4</vt:lpstr>
      <vt:lpstr>Patologi Kepribadian Paranoid</vt:lpstr>
      <vt:lpstr>Mengenal Kepribadian Ini</vt:lpstr>
      <vt:lpstr>Realita Baginya</vt:lpstr>
      <vt:lpstr>Pemahaman Psikodinamika</vt:lpstr>
      <vt:lpstr>Relasi dan Perlekatan</vt:lpstr>
      <vt:lpstr>Mekanisme Defensi</vt:lpstr>
      <vt:lpstr>Mekanisme Defensi</vt:lpstr>
      <vt:lpstr>Harga dan Rasa Diri</vt:lpstr>
      <vt:lpstr>Di Balik Proyeksi</vt:lpstr>
      <vt:lpstr>Slide 14</vt:lpstr>
      <vt:lpstr>Membangun Aliansi</vt:lpstr>
      <vt:lpstr>Isu Kontratransferensi</vt:lpstr>
      <vt:lpstr>Menyikapi Kecurigaan</vt:lpstr>
      <vt:lpstr>Slide 18</vt:lpstr>
      <vt:lpstr>Tujuan Psikoterapi</vt:lpstr>
      <vt:lpstr>Perubahan Sikap</vt:lpstr>
      <vt:lpstr>Mencegah Kekerasan</vt:lpstr>
      <vt:lpstr>Mencegah Kekerasan</vt:lpstr>
      <vt:lpstr>Slide 23</vt:lpstr>
      <vt:lpstr>Slide 24</vt:lpstr>
      <vt:lpstr>Skizotipal Dan Skizofrenia</vt:lpstr>
      <vt:lpstr>Slide 26</vt:lpstr>
      <vt:lpstr>Skizotipal vs Skizoid</vt:lpstr>
      <vt:lpstr>Inilah Hidup Mereka</vt:lpstr>
      <vt:lpstr>Inilah Hati Mereka</vt:lpstr>
      <vt:lpstr>Inilah Hati Mereka</vt:lpstr>
      <vt:lpstr>Slide 31</vt:lpstr>
      <vt:lpstr>Inilah Hati Mereka</vt:lpstr>
      <vt:lpstr>Inilah Hati Mereka</vt:lpstr>
      <vt:lpstr>Menurut Teori Relasi Objek</vt:lpstr>
      <vt:lpstr>Si Anak dan Ibunya</vt:lpstr>
      <vt:lpstr>Kompromi Skizoid</vt:lpstr>
      <vt:lpstr>Makna Sebuah Keterasingan</vt:lpstr>
      <vt:lpstr>Makna Sebuah Keterasingan</vt:lpstr>
      <vt:lpstr>Psikoterapi Individu</vt:lpstr>
      <vt:lpstr>Mencairkan Kebekuan Hatinya</vt:lpstr>
      <vt:lpstr>Betapa Hati Itu Beku</vt:lpstr>
      <vt:lpstr>Dan Kebekuan Itu Masih Ada</vt:lpstr>
      <vt:lpstr>Slide 43</vt:lpstr>
      <vt:lpstr>Dan Setelah Diam</vt:lpstr>
      <vt:lpstr>Psikoterapi Dinamik Kelompok</vt:lpstr>
      <vt:lpstr>Sulitnya Kebersamaan</vt:lpstr>
      <vt:lpstr>Bersama Dan Sendiri</vt:lpstr>
      <vt:lpstr>Slide 48</vt:lpstr>
      <vt:lpstr>Ulah Lain Sang Penyendiri</vt:lpstr>
      <vt:lpstr>Thoreau (1854/1950, p290)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LORDz</dc:creator>
  <cp:lastModifiedBy>LORDz</cp:lastModifiedBy>
  <cp:revision>61</cp:revision>
  <dcterms:created xsi:type="dcterms:W3CDTF">2014-10-19T02:00:04Z</dcterms:created>
  <dcterms:modified xsi:type="dcterms:W3CDTF">2014-11-13T07:56:44Z</dcterms:modified>
</cp:coreProperties>
</file>