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71" r:id="rId6"/>
    <p:sldId id="259" r:id="rId7"/>
    <p:sldId id="275" r:id="rId8"/>
    <p:sldId id="260" r:id="rId9"/>
    <p:sldId id="273" r:id="rId10"/>
    <p:sldId id="261" r:id="rId11"/>
    <p:sldId id="262" r:id="rId12"/>
    <p:sldId id="263" r:id="rId13"/>
    <p:sldId id="264" r:id="rId14"/>
    <p:sldId id="265" r:id="rId15"/>
    <p:sldId id="274" r:id="rId16"/>
    <p:sldId id="266" r:id="rId17"/>
    <p:sldId id="267" r:id="rId18"/>
    <p:sldId id="268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176B8-5848-41B8-800D-B07D5FA61436}" type="datetimeFigureOut">
              <a:rPr lang="en-US" smtClean="0"/>
              <a:pPr/>
              <a:t>10/21/2014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F277-835B-43D6-9F51-5B199E77D83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Existential </a:t>
            </a:r>
            <a:r>
              <a:rPr lang="en-GB" dirty="0" smtClean="0"/>
              <a:t>Case </a:t>
            </a:r>
            <a:r>
              <a:rPr lang="en-GB" dirty="0" smtClean="0"/>
              <a:t>Analysis and Treatment Planning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Intervensi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teknik</a:t>
            </a:r>
            <a:r>
              <a:rPr lang="en-GB" dirty="0" smtClean="0"/>
              <a:t> yang </a:t>
            </a:r>
            <a:r>
              <a:rPr lang="en-GB" dirty="0" err="1" smtClean="0"/>
              <a:t>lugas</a:t>
            </a:r>
            <a:endParaRPr lang="en-GB" dirty="0" smtClean="0"/>
          </a:p>
          <a:p>
            <a:r>
              <a:rPr lang="en-GB" dirty="0" err="1" smtClean="0"/>
              <a:t>Membangun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</a:t>
            </a:r>
            <a:r>
              <a:rPr lang="en-GB" dirty="0" err="1" smtClean="0"/>
              <a:t>terapetik</a:t>
            </a:r>
            <a:endParaRPr lang="en-GB" dirty="0" smtClean="0"/>
          </a:p>
          <a:p>
            <a:r>
              <a:rPr lang="en-GB" dirty="0" err="1" smtClean="0"/>
              <a:t>Menyediakan</a:t>
            </a:r>
            <a:r>
              <a:rPr lang="en-GB" dirty="0" smtClean="0"/>
              <a:t> </a:t>
            </a:r>
            <a:r>
              <a:rPr lang="en-GB" dirty="0" err="1" smtClean="0"/>
              <a:t>cerminan</a:t>
            </a:r>
            <a:r>
              <a:rPr lang="en-GB" dirty="0" smtClean="0"/>
              <a:t> </a:t>
            </a:r>
            <a:r>
              <a:rPr lang="en-GB" dirty="0" err="1" smtClean="0"/>
              <a:t>empatik</a:t>
            </a:r>
            <a:endParaRPr lang="en-GB" dirty="0" smtClean="0"/>
          </a:p>
          <a:p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umpan</a:t>
            </a:r>
            <a:r>
              <a:rPr lang="en-GB" dirty="0" smtClean="0"/>
              <a:t> </a:t>
            </a:r>
            <a:r>
              <a:rPr lang="en-GB" dirty="0" err="1" smtClean="0"/>
              <a:t>balik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konfrontasi</a:t>
            </a:r>
            <a:endParaRPr lang="en-GB" dirty="0" smtClean="0"/>
          </a:p>
          <a:p>
            <a:r>
              <a:rPr lang="en-GB" dirty="0" err="1" smtClean="0"/>
              <a:t>Menyusun</a:t>
            </a:r>
            <a:r>
              <a:rPr lang="en-GB" dirty="0" smtClean="0"/>
              <a:t> </a:t>
            </a:r>
            <a:r>
              <a:rPr lang="en-GB" dirty="0" err="1" smtClean="0"/>
              <a:t>ulang</a:t>
            </a:r>
            <a:r>
              <a:rPr lang="en-GB" dirty="0" smtClean="0"/>
              <a:t> </a:t>
            </a:r>
            <a:r>
              <a:rPr lang="en-GB" dirty="0" err="1" smtClean="0"/>
              <a:t>kognisi</a:t>
            </a:r>
            <a:endParaRPr lang="en-GB" dirty="0" smtClean="0"/>
          </a:p>
          <a:p>
            <a:r>
              <a:rPr lang="en-GB" dirty="0" err="1" smtClean="0"/>
              <a:t>Memantau</a:t>
            </a:r>
            <a:r>
              <a:rPr lang="en-GB" dirty="0" smtClean="0"/>
              <a:t> </a:t>
            </a:r>
            <a:r>
              <a:rPr lang="en-GB" dirty="0" err="1" smtClean="0"/>
              <a:t>penyempitan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perluasan</a:t>
            </a:r>
            <a:r>
              <a:rPr lang="en-GB" dirty="0" smtClean="0"/>
              <a:t> </a:t>
            </a:r>
            <a:r>
              <a:rPr lang="en-GB" dirty="0" err="1" smtClean="0"/>
              <a:t>cara</a:t>
            </a:r>
            <a:r>
              <a:rPr lang="en-GB" dirty="0" smtClean="0"/>
              <a:t> </a:t>
            </a:r>
            <a:r>
              <a:rPr lang="en-GB" dirty="0" err="1" smtClean="0"/>
              <a:t>pandang</a:t>
            </a:r>
            <a:endParaRPr lang="en-GB" dirty="0" smtClean="0"/>
          </a:p>
          <a:p>
            <a:pPr>
              <a:buNone/>
            </a:pPr>
            <a:r>
              <a:rPr lang="en-GB" dirty="0" err="1" smtClean="0"/>
              <a:t>Mungkin</a:t>
            </a:r>
            <a:r>
              <a:rPr lang="en-GB" dirty="0" smtClean="0"/>
              <a:t> </a:t>
            </a:r>
            <a:r>
              <a:rPr lang="en-GB" dirty="0" err="1" smtClean="0"/>
              <a:t>dipadu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intervensi</a:t>
            </a:r>
            <a:r>
              <a:rPr lang="en-GB" dirty="0" smtClean="0"/>
              <a:t> </a:t>
            </a:r>
            <a:r>
              <a:rPr lang="en-GB" dirty="0" err="1" smtClean="0"/>
              <a:t>teknikal</a:t>
            </a:r>
            <a:r>
              <a:rPr lang="en-GB" dirty="0" smtClean="0"/>
              <a:t> lain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Mengukur</a:t>
            </a:r>
            <a:r>
              <a:rPr lang="en-GB" dirty="0" smtClean="0"/>
              <a:t> </a:t>
            </a:r>
            <a:r>
              <a:rPr lang="en-GB" dirty="0" err="1" smtClean="0"/>
              <a:t>Luaran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Teka-teki</a:t>
            </a:r>
            <a:r>
              <a:rPr lang="en-GB" dirty="0" smtClean="0"/>
              <a:t> yang </a:t>
            </a:r>
            <a:r>
              <a:rPr lang="en-GB" dirty="0" err="1" smtClean="0"/>
              <a:t>membingungkan</a:t>
            </a:r>
            <a:r>
              <a:rPr lang="en-GB" dirty="0" smtClean="0"/>
              <a:t> (</a:t>
            </a:r>
            <a:r>
              <a:rPr lang="en-GB" i="1" dirty="0" smtClean="0"/>
              <a:t>perplexing conundrum</a:t>
            </a:r>
            <a:r>
              <a:rPr lang="en-GB" dirty="0" smtClean="0"/>
              <a:t>), </a:t>
            </a:r>
            <a:r>
              <a:rPr lang="en-GB" dirty="0" err="1" smtClean="0"/>
              <a:t>seringkali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diukur</a:t>
            </a:r>
            <a:endParaRPr lang="en-GB" dirty="0" smtClean="0"/>
          </a:p>
          <a:p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tradisional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menggunakan</a:t>
            </a:r>
            <a:r>
              <a:rPr lang="en-GB" dirty="0" smtClean="0"/>
              <a:t> </a:t>
            </a:r>
            <a:r>
              <a:rPr lang="en-GB" dirty="0" err="1" smtClean="0"/>
              <a:t>alat</a:t>
            </a:r>
            <a:r>
              <a:rPr lang="en-GB" dirty="0" smtClean="0"/>
              <a:t> </a:t>
            </a:r>
            <a:r>
              <a:rPr lang="en-GB" dirty="0" err="1" smtClean="0"/>
              <a:t>ukur</a:t>
            </a:r>
            <a:r>
              <a:rPr lang="en-GB" dirty="0" smtClean="0"/>
              <a:t>,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tujuannya</a:t>
            </a:r>
            <a:r>
              <a:rPr lang="en-GB" dirty="0" smtClean="0"/>
              <a:t> </a:t>
            </a:r>
            <a:r>
              <a:rPr lang="en-GB" dirty="0" err="1" smtClean="0"/>
              <a:t>adalah</a:t>
            </a:r>
            <a:r>
              <a:rPr lang="en-GB" dirty="0" smtClean="0"/>
              <a:t> </a:t>
            </a:r>
            <a:r>
              <a:rPr lang="en-GB" dirty="0" err="1" smtClean="0"/>
              <a:t>memperluas</a:t>
            </a:r>
            <a:r>
              <a:rPr lang="en-GB" dirty="0" smtClean="0"/>
              <a:t> </a:t>
            </a:r>
            <a:r>
              <a:rPr lang="en-GB" dirty="0" err="1" smtClean="0"/>
              <a:t>konsep</a:t>
            </a:r>
            <a:r>
              <a:rPr lang="en-GB" dirty="0" smtClean="0"/>
              <a:t> </a:t>
            </a:r>
            <a:r>
              <a:rPr lang="en-GB" dirty="0" err="1" smtClean="0"/>
              <a:t>seseorang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dirinya</a:t>
            </a:r>
            <a:r>
              <a:rPr lang="en-GB" dirty="0" smtClean="0"/>
              <a:t> (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terbatas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beberapa</a:t>
            </a:r>
            <a:r>
              <a:rPr lang="en-GB" dirty="0" smtClean="0"/>
              <a:t> </a:t>
            </a:r>
            <a:r>
              <a:rPr lang="en-GB" dirty="0" err="1" smtClean="0"/>
              <a:t>aspek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diukur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akuntabilitas</a:t>
            </a:r>
            <a:r>
              <a:rPr lang="en-GB" dirty="0" smtClean="0"/>
              <a:t>: </a:t>
            </a:r>
            <a:r>
              <a:rPr lang="en-GB" dirty="0" err="1" smtClean="0"/>
              <a:t>pakai</a:t>
            </a:r>
            <a:r>
              <a:rPr lang="en-GB" dirty="0" smtClean="0"/>
              <a:t>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akui</a:t>
            </a:r>
            <a:r>
              <a:rPr lang="en-GB" dirty="0" smtClean="0"/>
              <a:t> </a:t>
            </a:r>
            <a:r>
              <a:rPr lang="en-GB" dirty="0" err="1" smtClean="0"/>
              <a:t>ketidak</a:t>
            </a:r>
            <a:r>
              <a:rPr lang="en-GB" dirty="0" smtClean="0"/>
              <a:t> </a:t>
            </a:r>
            <a:r>
              <a:rPr lang="en-GB" dirty="0" err="1" smtClean="0"/>
              <a:t>luasannya</a:t>
            </a:r>
            <a:r>
              <a:rPr lang="en-GB" dirty="0" smtClean="0"/>
              <a:t>, </a:t>
            </a:r>
            <a:r>
              <a:rPr lang="en-GB" dirty="0" err="1" smtClean="0"/>
              <a:t>persempit</a:t>
            </a:r>
            <a:r>
              <a:rPr lang="en-GB" dirty="0" smtClean="0"/>
              <a:t> </a:t>
            </a:r>
            <a:r>
              <a:rPr lang="en-GB" dirty="0" err="1" smtClean="0"/>
              <a:t>tujuan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aspek</a:t>
            </a:r>
            <a:r>
              <a:rPr lang="en-GB" dirty="0" smtClean="0"/>
              <a:t> </a:t>
            </a:r>
            <a:r>
              <a:rPr lang="en-GB" dirty="0" err="1" smtClean="0"/>
              <a:t>tertentu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Alat</a:t>
            </a:r>
            <a:r>
              <a:rPr lang="en-GB" dirty="0" smtClean="0"/>
              <a:t> </a:t>
            </a:r>
            <a:r>
              <a:rPr lang="en-GB" dirty="0" err="1" smtClean="0"/>
              <a:t>Ukur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Life Regard Index</a:t>
            </a:r>
          </a:p>
          <a:p>
            <a:r>
              <a:rPr lang="en-GB" dirty="0" smtClean="0"/>
              <a:t>Purpose in Life Test</a:t>
            </a:r>
          </a:p>
          <a:p>
            <a:r>
              <a:rPr lang="en-GB" dirty="0" smtClean="0"/>
              <a:t>Seeking of </a:t>
            </a:r>
            <a:r>
              <a:rPr lang="en-GB" dirty="0" err="1" smtClean="0"/>
              <a:t>Noetic</a:t>
            </a:r>
            <a:r>
              <a:rPr lang="en-GB" dirty="0" smtClean="0"/>
              <a:t> Goals Test</a:t>
            </a:r>
          </a:p>
          <a:p>
            <a:r>
              <a:rPr lang="en-GB" dirty="0" smtClean="0"/>
              <a:t>Spiritual Meaning Scale</a:t>
            </a:r>
          </a:p>
          <a:p>
            <a:r>
              <a:rPr lang="en-GB" dirty="0" smtClean="0"/>
              <a:t>Toronto Mindfulness Scale</a:t>
            </a:r>
          </a:p>
          <a:p>
            <a:pPr>
              <a:buNone/>
            </a:pPr>
            <a:r>
              <a:rPr lang="en-GB" dirty="0" err="1" smtClean="0"/>
              <a:t>gunakan</a:t>
            </a:r>
            <a:r>
              <a:rPr lang="en-GB" dirty="0" smtClean="0"/>
              <a:t> </a:t>
            </a:r>
            <a:r>
              <a:rPr lang="en-GB" dirty="0" err="1" smtClean="0"/>
              <a:t>kalau</a:t>
            </a:r>
            <a:r>
              <a:rPr lang="en-GB" dirty="0" smtClean="0"/>
              <a:t> </a:t>
            </a:r>
            <a:r>
              <a:rPr lang="en-GB" dirty="0" err="1" smtClean="0"/>
              <a:t>perlu</a:t>
            </a:r>
            <a:endParaRPr lang="en-GB" dirty="0"/>
          </a:p>
        </p:txBody>
      </p:sp>
      <p:pic>
        <p:nvPicPr>
          <p:cNvPr id="7170" name="Picture 2" descr="http://lagomorph.org/wp-content/uploads/2010/02/measuring-happin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838200"/>
            <a:ext cx="2895600" cy="5099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Budaya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Jenis</a:t>
            </a:r>
            <a:r>
              <a:rPr lang="en-GB" dirty="0" smtClean="0"/>
              <a:t> </a:t>
            </a:r>
            <a:r>
              <a:rPr lang="en-GB" dirty="0" err="1" smtClean="0"/>
              <a:t>Kelamin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Kritik</a:t>
            </a:r>
            <a:r>
              <a:rPr lang="en-GB" dirty="0" smtClean="0"/>
              <a:t>: </a:t>
            </a:r>
            <a:r>
              <a:rPr lang="en-GB" dirty="0" err="1" smtClean="0"/>
              <a:t>mengajukan</a:t>
            </a:r>
            <a:r>
              <a:rPr lang="en-GB" dirty="0" smtClean="0"/>
              <a:t> </a:t>
            </a:r>
            <a:r>
              <a:rPr lang="en-GB" dirty="0" err="1" smtClean="0"/>
              <a:t>penerimaan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r>
              <a:rPr lang="en-GB" dirty="0" smtClean="0"/>
              <a:t> (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populasi</a:t>
            </a:r>
            <a:r>
              <a:rPr lang="en-GB" dirty="0" smtClean="0"/>
              <a:t> yang </a:t>
            </a:r>
            <a:r>
              <a:rPr lang="en-GB" dirty="0" err="1" smtClean="0"/>
              <a:t>masih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berkembang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Fakta</a:t>
            </a:r>
            <a:r>
              <a:rPr lang="en-GB" dirty="0" smtClean="0"/>
              <a:t>: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digunakan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pelbagai</a:t>
            </a:r>
            <a:r>
              <a:rPr lang="en-GB" dirty="0" smtClean="0"/>
              <a:t> </a:t>
            </a:r>
            <a:r>
              <a:rPr lang="en-GB" dirty="0" err="1" smtClean="0"/>
              <a:t>individu</a:t>
            </a:r>
            <a:r>
              <a:rPr lang="en-GB" dirty="0" smtClean="0"/>
              <a:t> </a:t>
            </a:r>
            <a:r>
              <a:rPr lang="en-GB" dirty="0" err="1" smtClean="0"/>
              <a:t>lintas</a:t>
            </a:r>
            <a:r>
              <a:rPr lang="en-GB" dirty="0" smtClean="0"/>
              <a:t> </a:t>
            </a:r>
            <a:r>
              <a:rPr lang="en-GB" dirty="0" err="1" smtClean="0"/>
              <a:t>faktor</a:t>
            </a:r>
            <a:endParaRPr lang="en-GB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titik</a:t>
            </a:r>
            <a:r>
              <a:rPr lang="en-GB" dirty="0" smtClean="0"/>
              <a:t> </a:t>
            </a:r>
            <a:r>
              <a:rPr lang="en-GB" dirty="0" err="1" smtClean="0"/>
              <a:t>ketika</a:t>
            </a:r>
            <a:r>
              <a:rPr lang="en-GB" dirty="0" smtClean="0"/>
              <a:t> </a:t>
            </a:r>
            <a:r>
              <a:rPr lang="en-GB" dirty="0" err="1" smtClean="0"/>
              <a:t>disadari</a:t>
            </a:r>
            <a:r>
              <a:rPr lang="en-GB" dirty="0" smtClean="0"/>
              <a:t> </a:t>
            </a:r>
            <a:r>
              <a:rPr lang="en-GB" dirty="0" err="1" smtClean="0"/>
              <a:t>keberbedaan</a:t>
            </a:r>
            <a:r>
              <a:rPr lang="en-GB" dirty="0" smtClean="0"/>
              <a:t> </a:t>
            </a:r>
            <a:r>
              <a:rPr lang="en-GB" dirty="0" err="1" smtClean="0"/>
              <a:t>masing-masing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,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disadari</a:t>
            </a:r>
            <a:r>
              <a:rPr lang="en-GB" dirty="0" smtClean="0"/>
              <a:t> pula </a:t>
            </a:r>
            <a:r>
              <a:rPr lang="en-GB" dirty="0" err="1" smtClean="0"/>
              <a:t>keterpisahan</a:t>
            </a:r>
            <a:r>
              <a:rPr lang="en-GB" dirty="0" smtClean="0"/>
              <a:t> </a:t>
            </a:r>
            <a:r>
              <a:rPr lang="en-GB" dirty="0" err="1" smtClean="0"/>
              <a:t>individu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Bukti</a:t>
            </a:r>
            <a:r>
              <a:rPr lang="en-GB" dirty="0" smtClean="0"/>
              <a:t> </a:t>
            </a:r>
            <a:r>
              <a:rPr lang="en-GB" dirty="0" err="1" smtClean="0"/>
              <a:t>Ilmiah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Bisakah</a:t>
            </a:r>
            <a:r>
              <a:rPr lang="en-GB" dirty="0" smtClean="0"/>
              <a:t> </a:t>
            </a:r>
            <a:r>
              <a:rPr lang="en-GB" dirty="0" err="1" smtClean="0"/>
              <a:t>mencari</a:t>
            </a:r>
            <a:r>
              <a:rPr lang="en-GB" dirty="0" smtClean="0"/>
              <a:t> </a:t>
            </a:r>
            <a:r>
              <a:rPr lang="en-GB" dirty="0" err="1" smtClean="0"/>
              <a:t>bukti</a:t>
            </a:r>
            <a:r>
              <a:rPr lang="en-GB" dirty="0" smtClean="0"/>
              <a:t> “rasa </a:t>
            </a:r>
            <a:r>
              <a:rPr lang="en-GB" dirty="0" err="1" smtClean="0"/>
              <a:t>rendah</a:t>
            </a:r>
            <a:r>
              <a:rPr lang="en-GB" dirty="0" smtClean="0"/>
              <a:t> </a:t>
            </a:r>
            <a:r>
              <a:rPr lang="en-GB" dirty="0" err="1" smtClean="0"/>
              <a:t>hati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ketakjuban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kehidupan</a:t>
            </a:r>
            <a:r>
              <a:rPr lang="en-GB" dirty="0" smtClean="0"/>
              <a:t>” .. ... ?</a:t>
            </a:r>
          </a:p>
          <a:p>
            <a:r>
              <a:rPr lang="en-GB" dirty="0" err="1" smtClean="0"/>
              <a:t>Penelitian</a:t>
            </a:r>
            <a:r>
              <a:rPr lang="en-GB" dirty="0" smtClean="0"/>
              <a:t> </a:t>
            </a:r>
            <a:r>
              <a:rPr lang="en-GB" dirty="0" err="1" smtClean="0"/>
              <a:t>biasanya</a:t>
            </a:r>
            <a:r>
              <a:rPr lang="en-GB" dirty="0" smtClean="0"/>
              <a:t> </a:t>
            </a:r>
            <a:r>
              <a:rPr lang="en-GB" dirty="0" err="1" smtClean="0"/>
              <a:t>melihat</a:t>
            </a:r>
            <a:r>
              <a:rPr lang="en-GB" dirty="0" smtClean="0"/>
              <a:t> </a:t>
            </a:r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aspek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perspektif</a:t>
            </a:r>
            <a:r>
              <a:rPr lang="en-GB" dirty="0" smtClean="0"/>
              <a:t>, </a:t>
            </a:r>
            <a:r>
              <a:rPr lang="en-GB" dirty="0" err="1" smtClean="0"/>
              <a:t>eksistensial</a:t>
            </a:r>
            <a:r>
              <a:rPr lang="en-GB" dirty="0" smtClean="0"/>
              <a:t> </a:t>
            </a:r>
            <a:r>
              <a:rPr lang="en-GB" dirty="0" err="1" smtClean="0"/>
              <a:t>mengajak</a:t>
            </a:r>
            <a:r>
              <a:rPr lang="en-GB" dirty="0" smtClean="0"/>
              <a:t> </a:t>
            </a:r>
            <a:r>
              <a:rPr lang="en-GB" dirty="0" err="1" smtClean="0"/>
              <a:t>melihat</a:t>
            </a:r>
            <a:r>
              <a:rPr lang="en-GB" dirty="0" smtClean="0"/>
              <a:t> </a:t>
            </a:r>
            <a:r>
              <a:rPr lang="en-GB" dirty="0" err="1" smtClean="0"/>
              <a:t>keseluruhan</a:t>
            </a:r>
            <a:endParaRPr lang="en-GB" dirty="0" smtClean="0"/>
          </a:p>
          <a:p>
            <a:r>
              <a:rPr lang="en-GB" dirty="0" err="1" smtClean="0"/>
              <a:t>Penelitian</a:t>
            </a:r>
            <a:r>
              <a:rPr lang="en-GB" dirty="0" smtClean="0"/>
              <a:t> </a:t>
            </a:r>
            <a:r>
              <a:rPr lang="en-GB" dirty="0" err="1" smtClean="0"/>
              <a:t>eksistensial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banyak</a:t>
            </a:r>
            <a:r>
              <a:rPr lang="en-GB" dirty="0" smtClean="0"/>
              <a:t> </a:t>
            </a:r>
            <a:r>
              <a:rPr lang="en-GB" dirty="0" err="1" smtClean="0"/>
              <a:t>dibanding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yang lain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81" y="609600"/>
            <a:ext cx="9119419" cy="565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Beberapa</a:t>
            </a:r>
            <a:r>
              <a:rPr lang="en-GB" dirty="0" smtClean="0"/>
              <a:t> Di </a:t>
            </a:r>
            <a:r>
              <a:rPr lang="en-GB" dirty="0" err="1" smtClean="0"/>
              <a:t>Antaranya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Membantu</a:t>
            </a:r>
            <a:r>
              <a:rPr lang="en-GB" dirty="0" smtClean="0"/>
              <a:t> </a:t>
            </a:r>
            <a:r>
              <a:rPr lang="en-GB" dirty="0" err="1" smtClean="0"/>
              <a:t>individu</a:t>
            </a:r>
            <a:r>
              <a:rPr lang="en-GB" dirty="0" smtClean="0"/>
              <a:t> yang </a:t>
            </a:r>
            <a:r>
              <a:rPr lang="en-GB" dirty="0" err="1" smtClean="0"/>
              <a:t>menghadapi</a:t>
            </a:r>
            <a:r>
              <a:rPr lang="en-GB" dirty="0" smtClean="0"/>
              <a:t> </a:t>
            </a:r>
            <a:r>
              <a:rPr lang="en-GB" dirty="0" err="1" smtClean="0"/>
              <a:t>penyakit</a:t>
            </a:r>
            <a:r>
              <a:rPr lang="en-GB" dirty="0" smtClean="0"/>
              <a:t>/</a:t>
            </a:r>
            <a:r>
              <a:rPr lang="en-GB" dirty="0" err="1" smtClean="0"/>
              <a:t>keadaan</a:t>
            </a:r>
            <a:r>
              <a:rPr lang="en-GB" dirty="0" smtClean="0"/>
              <a:t> yang </a:t>
            </a:r>
            <a:r>
              <a:rPr lang="en-GB" dirty="0" err="1" smtClean="0"/>
              <a:t>mengancam</a:t>
            </a:r>
            <a:r>
              <a:rPr lang="en-GB" dirty="0" smtClean="0"/>
              <a:t> </a:t>
            </a:r>
            <a:r>
              <a:rPr lang="en-GB" dirty="0" err="1" smtClean="0"/>
              <a:t>nyawa</a:t>
            </a:r>
            <a:endParaRPr lang="en-GB" dirty="0" smtClean="0"/>
          </a:p>
          <a:p>
            <a:r>
              <a:rPr lang="en-GB" dirty="0" err="1" smtClean="0"/>
              <a:t>Besar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i="1" dirty="0" smtClean="0"/>
              <a:t>paradoxical intention</a:t>
            </a:r>
            <a:r>
              <a:rPr lang="en-GB" dirty="0" smtClean="0"/>
              <a:t> </a:t>
            </a:r>
            <a:r>
              <a:rPr lang="en-GB" dirty="0" err="1" smtClean="0"/>
              <a:t>mencapai</a:t>
            </a:r>
            <a:r>
              <a:rPr lang="en-GB" dirty="0" smtClean="0"/>
              <a:t> 0.99 </a:t>
            </a:r>
            <a:r>
              <a:rPr lang="en-GB" dirty="0" smtClean="0">
                <a:sym typeface="Wingdings" pitchFamily="2" charset="2"/>
              </a:rPr>
              <a:t> 84% </a:t>
            </a:r>
            <a:r>
              <a:rPr lang="en-GB" dirty="0" err="1" smtClean="0">
                <a:sym typeface="Wingdings" pitchFamily="2" charset="2"/>
              </a:rPr>
              <a:t>lebih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baik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dibanding</a:t>
            </a:r>
            <a:r>
              <a:rPr lang="en-GB" dirty="0" smtClean="0">
                <a:sym typeface="Wingdings" pitchFamily="2" charset="2"/>
              </a:rPr>
              <a:t> yang </a:t>
            </a:r>
            <a:r>
              <a:rPr lang="en-GB" dirty="0" err="1" smtClean="0">
                <a:sym typeface="Wingdings" pitchFamily="2" charset="2"/>
              </a:rPr>
              <a:t>tidak</a:t>
            </a:r>
            <a:r>
              <a:rPr lang="en-GB" dirty="0" smtClean="0">
                <a:sym typeface="Wingdings" pitchFamily="2" charset="2"/>
              </a:rPr>
              <a:t> : 80% </a:t>
            </a:r>
            <a:r>
              <a:rPr lang="en-GB" dirty="0" err="1" smtClean="0">
                <a:sym typeface="Wingdings" pitchFamily="2" charset="2"/>
              </a:rPr>
              <a:t>psikoterapi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secara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umum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Beberapa</a:t>
            </a:r>
            <a:r>
              <a:rPr lang="en-GB" dirty="0" smtClean="0"/>
              <a:t> Di </a:t>
            </a:r>
            <a:r>
              <a:rPr lang="en-GB" dirty="0" err="1" smtClean="0"/>
              <a:t>Antaranya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Prediksi</a:t>
            </a:r>
            <a:r>
              <a:rPr lang="en-GB" dirty="0" smtClean="0"/>
              <a:t> </a:t>
            </a:r>
            <a:r>
              <a:rPr lang="en-GB" dirty="0" err="1" smtClean="0"/>
              <a:t>sehat</a:t>
            </a:r>
            <a:r>
              <a:rPr lang="en-GB" dirty="0" smtClean="0"/>
              <a:t> </a:t>
            </a:r>
            <a:r>
              <a:rPr lang="en-GB" dirty="0" err="1" smtClean="0"/>
              <a:t>jiwa</a:t>
            </a:r>
            <a:r>
              <a:rPr lang="en-GB" dirty="0" smtClean="0"/>
              <a:t> </a:t>
            </a:r>
            <a:r>
              <a:rPr lang="en-GB" dirty="0" err="1" smtClean="0"/>
              <a:t>berdasar</a:t>
            </a:r>
            <a:r>
              <a:rPr lang="en-GB" dirty="0" smtClean="0"/>
              <a:t> </a:t>
            </a:r>
            <a:r>
              <a:rPr lang="en-GB" dirty="0" err="1" smtClean="0"/>
              <a:t>kemaknaan</a:t>
            </a:r>
            <a:r>
              <a:rPr lang="en-GB" dirty="0" smtClean="0"/>
              <a:t> </a:t>
            </a:r>
            <a:r>
              <a:rPr lang="en-GB" dirty="0" err="1" smtClean="0"/>
              <a:t>pribadi</a:t>
            </a:r>
            <a:r>
              <a:rPr lang="en-GB" dirty="0" smtClean="0"/>
              <a:t>, </a:t>
            </a:r>
            <a:r>
              <a:rPr lang="en-GB" dirty="0" err="1" smtClean="0"/>
              <a:t>keagamaan</a:t>
            </a:r>
            <a:r>
              <a:rPr lang="en-GB" dirty="0" smtClean="0"/>
              <a:t>, </a:t>
            </a:r>
            <a:r>
              <a:rPr lang="en-GB" dirty="0" err="1" smtClean="0"/>
              <a:t>kerohanian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tepat</a:t>
            </a:r>
            <a:r>
              <a:rPr lang="en-GB" dirty="0" smtClean="0"/>
              <a:t> </a:t>
            </a:r>
            <a:r>
              <a:rPr lang="en-GB" dirty="0" err="1" smtClean="0"/>
              <a:t>dibanding</a:t>
            </a:r>
            <a:r>
              <a:rPr lang="en-GB" dirty="0" smtClean="0"/>
              <a:t> </a:t>
            </a:r>
            <a:r>
              <a:rPr lang="en-GB" dirty="0" err="1" smtClean="0"/>
              <a:t>kesehatan</a:t>
            </a:r>
            <a:r>
              <a:rPr lang="en-GB" dirty="0" smtClean="0"/>
              <a:t> </a:t>
            </a:r>
            <a:r>
              <a:rPr lang="en-GB" dirty="0" err="1" smtClean="0"/>
              <a:t>fisik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dukungan</a:t>
            </a:r>
            <a:r>
              <a:rPr lang="en-GB" dirty="0" smtClean="0"/>
              <a:t> </a:t>
            </a:r>
            <a:r>
              <a:rPr lang="en-GB" dirty="0" err="1" smtClean="0"/>
              <a:t>sosial</a:t>
            </a:r>
            <a:endParaRPr lang="en-GB" dirty="0" smtClean="0"/>
          </a:p>
          <a:p>
            <a:r>
              <a:rPr lang="en-GB" dirty="0" err="1" smtClean="0"/>
              <a:t>Kontribusi</a:t>
            </a:r>
            <a:r>
              <a:rPr lang="en-GB" dirty="0" smtClean="0"/>
              <a:t> </a:t>
            </a:r>
            <a:r>
              <a:rPr lang="en-GB" dirty="0" err="1" smtClean="0"/>
              <a:t>kebermaknaan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membantu</a:t>
            </a:r>
            <a:r>
              <a:rPr lang="en-GB" dirty="0" smtClean="0"/>
              <a:t> </a:t>
            </a:r>
            <a:r>
              <a:rPr lang="en-GB" dirty="0" err="1" smtClean="0"/>
              <a:t>akulturasi</a:t>
            </a:r>
            <a:r>
              <a:rPr lang="en-GB" dirty="0" smtClean="0"/>
              <a:t>, </a:t>
            </a:r>
            <a:r>
              <a:rPr lang="en-GB" dirty="0" err="1" smtClean="0"/>
              <a:t>penyangga</a:t>
            </a:r>
            <a:r>
              <a:rPr lang="en-GB" dirty="0" smtClean="0"/>
              <a:t> </a:t>
            </a:r>
            <a:r>
              <a:rPr lang="en-GB" dirty="0" err="1" smtClean="0"/>
              <a:t>stres</a:t>
            </a:r>
            <a:r>
              <a:rPr lang="en-GB" dirty="0" smtClean="0"/>
              <a:t>, </a:t>
            </a:r>
            <a:r>
              <a:rPr lang="en-GB" dirty="0" err="1" smtClean="0"/>
              <a:t>mengurangi</a:t>
            </a:r>
            <a:r>
              <a:rPr lang="en-GB" dirty="0" smtClean="0"/>
              <a:t> </a:t>
            </a:r>
            <a:r>
              <a:rPr lang="en-GB" dirty="0" err="1" smtClean="0"/>
              <a:t>gejala</a:t>
            </a:r>
            <a:r>
              <a:rPr lang="en-GB" dirty="0" smtClean="0"/>
              <a:t> </a:t>
            </a:r>
            <a:r>
              <a:rPr lang="en-GB" dirty="0" err="1" smtClean="0"/>
              <a:t>depresif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Eksistensialisme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Keilmiahan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eksistensialisme</a:t>
            </a:r>
            <a:r>
              <a:rPr lang="en-GB" dirty="0" smtClean="0"/>
              <a:t> yang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diukur</a:t>
            </a:r>
            <a:r>
              <a:rPr lang="en-GB" dirty="0" smtClean="0"/>
              <a:t>, </a:t>
            </a:r>
            <a:r>
              <a:rPr lang="en-GB" dirty="0" err="1" smtClean="0"/>
              <a:t>tapi</a:t>
            </a:r>
            <a:r>
              <a:rPr lang="en-GB" dirty="0" smtClean="0"/>
              <a:t> </a:t>
            </a:r>
            <a:r>
              <a:rPr lang="en-GB" dirty="0" err="1" smtClean="0"/>
              <a:t>pandangan</a:t>
            </a:r>
            <a:r>
              <a:rPr lang="en-GB" dirty="0" smtClean="0"/>
              <a:t> </a:t>
            </a:r>
            <a:r>
              <a:rPr lang="en-GB" dirty="0" err="1" smtClean="0"/>
              <a:t>ilmiah</a:t>
            </a:r>
            <a:r>
              <a:rPr lang="en-GB" dirty="0" smtClean="0"/>
              <a:t> yang </a:t>
            </a:r>
            <a:r>
              <a:rPr lang="en-GB" dirty="0" err="1" smtClean="0"/>
              <a:t>terlalu</a:t>
            </a:r>
            <a:r>
              <a:rPr lang="en-GB" dirty="0" smtClean="0"/>
              <a:t> </a:t>
            </a:r>
            <a:r>
              <a:rPr lang="en-GB" dirty="0" err="1" smtClean="0"/>
              <a:t>sempit</a:t>
            </a:r>
            <a:endParaRPr lang="en-GB" dirty="0" smtClean="0"/>
          </a:p>
          <a:p>
            <a:r>
              <a:rPr lang="en-GB" dirty="0" err="1" smtClean="0"/>
              <a:t>Mana</a:t>
            </a:r>
            <a:r>
              <a:rPr lang="en-GB" dirty="0" smtClean="0"/>
              <a:t> yang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Anda</a:t>
            </a:r>
            <a:r>
              <a:rPr lang="en-GB" dirty="0" smtClean="0"/>
              <a:t> </a:t>
            </a:r>
            <a:r>
              <a:rPr lang="en-GB" dirty="0" err="1" smtClean="0"/>
              <a:t>kejar</a:t>
            </a:r>
            <a:r>
              <a:rPr lang="en-GB" dirty="0" smtClean="0"/>
              <a:t>?</a:t>
            </a:r>
          </a:p>
          <a:p>
            <a:pPr lvl="1"/>
            <a:r>
              <a:rPr lang="en-GB" dirty="0" err="1" smtClean="0"/>
              <a:t>Mengalami</a:t>
            </a:r>
            <a:r>
              <a:rPr lang="en-GB" dirty="0" smtClean="0"/>
              <a:t> </a:t>
            </a:r>
            <a:r>
              <a:rPr lang="en-GB" dirty="0" err="1" smtClean="0"/>
              <a:t>pengurangan</a:t>
            </a:r>
            <a:r>
              <a:rPr lang="en-GB" dirty="0" smtClean="0"/>
              <a:t> </a:t>
            </a:r>
            <a:r>
              <a:rPr lang="en-GB" dirty="0" err="1" smtClean="0"/>
              <a:t>gejala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rasa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nyaman</a:t>
            </a:r>
            <a:endParaRPr lang="en-GB" dirty="0" smtClean="0"/>
          </a:p>
          <a:p>
            <a:pPr lvl="1"/>
            <a:r>
              <a:rPr lang="en-GB" dirty="0" err="1" smtClean="0"/>
              <a:t>Mendapatkan</a:t>
            </a:r>
            <a:r>
              <a:rPr lang="en-GB" dirty="0" smtClean="0"/>
              <a:t> rasa </a:t>
            </a:r>
            <a:r>
              <a:rPr lang="en-GB" dirty="0" err="1" smtClean="0"/>
              <a:t>takjub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kehidupan</a:t>
            </a:r>
            <a:r>
              <a:rPr lang="en-GB" dirty="0" smtClean="0"/>
              <a:t> yang </a:t>
            </a:r>
            <a:r>
              <a:rPr lang="en-GB" dirty="0" err="1" smtClean="0"/>
              <a:t>terbarukan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E:\Users\LORDz\Downloads\Documents\5691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" y="0"/>
            <a:ext cx="6858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096000" y="5638800"/>
            <a:ext cx="26123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err="1" smtClean="0">
                <a:ln w="17780" cmpd="sng">
                  <a:solidFill>
                    <a:schemeClr val="bg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Terima</a:t>
            </a:r>
            <a:r>
              <a:rPr lang="en-US" sz="3600" b="1" cap="none" spc="0" dirty="0" smtClean="0">
                <a:ln w="17780" cmpd="sng">
                  <a:solidFill>
                    <a:schemeClr val="bg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sz="3600" b="1" cap="none" spc="0" dirty="0" err="1" smtClean="0">
                <a:ln w="17780" cmpd="sng">
                  <a:solidFill>
                    <a:schemeClr val="bg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Kasih</a:t>
            </a:r>
            <a:endParaRPr lang="en-US" sz="3600" b="1" cap="none" spc="0" dirty="0">
              <a:ln w="17780" cmpd="sng">
                <a:solidFill>
                  <a:schemeClr val="bg1">
                    <a:lumMod val="65000"/>
                    <a:lumOff val="35000"/>
                  </a:schemeClr>
                </a:solidFill>
                <a:prstDash val="solid"/>
                <a:miter lim="800000"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versioned.nameberry.com/blog/wp-content/uploads/2013/04/smart-kid-2-670x355-618x3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7550" y="2514600"/>
            <a:ext cx="5886450" cy="338137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0"/>
            <a:ext cx="753462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“What is it you plan to do</a:t>
            </a:r>
          </a:p>
          <a:p>
            <a:pPr algn="ctr"/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w</a:t>
            </a:r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ith your one wild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and precious life?”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(Mary Oliver)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Existential Way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Fokus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pengalaman</a:t>
            </a:r>
            <a:r>
              <a:rPr lang="en-GB" dirty="0" smtClean="0"/>
              <a:t> </a:t>
            </a:r>
            <a:r>
              <a:rPr lang="en-GB" dirty="0" err="1" smtClean="0"/>
              <a:t>masa</a:t>
            </a:r>
            <a:r>
              <a:rPr lang="en-GB" dirty="0" smtClean="0"/>
              <a:t> per </a:t>
            </a:r>
            <a:r>
              <a:rPr lang="en-GB" dirty="0" err="1" smtClean="0"/>
              <a:t>masa</a:t>
            </a:r>
            <a:r>
              <a:rPr lang="en-GB" dirty="0" smtClean="0"/>
              <a:t>, </a:t>
            </a:r>
            <a:r>
              <a:rPr lang="en-GB" dirty="0" err="1" smtClean="0"/>
              <a:t>saat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luar</a:t>
            </a:r>
            <a:r>
              <a:rPr lang="en-GB" dirty="0" smtClean="0"/>
              <a:t> </a:t>
            </a:r>
            <a:r>
              <a:rPr lang="en-GB" dirty="0" err="1" smtClean="0"/>
              <a:t>latar</a:t>
            </a:r>
            <a:r>
              <a:rPr lang="en-GB" dirty="0" smtClean="0"/>
              <a:t> </a:t>
            </a:r>
            <a:r>
              <a:rPr lang="en-GB" dirty="0" err="1" smtClean="0"/>
              <a:t>klinik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cocok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model </a:t>
            </a:r>
            <a:r>
              <a:rPr lang="en-GB" dirty="0" err="1" smtClean="0"/>
              <a:t>medikal</a:t>
            </a:r>
            <a:r>
              <a:rPr lang="en-GB" dirty="0"/>
              <a:t>;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eksistensial</a:t>
            </a:r>
            <a:r>
              <a:rPr lang="en-GB" dirty="0" smtClean="0"/>
              <a:t>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menyukai</a:t>
            </a:r>
            <a:r>
              <a:rPr lang="en-GB" dirty="0" smtClean="0"/>
              <a:t> </a:t>
            </a:r>
            <a:r>
              <a:rPr lang="en-GB" dirty="0" err="1" smtClean="0"/>
              <a:t>perencanaan</a:t>
            </a:r>
            <a:r>
              <a:rPr lang="en-GB" dirty="0"/>
              <a:t> </a:t>
            </a:r>
            <a:r>
              <a:rPr lang="en-GB" dirty="0" err="1" smtClean="0"/>
              <a:t>terapi</a:t>
            </a:r>
            <a:endParaRPr lang="en-GB" dirty="0" smtClean="0"/>
          </a:p>
          <a:p>
            <a:r>
              <a:rPr lang="en-GB" dirty="0" err="1" smtClean="0"/>
              <a:t>Pembuatan</a:t>
            </a:r>
            <a:r>
              <a:rPr lang="en-GB" dirty="0" smtClean="0"/>
              <a:t> </a:t>
            </a:r>
            <a:r>
              <a:rPr lang="en-GB" dirty="0" err="1" smtClean="0"/>
              <a:t>rencana</a:t>
            </a:r>
            <a:r>
              <a:rPr lang="en-GB" dirty="0" smtClean="0"/>
              <a:t> </a:t>
            </a:r>
            <a:r>
              <a:rPr lang="en-GB" dirty="0" err="1" smtClean="0"/>
              <a:t>tatalaksana</a:t>
            </a:r>
            <a:r>
              <a:rPr lang="en-GB" dirty="0" smtClean="0"/>
              <a:t> </a:t>
            </a:r>
            <a:r>
              <a:rPr lang="en-GB" dirty="0" err="1" smtClean="0"/>
              <a:t>konkrit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cocok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pendekatan</a:t>
            </a:r>
            <a:r>
              <a:rPr lang="en-GB" dirty="0" smtClean="0"/>
              <a:t> interpersonal yang </a:t>
            </a:r>
            <a:r>
              <a:rPr lang="en-GB" dirty="0" err="1" smtClean="0"/>
              <a:t>spontan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asli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Sikap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pendapat</a:t>
            </a:r>
            <a:r>
              <a:rPr lang="en-GB" dirty="0" smtClean="0"/>
              <a:t>, </a:t>
            </a:r>
            <a:r>
              <a:rPr lang="en-GB" dirty="0" err="1" smtClean="0"/>
              <a:t>terutama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keputusan-keputusan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kehidupan</a:t>
            </a:r>
            <a:endParaRPr lang="en-GB" dirty="0" smtClean="0"/>
          </a:p>
          <a:p>
            <a:r>
              <a:rPr lang="en-GB" dirty="0" err="1" smtClean="0"/>
              <a:t>Kejujuran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 (</a:t>
            </a:r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mampu</a:t>
            </a:r>
            <a:r>
              <a:rPr lang="en-GB" dirty="0" smtClean="0"/>
              <a:t>)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pendorong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teladan</a:t>
            </a:r>
            <a:r>
              <a:rPr lang="en-GB" dirty="0" smtClean="0"/>
              <a:t> </a:t>
            </a:r>
            <a:r>
              <a:rPr lang="en-GB" dirty="0" err="1" smtClean="0"/>
              <a:t>pola</a:t>
            </a:r>
            <a:r>
              <a:rPr lang="en-GB" dirty="0" smtClean="0"/>
              <a:t> </a:t>
            </a:r>
            <a:r>
              <a:rPr lang="en-GB" dirty="0" err="1" smtClean="0"/>
              <a:t>pikir</a:t>
            </a:r>
            <a:r>
              <a:rPr lang="en-GB" dirty="0" smtClean="0"/>
              <a:t> </a:t>
            </a:r>
            <a:r>
              <a:rPr lang="en-GB" dirty="0" err="1" smtClean="0"/>
              <a:t>eksistensial</a:t>
            </a:r>
            <a:r>
              <a:rPr lang="en-GB" dirty="0" smtClean="0"/>
              <a:t>: </a:t>
            </a:r>
            <a:r>
              <a:rPr lang="en-GB" dirty="0" err="1" smtClean="0"/>
              <a:t>menerima</a:t>
            </a:r>
            <a:r>
              <a:rPr lang="en-GB" dirty="0" smtClean="0"/>
              <a:t> </a:t>
            </a:r>
            <a:r>
              <a:rPr lang="en-GB" dirty="0" err="1" smtClean="0"/>
              <a:t>kenyataan</a:t>
            </a:r>
            <a:r>
              <a:rPr lang="en-GB" dirty="0" smtClean="0"/>
              <a:t> (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mampu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s://www.deepakchopra.com/images/blog/639x389/05eefc656b661d5e20ff92307dcd2d3a_15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7525" y="0"/>
            <a:ext cx="6086475" cy="3705225"/>
          </a:xfrm>
          <a:prstGeom prst="rect">
            <a:avLst/>
          </a:prstGeom>
          <a:noFill/>
        </p:spPr>
      </p:pic>
      <p:pic>
        <p:nvPicPr>
          <p:cNvPr id="28674" name="Picture 2" descr="http://media-cache-ak0.pinimg.com/736x/2f/80/57/2f8057061293782de8f6560422b7940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332037"/>
            <a:ext cx="48771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Membuat</a:t>
            </a:r>
            <a:r>
              <a:rPr lang="en-GB" dirty="0" smtClean="0"/>
              <a:t> </a:t>
            </a:r>
            <a:r>
              <a:rPr lang="en-GB" dirty="0" err="1" smtClean="0"/>
              <a:t>Daftar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/>
          </a:bodyPr>
          <a:lstStyle/>
          <a:p>
            <a:r>
              <a:rPr lang="en-GB" dirty="0" err="1" smtClean="0"/>
              <a:t>Rasanya</a:t>
            </a:r>
            <a:r>
              <a:rPr lang="en-GB" dirty="0" smtClean="0"/>
              <a:t>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adil</a:t>
            </a:r>
            <a:r>
              <a:rPr lang="en-GB" dirty="0" smtClean="0"/>
              <a:t> </a:t>
            </a:r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mengambil</a:t>
            </a:r>
            <a:r>
              <a:rPr lang="en-GB" dirty="0" smtClean="0"/>
              <a:t> </a:t>
            </a:r>
            <a:r>
              <a:rPr lang="en-GB" dirty="0" err="1" smtClean="0"/>
              <a:t>sejumput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keberadaan</a:t>
            </a:r>
            <a:r>
              <a:rPr lang="en-GB" dirty="0" smtClean="0"/>
              <a:t> </a:t>
            </a:r>
            <a:r>
              <a:rPr lang="en-GB" dirty="0" err="1" smtClean="0"/>
              <a:t>hidup</a:t>
            </a:r>
            <a:endParaRPr lang="en-GB" dirty="0" smtClean="0"/>
          </a:p>
          <a:p>
            <a:r>
              <a:rPr lang="en-GB" dirty="0" err="1" smtClean="0"/>
              <a:t>Dikembangkan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disesuaikan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setiap</a:t>
            </a:r>
            <a:r>
              <a:rPr lang="en-GB" dirty="0" smtClean="0"/>
              <a:t> </a:t>
            </a:r>
            <a:r>
              <a:rPr lang="en-GB" dirty="0" err="1" smtClean="0"/>
              <a:t>pertemuan</a:t>
            </a:r>
            <a:endParaRPr lang="en-GB" dirty="0"/>
          </a:p>
          <a:p>
            <a:r>
              <a:rPr lang="en-GB" dirty="0" err="1" smtClean="0"/>
              <a:t>Berbagi</a:t>
            </a:r>
            <a:r>
              <a:rPr lang="en-GB" dirty="0" smtClean="0"/>
              <a:t> </a:t>
            </a:r>
            <a:r>
              <a:rPr lang="en-GB" dirty="0" err="1" smtClean="0"/>
              <a:t>tempat</a:t>
            </a:r>
            <a:r>
              <a:rPr lang="en-GB" dirty="0" smtClean="0"/>
              <a:t>,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endParaRPr lang="en-GB" dirty="0"/>
          </a:p>
        </p:txBody>
      </p:sp>
      <p:sp>
        <p:nvSpPr>
          <p:cNvPr id="11266" name="AutoShape 2" descr="http://2.bp.blogspot.com/--15mAuCM7FA/UYdc-_jWOoI/AAAAAAAACHw/Igi7b_gRaDk/s1600/whole+language+ingles-fre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268" name="Picture 4" descr="http://2.bp.blogspot.com/--15mAuCM7FA/UYdc-_jWOoI/AAAAAAAACHw/Igi7b_gRaDk/s1600/whole+language+ingles-f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133600"/>
            <a:ext cx="3581400" cy="3727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40767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381000"/>
            <a:ext cx="226060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648200"/>
            <a:ext cx="27813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4114800"/>
            <a:ext cx="33147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 descr="http://www.pilgrims.com/images/products/prod_Whole_Chx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33475" y="841690"/>
            <a:ext cx="7477126" cy="547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6.2963E-6 L -0.25833 0.29999 " pathEditMode="relative" ptsTypes="AA">
                                      <p:cBhvr>
                                        <p:cTn id="8" dur="2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1.48148E-6 L 0.29166 -0.26667 " pathEditMode="relative" ptsTypes="AA">
                                      <p:cBhvr>
                                        <p:cTn id="10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3.7037E-7 L -0.29167 -0.23333 " pathEditMode="relative" ptsTypes="AA">
                                      <p:cBhvr>
                                        <p:cTn id="12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Formulasi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Biasanya</a:t>
            </a:r>
            <a:r>
              <a:rPr lang="en-GB" dirty="0" smtClean="0"/>
              <a:t> </a:t>
            </a:r>
            <a:r>
              <a:rPr lang="en-GB" dirty="0" err="1" smtClean="0"/>
              <a:t>berkisar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keawasan</a:t>
            </a:r>
            <a:r>
              <a:rPr lang="en-GB" dirty="0" smtClean="0"/>
              <a:t>, </a:t>
            </a:r>
            <a:r>
              <a:rPr lang="en-GB" dirty="0" err="1" smtClean="0"/>
              <a:t>penghindaran</a:t>
            </a:r>
            <a:r>
              <a:rPr lang="en-GB" dirty="0" smtClean="0"/>
              <a:t> </a:t>
            </a:r>
            <a:r>
              <a:rPr lang="en-GB" dirty="0" err="1" smtClean="0"/>
              <a:t>kecemasan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kematian</a:t>
            </a:r>
            <a:r>
              <a:rPr lang="en-GB" dirty="0" smtClean="0"/>
              <a:t>, </a:t>
            </a:r>
            <a:r>
              <a:rPr lang="en-GB" dirty="0" err="1" smtClean="0"/>
              <a:t>penghindaran</a:t>
            </a:r>
            <a:r>
              <a:rPr lang="en-GB" dirty="0" smtClean="0"/>
              <a:t> </a:t>
            </a:r>
            <a:r>
              <a:rPr lang="en-GB" dirty="0" err="1" smtClean="0"/>
              <a:t>mengakui</a:t>
            </a:r>
            <a:r>
              <a:rPr lang="en-GB" dirty="0" smtClean="0"/>
              <a:t>  </a:t>
            </a:r>
            <a:r>
              <a:rPr lang="en-GB" dirty="0" err="1" smtClean="0"/>
              <a:t>keterbatasan</a:t>
            </a:r>
            <a:endParaRPr lang="en-GB" dirty="0" smtClean="0"/>
          </a:p>
          <a:p>
            <a:r>
              <a:rPr lang="en-GB" dirty="0" err="1" smtClean="0"/>
              <a:t>Kemungkinan</a:t>
            </a:r>
            <a:r>
              <a:rPr lang="en-GB" dirty="0" smtClean="0"/>
              <a:t> </a:t>
            </a:r>
            <a:r>
              <a:rPr lang="en-GB" dirty="0" err="1" smtClean="0"/>
              <a:t>formulasi</a:t>
            </a:r>
            <a:r>
              <a:rPr lang="en-GB" dirty="0" smtClean="0"/>
              <a:t> </a:t>
            </a:r>
            <a:r>
              <a:rPr lang="en-GB" dirty="0" err="1" smtClean="0"/>
              <a:t>berbentuk</a:t>
            </a:r>
            <a:r>
              <a:rPr lang="en-GB" dirty="0" smtClean="0"/>
              <a:t> </a:t>
            </a:r>
            <a:r>
              <a:rPr lang="en-GB" dirty="0" err="1" smtClean="0"/>
              <a:t>butir-butir</a:t>
            </a:r>
            <a:r>
              <a:rPr lang="en-GB" dirty="0" smtClean="0"/>
              <a:t> yang </a:t>
            </a:r>
            <a:r>
              <a:rPr lang="en-GB" dirty="0" err="1" smtClean="0"/>
              <a:t>saling</a:t>
            </a:r>
            <a:r>
              <a:rPr lang="en-GB" dirty="0" smtClean="0"/>
              <a:t> </a:t>
            </a:r>
            <a:r>
              <a:rPr lang="en-GB" dirty="0" err="1" smtClean="0"/>
              <a:t>tumpang</a:t>
            </a:r>
            <a:r>
              <a:rPr lang="en-GB" dirty="0" smtClean="0"/>
              <a:t> </a:t>
            </a:r>
            <a:r>
              <a:rPr lang="en-GB" dirty="0" err="1" smtClean="0"/>
              <a:t>tindih</a:t>
            </a:r>
            <a:r>
              <a:rPr lang="en-GB" dirty="0" smtClean="0"/>
              <a:t>,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kehidupan</a:t>
            </a:r>
            <a:r>
              <a:rPr lang="en-GB" dirty="0" smtClean="0"/>
              <a:t> </a:t>
            </a:r>
            <a:r>
              <a:rPr lang="en-GB" dirty="0" err="1" smtClean="0"/>
              <a:t>dipandang</a:t>
            </a:r>
            <a:r>
              <a:rPr lang="en-GB" dirty="0" smtClean="0"/>
              <a:t> </a:t>
            </a:r>
            <a:r>
              <a:rPr lang="en-GB" dirty="0" err="1" smtClean="0"/>
              <a:t>tak</a:t>
            </a:r>
            <a:r>
              <a:rPr lang="en-GB" dirty="0" smtClean="0"/>
              <a:t> </a:t>
            </a:r>
            <a:r>
              <a:rPr lang="en-GB" dirty="0" err="1" smtClean="0"/>
              <a:t>terpisahkan</a:t>
            </a:r>
            <a:endParaRPr lang="en-GB" dirty="0" smtClean="0"/>
          </a:p>
          <a:p>
            <a:r>
              <a:rPr lang="en-GB" dirty="0" err="1" smtClean="0"/>
              <a:t>Rentang</a:t>
            </a:r>
            <a:r>
              <a:rPr lang="en-GB" dirty="0" smtClean="0"/>
              <a:t>: </a:t>
            </a:r>
            <a:r>
              <a:rPr lang="en-GB" dirty="0" err="1" smtClean="0"/>
              <a:t>bersikap</a:t>
            </a:r>
            <a:r>
              <a:rPr lang="en-GB" dirty="0" smtClean="0"/>
              <a:t> </a:t>
            </a:r>
            <a:r>
              <a:rPr lang="en-GB" dirty="0" err="1" smtClean="0"/>
              <a:t>s.d</a:t>
            </a:r>
            <a:r>
              <a:rPr lang="en-GB" dirty="0" smtClean="0"/>
              <a:t>. </a:t>
            </a:r>
            <a:r>
              <a:rPr lang="en-GB" dirty="0" err="1" smtClean="0"/>
              <a:t>Menyikapi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3.bp.blogspot.com/-6bRwSY7u1Rg/UP2wMMj4y5I/AAAAAAAAaBM/a2Uqa6yey-U/s640/The+worst+part+about+being+strong+is+that+no+one+ever+asks+if+you're+Ok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451</Words>
  <Application>Microsoft Office PowerPoint</Application>
  <PresentationFormat>On-screen Show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Existential Case Analysis and Treatment Planning</vt:lpstr>
      <vt:lpstr>Slide 2</vt:lpstr>
      <vt:lpstr>The Existential Way</vt:lpstr>
      <vt:lpstr>Sikap Terapis</vt:lpstr>
      <vt:lpstr>Slide 5</vt:lpstr>
      <vt:lpstr>Membuat Daftar Masalah</vt:lpstr>
      <vt:lpstr>Slide 7</vt:lpstr>
      <vt:lpstr>Formulasi Masalah</vt:lpstr>
      <vt:lpstr>Slide 9</vt:lpstr>
      <vt:lpstr>Intervensi</vt:lpstr>
      <vt:lpstr>Mengukur Luaran</vt:lpstr>
      <vt:lpstr>Alat Ukur</vt:lpstr>
      <vt:lpstr>Budaya dan Jenis Kelamin</vt:lpstr>
      <vt:lpstr>Bukti Ilmiah</vt:lpstr>
      <vt:lpstr>Slide 15</vt:lpstr>
      <vt:lpstr>Beberapa Di Antaranya</vt:lpstr>
      <vt:lpstr>Beberapa Di Antaranya</vt:lpstr>
      <vt:lpstr>Eksistensialisme dan Keilmiahan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Analysis and Treatment Planning</dc:title>
  <dc:creator>LORDz</dc:creator>
  <cp:lastModifiedBy>LORDz</cp:lastModifiedBy>
  <cp:revision>19</cp:revision>
  <dcterms:created xsi:type="dcterms:W3CDTF">2014-10-20T09:59:47Z</dcterms:created>
  <dcterms:modified xsi:type="dcterms:W3CDTF">2014-10-21T06:28:14Z</dcterms:modified>
</cp:coreProperties>
</file>