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0898A-CE4A-4750-A25D-769E01520E3D}" type="datetimeFigureOut">
              <a:rPr lang="id-ID" smtClean="0"/>
              <a:t>05/07/2014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0877C-37CA-4FAF-A250-AE7CE2E0BB3E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Diskusi 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Faktor-faktor yang berhubungan dengan kekambuhan</a:t>
            </a:r>
            <a:endParaRPr lang="id-ID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296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2164"/>
                <a:gridCol w="2657436"/>
              </a:tblGrid>
              <a:tr h="370840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Faktor 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Yang ada pada pasien ini</a:t>
                      </a:r>
                      <a:endParaRPr lang="id-ID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2000" dirty="0" smtClean="0"/>
                        <a:t>Ketidakpatuhan obat</a:t>
                      </a:r>
                    </a:p>
                    <a:p>
                      <a:r>
                        <a:rPr lang="id-ID" sz="2000" dirty="0" smtClean="0"/>
                        <a:t>mahalnya obat, </a:t>
                      </a:r>
                    </a:p>
                    <a:p>
                      <a:r>
                        <a:rPr lang="id-ID" sz="2000" dirty="0" smtClean="0"/>
                        <a:t>tidak tersedianya obat,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dirty="0" smtClean="0"/>
                        <a:t>Kurangnya pengetahuan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dirty="0" smtClean="0"/>
                        <a:t>Kurangnya dukungan keluarga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dirty="0" smtClean="0"/>
                        <a:t>Ekspresi emosi keluarga tinggi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dirty="0" smtClean="0"/>
                        <a:t>Stresor psikososial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dirty="0" smtClean="0"/>
                        <a:t>Tinggal sendirian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dirty="0" smtClean="0"/>
                        <a:t>Tidak punya pekerjaan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dirty="0" smtClean="0"/>
                        <a:t>Pendidikan rendah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dirty="0" smtClean="0"/>
                        <a:t>Penyalahgunaan</a:t>
                      </a:r>
                      <a:r>
                        <a:rPr lang="id-ID" sz="2000" baseline="0" dirty="0" smtClean="0"/>
                        <a:t> zat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baseline="0" dirty="0" smtClean="0"/>
                        <a:t>Tilikan buruk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dirty="0" smtClean="0"/>
                        <a:t>Adanya</a:t>
                      </a:r>
                      <a:r>
                        <a:rPr lang="id-ID" sz="2000" baseline="0" dirty="0" smtClean="0"/>
                        <a:t> efek samping obat yang dirasakan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id-ID" sz="2000" baseline="0" dirty="0" smtClean="0"/>
                        <a:t>Adanya komorbiditas dengan ggn mood</a:t>
                      </a:r>
                      <a:endParaRPr lang="id-I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√</a:t>
                      </a:r>
                      <a:endParaRPr lang="id-ID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6731" r="27804" b="15398"/>
          <a:stretch>
            <a:fillRect/>
          </a:stretch>
        </p:blipFill>
        <p:spPr bwMode="auto">
          <a:xfrm>
            <a:off x="0" y="285728"/>
            <a:ext cx="907829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3574" r="26879" b="10663"/>
          <a:stretch>
            <a:fillRect/>
          </a:stretch>
        </p:blipFill>
        <p:spPr bwMode="auto">
          <a:xfrm>
            <a:off x="285720" y="285728"/>
            <a:ext cx="8589826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 l="195" t="11250" r="38281" b="36250"/>
          <a:stretch>
            <a:fillRect/>
          </a:stretch>
        </p:blipFill>
        <p:spPr bwMode="auto">
          <a:xfrm>
            <a:off x="285720" y="285727"/>
            <a:ext cx="7929618" cy="396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5607" t="62505" r="37977" b="24868"/>
          <a:stretch>
            <a:fillRect/>
          </a:stretch>
        </p:blipFill>
        <p:spPr bwMode="auto">
          <a:xfrm>
            <a:off x="500034" y="4357694"/>
            <a:ext cx="845247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50925" t="18310" r="11156" b="28025"/>
          <a:stretch>
            <a:fillRect/>
          </a:stretch>
        </p:blipFill>
        <p:spPr bwMode="auto">
          <a:xfrm>
            <a:off x="642910" y="428603"/>
            <a:ext cx="7286676" cy="604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24170" t="60000" r="23095" b="32500"/>
          <a:stretch>
            <a:fillRect/>
          </a:stretch>
        </p:blipFill>
        <p:spPr bwMode="auto">
          <a:xfrm>
            <a:off x="571472" y="642917"/>
            <a:ext cx="8001056" cy="66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13006" t="23044" r="12081" b="21712"/>
          <a:stretch>
            <a:fillRect/>
          </a:stretch>
        </p:blipFill>
        <p:spPr bwMode="auto">
          <a:xfrm>
            <a:off x="428595" y="1571612"/>
            <a:ext cx="8597053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1503" t="10417" r="31503" b="12241"/>
          <a:stretch>
            <a:fillRect/>
          </a:stretch>
        </p:blipFill>
        <p:spPr bwMode="auto">
          <a:xfrm>
            <a:off x="500034" y="-1"/>
            <a:ext cx="7786742" cy="6825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55</Words>
  <Application>Microsoft Office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Diskusi </vt:lpstr>
      <vt:lpstr>Faktor-faktor yang berhubungan dengan kekambuhan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Diskusi</dc:title>
  <dc:creator>EeePC</dc:creator>
  <cp:lastModifiedBy>EeePC</cp:lastModifiedBy>
  <cp:revision>11</cp:revision>
  <dcterms:created xsi:type="dcterms:W3CDTF">2014-07-05T05:50:46Z</dcterms:created>
  <dcterms:modified xsi:type="dcterms:W3CDTF">2014-07-05T07:34:53Z</dcterms:modified>
</cp:coreProperties>
</file>