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7C4750-90CD-4400-B741-54D5A92BEA1B}" type="datetimeFigureOut">
              <a:rPr lang="en-US" smtClean="0"/>
              <a:t>4/22/2015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C05208-43C6-47BD-A725-65D112C14AC8}" type="slidenum">
              <a:rPr lang="en-GB" smtClean="0"/>
              <a:t>‹#›</a:t>
            </a:fld>
            <a:endParaRPr lang="en-GB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Family Therapy: Challenges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err="1" smtClean="0"/>
              <a:t>Diyaz</a:t>
            </a:r>
            <a:r>
              <a:rPr lang="en-GB" dirty="0" smtClean="0"/>
              <a:t> </a:t>
            </a:r>
            <a:r>
              <a:rPr lang="en-GB" dirty="0" err="1" smtClean="0"/>
              <a:t>Syauki</a:t>
            </a:r>
            <a:r>
              <a:rPr lang="en-GB" dirty="0" smtClean="0"/>
              <a:t> </a:t>
            </a:r>
            <a:r>
              <a:rPr lang="en-GB" dirty="0" err="1" smtClean="0"/>
              <a:t>Ikhsan</a:t>
            </a:r>
            <a:endParaRPr lang="en-GB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Pemaknaan</a:t>
            </a:r>
            <a:r>
              <a:rPr lang="en-GB" dirty="0" smtClean="0"/>
              <a:t> </a:t>
            </a:r>
            <a:r>
              <a:rPr lang="en-GB" dirty="0" err="1" smtClean="0"/>
              <a:t>Ulang</a:t>
            </a:r>
            <a:r>
              <a:rPr lang="en-GB" dirty="0" smtClean="0"/>
              <a:t> </a:t>
            </a:r>
            <a:r>
              <a:rPr lang="en-GB" dirty="0" err="1" smtClean="0"/>
              <a:t>Gejala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Mengubah</a:t>
            </a:r>
            <a:r>
              <a:rPr lang="en-GB" dirty="0" smtClean="0"/>
              <a:t> </a:t>
            </a:r>
            <a:r>
              <a:rPr lang="en-GB" dirty="0" err="1" smtClean="0"/>
              <a:t>cara</a:t>
            </a:r>
            <a:r>
              <a:rPr lang="en-GB" dirty="0" smtClean="0"/>
              <a:t> </a:t>
            </a:r>
            <a:r>
              <a:rPr lang="en-GB" dirty="0" err="1" smtClean="0"/>
              <a:t>pandang</a:t>
            </a:r>
            <a:r>
              <a:rPr lang="en-GB" dirty="0" smtClean="0"/>
              <a:t>/</a:t>
            </a:r>
            <a:r>
              <a:rPr lang="en-GB" dirty="0" err="1" smtClean="0"/>
              <a:t>pikir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Memberi</a:t>
            </a:r>
            <a:r>
              <a:rPr lang="en-GB" dirty="0" smtClean="0"/>
              <a:t> </a:t>
            </a:r>
            <a:r>
              <a:rPr lang="en-GB" dirty="0" err="1" smtClean="0"/>
              <a:t>makna</a:t>
            </a:r>
            <a:r>
              <a:rPr lang="en-GB" dirty="0" smtClean="0"/>
              <a:t> </a:t>
            </a:r>
            <a:r>
              <a:rPr lang="en-GB" dirty="0" err="1" smtClean="0"/>
              <a:t>positif</a:t>
            </a:r>
            <a:r>
              <a:rPr lang="en-GB" dirty="0" smtClean="0"/>
              <a:t> </a:t>
            </a:r>
            <a:r>
              <a:rPr lang="en-GB" dirty="0" err="1" smtClean="0"/>
              <a:t>bagi</a:t>
            </a:r>
            <a:r>
              <a:rPr lang="en-GB" dirty="0" smtClean="0"/>
              <a:t> </a:t>
            </a:r>
            <a:r>
              <a:rPr lang="en-GB" dirty="0" err="1" smtClean="0"/>
              <a:t>masalah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Memaknai</a:t>
            </a:r>
            <a:r>
              <a:rPr lang="en-GB" dirty="0" smtClean="0"/>
              <a:t> </a:t>
            </a:r>
            <a:r>
              <a:rPr lang="en-GB" dirty="0" err="1" smtClean="0"/>
              <a:t>kekurangan</a:t>
            </a:r>
            <a:r>
              <a:rPr lang="en-GB" dirty="0" smtClean="0"/>
              <a:t> </a:t>
            </a:r>
            <a:r>
              <a:rPr lang="en-GB" dirty="0" err="1" smtClean="0"/>
              <a:t>sebagai</a:t>
            </a:r>
            <a:r>
              <a:rPr lang="en-GB" dirty="0" smtClean="0"/>
              <a:t> </a:t>
            </a:r>
            <a:r>
              <a:rPr lang="en-GB" dirty="0" err="1" smtClean="0"/>
              <a:t>kekuatan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Mengubah</a:t>
            </a:r>
            <a:r>
              <a:rPr lang="en-GB" dirty="0" smtClean="0"/>
              <a:t> </a:t>
            </a:r>
            <a:r>
              <a:rPr lang="en-GB" dirty="0" err="1" smtClean="0"/>
              <a:t>konteks</a:t>
            </a:r>
            <a:r>
              <a:rPr lang="en-GB" dirty="0" smtClean="0"/>
              <a:t> </a:t>
            </a:r>
            <a:r>
              <a:rPr lang="en-GB" dirty="0" err="1" smtClean="0"/>
              <a:t>masalah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Pekerjaan</a:t>
            </a:r>
            <a:r>
              <a:rPr lang="en-GB" dirty="0" smtClean="0"/>
              <a:t> </a:t>
            </a:r>
            <a:r>
              <a:rPr lang="en-GB" dirty="0" err="1" smtClean="0"/>
              <a:t>rumah</a:t>
            </a:r>
            <a:r>
              <a:rPr lang="en-GB" dirty="0" smtClean="0"/>
              <a:t>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memperkuat</a:t>
            </a:r>
            <a:r>
              <a:rPr lang="en-GB" dirty="0" smtClean="0"/>
              <a:t> </a:t>
            </a:r>
            <a:r>
              <a:rPr lang="en-GB" dirty="0" err="1" smtClean="0"/>
              <a:t>kepercayaan</a:t>
            </a:r>
            <a:r>
              <a:rPr lang="en-GB" dirty="0" smtClean="0"/>
              <a:t> </a:t>
            </a:r>
            <a:r>
              <a:rPr lang="en-GB" dirty="0" err="1" smtClean="0"/>
              <a:t>baru</a:t>
            </a:r>
            <a:endParaRPr lang="en-GB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Menekankan</a:t>
            </a:r>
            <a:r>
              <a:rPr lang="en-GB" dirty="0" smtClean="0"/>
              <a:t> </a:t>
            </a:r>
            <a:r>
              <a:rPr lang="en-GB" dirty="0" err="1" smtClean="0"/>
              <a:t>Pelengkapan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Satu</a:t>
            </a:r>
            <a:r>
              <a:rPr lang="en-GB" dirty="0" smtClean="0"/>
              <a:t> </a:t>
            </a:r>
            <a:r>
              <a:rPr lang="en-GB" dirty="0" err="1" smtClean="0"/>
              <a:t>sisi</a:t>
            </a:r>
            <a:r>
              <a:rPr lang="en-GB" dirty="0" smtClean="0"/>
              <a:t> </a:t>
            </a:r>
            <a:r>
              <a:rPr lang="en-GB" dirty="0" err="1" smtClean="0"/>
              <a:t>ditutupi</a:t>
            </a:r>
            <a:r>
              <a:rPr lang="en-GB" dirty="0" smtClean="0"/>
              <a:t> yang lain, </a:t>
            </a:r>
            <a:r>
              <a:rPr lang="en-GB" dirty="0" err="1" smtClean="0"/>
              <a:t>satu</a:t>
            </a:r>
            <a:r>
              <a:rPr lang="en-GB" dirty="0" smtClean="0"/>
              <a:t> </a:t>
            </a:r>
            <a:r>
              <a:rPr lang="en-GB" dirty="0" err="1" smtClean="0"/>
              <a:t>perbaikan</a:t>
            </a:r>
            <a:r>
              <a:rPr lang="en-GB" dirty="0" smtClean="0"/>
              <a:t> </a:t>
            </a:r>
            <a:r>
              <a:rPr lang="en-GB" dirty="0" err="1" smtClean="0"/>
              <a:t>akibat</a:t>
            </a:r>
            <a:r>
              <a:rPr lang="en-GB" dirty="0" smtClean="0"/>
              <a:t> yang lain </a:t>
            </a:r>
            <a:r>
              <a:rPr lang="en-GB" dirty="0" err="1" smtClean="0"/>
              <a:t>juga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Minta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r>
              <a:rPr lang="en-GB" dirty="0" smtClean="0"/>
              <a:t>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menghubungkan</a:t>
            </a:r>
            <a:r>
              <a:rPr lang="en-GB" dirty="0" smtClean="0"/>
              <a:t> </a:t>
            </a:r>
            <a:r>
              <a:rPr lang="en-GB" dirty="0" err="1" smtClean="0"/>
              <a:t>perilakunya</a:t>
            </a:r>
            <a:r>
              <a:rPr lang="en-GB" dirty="0" smtClean="0"/>
              <a:t> </a:t>
            </a:r>
            <a:r>
              <a:rPr lang="en-GB" dirty="0" err="1" smtClean="0"/>
              <a:t>dengan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r>
              <a:rPr lang="en-GB" dirty="0" smtClean="0"/>
              <a:t> </a:t>
            </a:r>
            <a:r>
              <a:rPr lang="en-GB" dirty="0" err="1" smtClean="0"/>
              <a:t>lainnya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Menyelamati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r>
              <a:rPr lang="en-GB" dirty="0" smtClean="0"/>
              <a:t> </a:t>
            </a:r>
            <a:r>
              <a:rPr lang="en-GB" dirty="0" err="1" smtClean="0"/>
              <a:t>atas</a:t>
            </a:r>
            <a:r>
              <a:rPr lang="en-GB" dirty="0" smtClean="0"/>
              <a:t> </a:t>
            </a:r>
            <a:r>
              <a:rPr lang="en-GB" dirty="0" err="1" smtClean="0"/>
              <a:t>perbaikan</a:t>
            </a:r>
            <a:r>
              <a:rPr lang="en-GB" dirty="0" smtClean="0"/>
              <a:t> yang </a:t>
            </a:r>
            <a:r>
              <a:rPr lang="en-GB" dirty="0" err="1" smtClean="0"/>
              <a:t>lainnya</a:t>
            </a:r>
            <a:endParaRPr lang="en-GB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Menggunakan</a:t>
            </a:r>
            <a:r>
              <a:rPr lang="en-GB" dirty="0" smtClean="0"/>
              <a:t> </a:t>
            </a:r>
            <a:r>
              <a:rPr lang="en-GB" dirty="0" err="1" smtClean="0"/>
              <a:t>Metafora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Kondisi</a:t>
            </a:r>
            <a:r>
              <a:rPr lang="en-GB" dirty="0" smtClean="0"/>
              <a:t> </a:t>
            </a:r>
            <a:r>
              <a:rPr lang="en-GB" dirty="0" err="1" smtClean="0"/>
              <a:t>dengan</a:t>
            </a:r>
            <a:r>
              <a:rPr lang="en-GB" dirty="0" smtClean="0"/>
              <a:t> </a:t>
            </a:r>
            <a:r>
              <a:rPr lang="en-GB" dirty="0" err="1" smtClean="0"/>
              <a:t>analogi</a:t>
            </a:r>
            <a:r>
              <a:rPr lang="en-GB" dirty="0" smtClean="0"/>
              <a:t>, </a:t>
            </a:r>
            <a:r>
              <a:rPr lang="en-GB" dirty="0" err="1" smtClean="0"/>
              <a:t>pakai</a:t>
            </a:r>
            <a:r>
              <a:rPr lang="en-GB" dirty="0" smtClean="0"/>
              <a:t> </a:t>
            </a:r>
            <a:r>
              <a:rPr lang="en-GB" dirty="0" err="1" smtClean="0"/>
              <a:t>bahasa</a:t>
            </a:r>
            <a:r>
              <a:rPr lang="en-GB" dirty="0" smtClean="0"/>
              <a:t> </a:t>
            </a:r>
            <a:r>
              <a:rPr lang="en-GB" dirty="0" err="1" smtClean="0"/>
              <a:t>keluarga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Metafora</a:t>
            </a:r>
            <a:r>
              <a:rPr lang="en-GB" dirty="0" smtClean="0"/>
              <a:t> </a:t>
            </a:r>
            <a:r>
              <a:rPr lang="en-GB" dirty="0" err="1" smtClean="0"/>
              <a:t>atas</a:t>
            </a:r>
            <a:r>
              <a:rPr lang="en-GB" dirty="0" smtClean="0"/>
              <a:t> </a:t>
            </a:r>
            <a:r>
              <a:rPr lang="en-GB" dirty="0" err="1" smtClean="0"/>
              <a:t>dasar</a:t>
            </a:r>
            <a:r>
              <a:rPr lang="en-GB" dirty="0" smtClean="0"/>
              <a:t> </a:t>
            </a:r>
            <a:r>
              <a:rPr lang="en-GB" dirty="0" err="1" smtClean="0"/>
              <a:t>pola</a:t>
            </a:r>
            <a:r>
              <a:rPr lang="en-GB" dirty="0" smtClean="0"/>
              <a:t> </a:t>
            </a:r>
            <a:r>
              <a:rPr lang="en-GB" dirty="0" err="1" smtClean="0"/>
              <a:t>rujukan</a:t>
            </a:r>
            <a:r>
              <a:rPr lang="en-GB" dirty="0" smtClean="0"/>
              <a:t> visual, </a:t>
            </a:r>
            <a:r>
              <a:rPr lang="en-GB" dirty="0" err="1" smtClean="0"/>
              <a:t>auditorik</a:t>
            </a:r>
            <a:r>
              <a:rPr lang="en-GB" dirty="0" smtClean="0"/>
              <a:t>,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kinestetik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Perkaya</a:t>
            </a:r>
            <a:r>
              <a:rPr lang="en-GB" dirty="0" smtClean="0"/>
              <a:t> </a:t>
            </a:r>
            <a:r>
              <a:rPr lang="en-GB" dirty="0" err="1" smtClean="0"/>
              <a:t>karakter</a:t>
            </a:r>
            <a:r>
              <a:rPr lang="en-GB" dirty="0" smtClean="0"/>
              <a:t> </a:t>
            </a:r>
            <a:r>
              <a:rPr lang="en-GB" dirty="0" err="1" smtClean="0"/>
              <a:t>menuju</a:t>
            </a:r>
            <a:r>
              <a:rPr lang="en-GB" dirty="0" smtClean="0"/>
              <a:t> </a:t>
            </a:r>
            <a:r>
              <a:rPr lang="en-GB" dirty="0" err="1" smtClean="0"/>
              <a:t>perbaikan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Tuturkan</a:t>
            </a:r>
            <a:r>
              <a:rPr lang="en-GB" dirty="0" smtClean="0"/>
              <a:t> </a:t>
            </a:r>
            <a:r>
              <a:rPr lang="en-GB" dirty="0" err="1" smtClean="0"/>
              <a:t>cerita</a:t>
            </a:r>
            <a:r>
              <a:rPr lang="en-GB" dirty="0" smtClean="0"/>
              <a:t> </a:t>
            </a:r>
            <a:r>
              <a:rPr lang="en-GB" dirty="0" err="1" smtClean="0"/>
              <a:t>berisikan</a:t>
            </a:r>
            <a:r>
              <a:rPr lang="en-GB" dirty="0" smtClean="0"/>
              <a:t> </a:t>
            </a:r>
            <a:r>
              <a:rPr lang="en-GB" dirty="0" err="1" smtClean="0"/>
              <a:t>misteri</a:t>
            </a:r>
            <a:endParaRPr lang="en-GB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Melatih</a:t>
            </a:r>
            <a:r>
              <a:rPr lang="en-GB" dirty="0" smtClean="0"/>
              <a:t> </a:t>
            </a:r>
            <a:r>
              <a:rPr lang="en-GB" dirty="0" err="1" smtClean="0"/>
              <a:t>Komunikasi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Elemen</a:t>
            </a:r>
            <a:r>
              <a:rPr lang="en-GB" dirty="0" smtClean="0"/>
              <a:t> </a:t>
            </a:r>
            <a:r>
              <a:rPr lang="en-GB" dirty="0" err="1" smtClean="0"/>
              <a:t>penting</a:t>
            </a:r>
            <a:r>
              <a:rPr lang="en-GB" dirty="0" smtClean="0"/>
              <a:t> </a:t>
            </a:r>
            <a:r>
              <a:rPr lang="en-GB" dirty="0" err="1" smtClean="0"/>
              <a:t>dalam</a:t>
            </a:r>
            <a:r>
              <a:rPr lang="en-GB" dirty="0" smtClean="0"/>
              <a:t> </a:t>
            </a:r>
            <a:r>
              <a:rPr lang="en-GB" dirty="0" err="1" smtClean="0"/>
              <a:t>strategi</a:t>
            </a:r>
            <a:r>
              <a:rPr lang="en-GB" dirty="0" smtClean="0"/>
              <a:t> </a:t>
            </a:r>
            <a:r>
              <a:rPr lang="en-GB" dirty="0" err="1" smtClean="0"/>
              <a:t>perubahan</a:t>
            </a:r>
            <a:r>
              <a:rPr lang="en-GB" dirty="0" smtClean="0"/>
              <a:t> </a:t>
            </a:r>
            <a:r>
              <a:rPr lang="en-GB" dirty="0" err="1" smtClean="0"/>
              <a:t>terapi</a:t>
            </a:r>
            <a:r>
              <a:rPr lang="en-GB" dirty="0" smtClean="0"/>
              <a:t> </a:t>
            </a:r>
            <a:r>
              <a:rPr lang="en-GB" dirty="0" err="1" smtClean="0"/>
              <a:t>keluarga</a:t>
            </a:r>
            <a:endParaRPr lang="en-GB" dirty="0" smtClean="0"/>
          </a:p>
          <a:p>
            <a:r>
              <a:rPr lang="en-GB" dirty="0" err="1" smtClean="0"/>
              <a:t>Efektif</a:t>
            </a:r>
            <a:r>
              <a:rPr lang="en-GB" dirty="0" smtClean="0"/>
              <a:t>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pasangan</a:t>
            </a:r>
            <a:r>
              <a:rPr lang="en-GB" dirty="0" smtClean="0"/>
              <a:t>, </a:t>
            </a:r>
            <a:r>
              <a:rPr lang="en-GB" dirty="0" err="1" smtClean="0"/>
              <a:t>orang</a:t>
            </a:r>
            <a:r>
              <a:rPr lang="en-GB" dirty="0" smtClean="0"/>
              <a:t> </a:t>
            </a:r>
            <a:r>
              <a:rPr lang="en-GB" dirty="0" err="1" smtClean="0"/>
              <a:t>tua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remaja</a:t>
            </a:r>
            <a:r>
              <a:rPr lang="en-GB" dirty="0" smtClean="0"/>
              <a:t>,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orang</a:t>
            </a:r>
            <a:r>
              <a:rPr lang="en-GB" dirty="0" smtClean="0"/>
              <a:t> </a:t>
            </a:r>
            <a:r>
              <a:rPr lang="en-GB" dirty="0" err="1" smtClean="0"/>
              <a:t>tua</a:t>
            </a:r>
            <a:r>
              <a:rPr lang="en-GB" dirty="0" smtClean="0"/>
              <a:t> yang </a:t>
            </a:r>
            <a:r>
              <a:rPr lang="en-GB" dirty="0" err="1" smtClean="0"/>
              <a:t>bercerai</a:t>
            </a:r>
            <a:endParaRPr lang="en-GB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Modeling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Mencontohkan</a:t>
            </a:r>
            <a:r>
              <a:rPr lang="en-GB" dirty="0" smtClean="0"/>
              <a:t> </a:t>
            </a:r>
            <a:r>
              <a:rPr lang="en-GB" dirty="0" err="1" smtClean="0"/>
              <a:t>cara</a:t>
            </a:r>
            <a:r>
              <a:rPr lang="en-GB" dirty="0" smtClean="0"/>
              <a:t> </a:t>
            </a:r>
            <a:r>
              <a:rPr lang="en-GB" dirty="0" err="1" smtClean="0"/>
              <a:t>berkomunikasi</a:t>
            </a:r>
            <a:r>
              <a:rPr lang="en-GB" dirty="0" smtClean="0"/>
              <a:t> </a:t>
            </a:r>
            <a:r>
              <a:rPr lang="en-GB" dirty="0" err="1" smtClean="0"/>
              <a:t>efektif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Contohkan</a:t>
            </a:r>
            <a:r>
              <a:rPr lang="en-GB" dirty="0" smtClean="0"/>
              <a:t> </a:t>
            </a:r>
            <a:r>
              <a:rPr lang="en-GB" dirty="0" err="1" smtClean="0"/>
              <a:t>perilaku</a:t>
            </a:r>
            <a:r>
              <a:rPr lang="en-GB" dirty="0" smtClean="0"/>
              <a:t> yang </a:t>
            </a:r>
            <a:r>
              <a:rPr lang="en-GB" dirty="0" err="1" smtClean="0"/>
              <a:t>jelas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Contohkan</a:t>
            </a:r>
            <a:r>
              <a:rPr lang="en-GB" dirty="0" smtClean="0"/>
              <a:t> </a:t>
            </a:r>
            <a:r>
              <a:rPr lang="en-GB" dirty="0" err="1" smtClean="0"/>
              <a:t>perilaku</a:t>
            </a:r>
            <a:r>
              <a:rPr lang="en-GB" dirty="0" smtClean="0"/>
              <a:t> yang </a:t>
            </a:r>
            <a:r>
              <a:rPr lang="en-GB" dirty="0" err="1" smtClean="0"/>
              <a:t>menarik</a:t>
            </a:r>
            <a:r>
              <a:rPr lang="en-GB" dirty="0" smtClean="0"/>
              <a:t> </a:t>
            </a:r>
            <a:r>
              <a:rPr lang="en-GB" dirty="0" err="1" smtClean="0"/>
              <a:t>perhatian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Minta</a:t>
            </a:r>
            <a:r>
              <a:rPr lang="en-GB" dirty="0" smtClean="0"/>
              <a:t> </a:t>
            </a:r>
            <a:r>
              <a:rPr lang="en-GB" dirty="0" err="1" smtClean="0"/>
              <a:t>diskusikan</a:t>
            </a:r>
            <a:r>
              <a:rPr lang="en-GB" dirty="0" smtClean="0"/>
              <a:t> </a:t>
            </a:r>
            <a:r>
              <a:rPr lang="en-GB" dirty="0" err="1" smtClean="0"/>
              <a:t>apa</a:t>
            </a:r>
            <a:r>
              <a:rPr lang="en-GB" dirty="0" smtClean="0"/>
              <a:t> yang </a:t>
            </a:r>
            <a:r>
              <a:rPr lang="en-GB" dirty="0" err="1" smtClean="0"/>
              <a:t>dilihat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Perkuat</a:t>
            </a:r>
            <a:r>
              <a:rPr lang="en-GB" dirty="0" smtClean="0"/>
              <a:t> </a:t>
            </a:r>
            <a:r>
              <a:rPr lang="en-GB" dirty="0" err="1" smtClean="0"/>
              <a:t>perilaku</a:t>
            </a:r>
            <a:r>
              <a:rPr lang="en-GB" dirty="0" smtClean="0"/>
              <a:t> yang </a:t>
            </a:r>
            <a:r>
              <a:rPr lang="en-GB" dirty="0" err="1" smtClean="0"/>
              <a:t>dicontohkan</a:t>
            </a:r>
            <a:endParaRPr lang="en-GB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Instruksi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Setelah</a:t>
            </a:r>
            <a:r>
              <a:rPr lang="en-GB" dirty="0" smtClean="0"/>
              <a:t> </a:t>
            </a:r>
            <a:r>
              <a:rPr lang="en-GB" dirty="0" err="1" smtClean="0"/>
              <a:t>paham</a:t>
            </a:r>
            <a:r>
              <a:rPr lang="en-GB" dirty="0" smtClean="0"/>
              <a:t> </a:t>
            </a:r>
            <a:r>
              <a:rPr lang="en-GB" dirty="0" err="1" smtClean="0"/>
              <a:t>berdasar</a:t>
            </a:r>
            <a:r>
              <a:rPr lang="en-GB" dirty="0" smtClean="0"/>
              <a:t> </a:t>
            </a:r>
            <a:r>
              <a:rPr lang="en-GB" dirty="0" err="1" smtClean="0"/>
              <a:t>contoh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Minta</a:t>
            </a:r>
            <a:r>
              <a:rPr lang="en-GB" dirty="0" smtClean="0"/>
              <a:t> </a:t>
            </a:r>
            <a:r>
              <a:rPr lang="en-GB" dirty="0" err="1" smtClean="0"/>
              <a:t>perilaku</a:t>
            </a:r>
            <a:r>
              <a:rPr lang="en-GB" dirty="0" smtClean="0"/>
              <a:t> </a:t>
            </a:r>
            <a:r>
              <a:rPr lang="en-GB" dirty="0" err="1" smtClean="0"/>
              <a:t>spesifik</a:t>
            </a:r>
            <a:r>
              <a:rPr lang="en-GB" dirty="0" smtClean="0"/>
              <a:t>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dicoba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smtClean="0"/>
              <a:t>Bantu </a:t>
            </a:r>
            <a:r>
              <a:rPr lang="en-GB" dirty="0" err="1" smtClean="0"/>
              <a:t>anggota</a:t>
            </a:r>
            <a:r>
              <a:rPr lang="en-GB" dirty="0" smtClean="0"/>
              <a:t> </a:t>
            </a:r>
            <a:r>
              <a:rPr lang="en-GB" dirty="0" err="1" smtClean="0"/>
              <a:t>memutuskan</a:t>
            </a:r>
            <a:r>
              <a:rPr lang="en-GB" dirty="0" smtClean="0"/>
              <a:t> </a:t>
            </a:r>
            <a:r>
              <a:rPr lang="en-GB" dirty="0" err="1" smtClean="0"/>
              <a:t>waktu</a:t>
            </a:r>
            <a:r>
              <a:rPr lang="en-GB" dirty="0" smtClean="0"/>
              <a:t> </a:t>
            </a:r>
            <a:r>
              <a:rPr lang="en-GB" dirty="0" err="1" smtClean="0"/>
              <a:t>umpan</a:t>
            </a:r>
            <a:r>
              <a:rPr lang="en-GB" dirty="0" smtClean="0"/>
              <a:t> </a:t>
            </a:r>
            <a:r>
              <a:rPr lang="en-GB" dirty="0" err="1" smtClean="0"/>
              <a:t>balik</a:t>
            </a:r>
            <a:endParaRPr lang="en-GB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Latihan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Setelah</a:t>
            </a:r>
            <a:r>
              <a:rPr lang="en-GB" dirty="0" smtClean="0"/>
              <a:t> </a:t>
            </a:r>
            <a:r>
              <a:rPr lang="en-GB" dirty="0" err="1" smtClean="0"/>
              <a:t>diberi</a:t>
            </a:r>
            <a:r>
              <a:rPr lang="en-GB" dirty="0" smtClean="0"/>
              <a:t> </a:t>
            </a:r>
            <a:r>
              <a:rPr lang="en-GB" dirty="0" err="1" smtClean="0"/>
              <a:t>petunjuk</a:t>
            </a:r>
            <a:r>
              <a:rPr lang="en-GB" dirty="0" smtClean="0"/>
              <a:t>, </a:t>
            </a:r>
            <a:r>
              <a:rPr lang="en-GB" dirty="0" err="1" smtClean="0"/>
              <a:t>latih</a:t>
            </a:r>
            <a:r>
              <a:rPr lang="en-GB" dirty="0" smtClean="0"/>
              <a:t> </a:t>
            </a:r>
            <a:r>
              <a:rPr lang="en-GB" dirty="0" err="1" smtClean="0"/>
              <a:t>perilaku</a:t>
            </a:r>
            <a:r>
              <a:rPr lang="en-GB" dirty="0" smtClean="0"/>
              <a:t> </a:t>
            </a:r>
            <a:r>
              <a:rPr lang="en-GB" dirty="0" err="1" smtClean="0"/>
              <a:t>tersebut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Siapkan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r>
              <a:rPr lang="en-GB" dirty="0" smtClean="0"/>
              <a:t>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latihan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Mulai</a:t>
            </a:r>
            <a:r>
              <a:rPr lang="en-GB" dirty="0" smtClean="0"/>
              <a:t> </a:t>
            </a:r>
            <a:r>
              <a:rPr lang="en-GB" dirty="0" err="1" smtClean="0"/>
              <a:t>dari</a:t>
            </a:r>
            <a:r>
              <a:rPr lang="en-GB" dirty="0" smtClean="0"/>
              <a:t> </a:t>
            </a:r>
            <a:r>
              <a:rPr lang="en-GB" dirty="0" err="1" smtClean="0"/>
              <a:t>situasi</a:t>
            </a:r>
            <a:r>
              <a:rPr lang="en-GB" dirty="0" smtClean="0"/>
              <a:t> yang </a:t>
            </a:r>
            <a:r>
              <a:rPr lang="en-GB" dirty="0" err="1" smtClean="0"/>
              <a:t>sedikit</a:t>
            </a:r>
            <a:r>
              <a:rPr lang="en-GB" dirty="0" smtClean="0"/>
              <a:t> </a:t>
            </a:r>
            <a:r>
              <a:rPr lang="en-GB" dirty="0" err="1" smtClean="0"/>
              <a:t>kesulitannya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Pecah</a:t>
            </a:r>
            <a:r>
              <a:rPr lang="en-GB" dirty="0" smtClean="0"/>
              <a:t> </a:t>
            </a:r>
            <a:r>
              <a:rPr lang="en-GB" dirty="0" err="1" smtClean="0"/>
              <a:t>perilaku</a:t>
            </a:r>
            <a:r>
              <a:rPr lang="en-GB" dirty="0" smtClean="0"/>
              <a:t> </a:t>
            </a:r>
            <a:r>
              <a:rPr lang="en-GB" dirty="0" err="1" smtClean="0"/>
              <a:t>menjadi</a:t>
            </a:r>
            <a:r>
              <a:rPr lang="en-GB" dirty="0" smtClean="0"/>
              <a:t> </a:t>
            </a:r>
            <a:r>
              <a:rPr lang="en-GB" dirty="0" err="1" smtClean="0"/>
              <a:t>langkah-langkah</a:t>
            </a:r>
            <a:r>
              <a:rPr lang="en-GB" dirty="0" smtClean="0"/>
              <a:t> </a:t>
            </a:r>
            <a:r>
              <a:rPr lang="en-GB" dirty="0" err="1" smtClean="0"/>
              <a:t>kecil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Dorong</a:t>
            </a:r>
            <a:r>
              <a:rPr lang="en-GB" dirty="0" smtClean="0"/>
              <a:t> </a:t>
            </a:r>
            <a:r>
              <a:rPr lang="en-GB" dirty="0" err="1" smtClean="0"/>
              <a:t>pembicaraan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r>
              <a:rPr lang="en-GB" dirty="0" smtClean="0"/>
              <a:t> yang </a:t>
            </a:r>
            <a:r>
              <a:rPr lang="en-GB" dirty="0" err="1" smtClean="0"/>
              <a:t>tidak</a:t>
            </a:r>
            <a:r>
              <a:rPr lang="en-GB" dirty="0" smtClean="0"/>
              <a:t> </a:t>
            </a:r>
            <a:r>
              <a:rPr lang="en-GB" dirty="0" err="1" smtClean="0"/>
              <a:t>tahu</a:t>
            </a:r>
            <a:r>
              <a:rPr lang="en-GB" dirty="0" smtClean="0"/>
              <a:t> </a:t>
            </a:r>
            <a:r>
              <a:rPr lang="en-GB" dirty="0" err="1" smtClean="0"/>
              <a:t>harus</a:t>
            </a:r>
            <a:r>
              <a:rPr lang="en-GB" dirty="0" smtClean="0"/>
              <a:t> </a:t>
            </a:r>
            <a:r>
              <a:rPr lang="en-GB" dirty="0" err="1" smtClean="0"/>
              <a:t>bicara</a:t>
            </a:r>
            <a:r>
              <a:rPr lang="en-GB" dirty="0" smtClean="0"/>
              <a:t> </a:t>
            </a:r>
            <a:r>
              <a:rPr lang="en-GB" dirty="0" err="1" smtClean="0"/>
              <a:t>apa</a:t>
            </a:r>
            <a:endParaRPr lang="en-GB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Umpan</a:t>
            </a:r>
            <a:r>
              <a:rPr lang="en-GB" dirty="0" smtClean="0"/>
              <a:t> </a:t>
            </a:r>
            <a:r>
              <a:rPr lang="en-GB" dirty="0" err="1" smtClean="0"/>
              <a:t>Balik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Setelah</a:t>
            </a:r>
            <a:r>
              <a:rPr lang="en-GB" dirty="0" smtClean="0"/>
              <a:t> </a:t>
            </a:r>
            <a:r>
              <a:rPr lang="en-GB" dirty="0" err="1" smtClean="0"/>
              <a:t>dicoba</a:t>
            </a:r>
            <a:r>
              <a:rPr lang="en-GB" dirty="0" smtClean="0"/>
              <a:t>, </a:t>
            </a:r>
            <a:r>
              <a:rPr lang="en-GB" dirty="0" err="1" smtClean="0"/>
              <a:t>minta</a:t>
            </a:r>
            <a:r>
              <a:rPr lang="en-GB" dirty="0" smtClean="0"/>
              <a:t> </a:t>
            </a:r>
            <a:r>
              <a:rPr lang="en-GB" dirty="0" err="1" smtClean="0"/>
              <a:t>umpan</a:t>
            </a:r>
            <a:r>
              <a:rPr lang="en-GB" dirty="0" smtClean="0"/>
              <a:t> </a:t>
            </a:r>
            <a:r>
              <a:rPr lang="en-GB" dirty="0" err="1" smtClean="0"/>
              <a:t>balik</a:t>
            </a:r>
            <a:r>
              <a:rPr lang="en-GB" dirty="0" smtClean="0"/>
              <a:t> </a:t>
            </a:r>
            <a:r>
              <a:rPr lang="en-GB" dirty="0" err="1" smtClean="0"/>
              <a:t>dari</a:t>
            </a:r>
            <a:r>
              <a:rPr lang="en-GB" dirty="0" smtClean="0"/>
              <a:t> </a:t>
            </a:r>
            <a:r>
              <a:rPr lang="en-GB" dirty="0" err="1" smtClean="0"/>
              <a:t>tiap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Beritahu</a:t>
            </a:r>
            <a:r>
              <a:rPr lang="en-GB" dirty="0" smtClean="0"/>
              <a:t> </a:t>
            </a:r>
            <a:r>
              <a:rPr lang="en-GB" dirty="0" err="1" smtClean="0"/>
              <a:t>adanya</a:t>
            </a:r>
            <a:r>
              <a:rPr lang="en-GB" dirty="0" smtClean="0"/>
              <a:t> </a:t>
            </a:r>
            <a:r>
              <a:rPr lang="en-GB" dirty="0" err="1" smtClean="0"/>
              <a:t>umpan</a:t>
            </a:r>
            <a:r>
              <a:rPr lang="en-GB" dirty="0" smtClean="0"/>
              <a:t> </a:t>
            </a:r>
            <a:r>
              <a:rPr lang="en-GB" dirty="0" err="1" smtClean="0"/>
              <a:t>balik</a:t>
            </a:r>
            <a:r>
              <a:rPr lang="en-GB" dirty="0" smtClean="0"/>
              <a:t> </a:t>
            </a:r>
            <a:r>
              <a:rPr lang="en-GB" dirty="0" err="1" smtClean="0"/>
              <a:t>sebelum</a:t>
            </a:r>
            <a:r>
              <a:rPr lang="en-GB" dirty="0" smtClean="0"/>
              <a:t> </a:t>
            </a:r>
            <a:r>
              <a:rPr lang="en-GB" dirty="0" err="1" smtClean="0"/>
              <a:t>latihan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Jelaskan</a:t>
            </a:r>
            <a:r>
              <a:rPr lang="en-GB" dirty="0" smtClean="0"/>
              <a:t>, </a:t>
            </a:r>
            <a:r>
              <a:rPr lang="en-GB" dirty="0" err="1" smtClean="0"/>
              <a:t>bukan</a:t>
            </a:r>
            <a:r>
              <a:rPr lang="en-GB" dirty="0" smtClean="0"/>
              <a:t> </a:t>
            </a:r>
            <a:r>
              <a:rPr lang="en-GB" dirty="0" err="1" smtClean="0"/>
              <a:t>nilai</a:t>
            </a:r>
            <a:r>
              <a:rPr lang="en-GB" dirty="0" smtClean="0"/>
              <a:t> </a:t>
            </a:r>
            <a:r>
              <a:rPr lang="en-GB" dirty="0" err="1" smtClean="0"/>
              <a:t>perilaku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Perkuat</a:t>
            </a:r>
            <a:r>
              <a:rPr lang="en-GB" dirty="0" smtClean="0"/>
              <a:t> </a:t>
            </a:r>
            <a:r>
              <a:rPr lang="en-GB" dirty="0" err="1" smtClean="0"/>
              <a:t>respon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minta</a:t>
            </a:r>
            <a:r>
              <a:rPr lang="en-GB" dirty="0" smtClean="0"/>
              <a:t> yang </a:t>
            </a:r>
            <a:r>
              <a:rPr lang="en-GB" dirty="0" err="1" smtClean="0"/>
              <a:t>sama</a:t>
            </a:r>
            <a:endParaRPr lang="en-GB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Mengatasi</a:t>
            </a:r>
            <a:r>
              <a:rPr lang="en-GB" dirty="0" smtClean="0"/>
              <a:t> </a:t>
            </a:r>
            <a:r>
              <a:rPr lang="en-GB" dirty="0" err="1" smtClean="0"/>
              <a:t>Resistensi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Resistensi</a:t>
            </a:r>
            <a:r>
              <a:rPr lang="en-GB" dirty="0" smtClean="0"/>
              <a:t>: </a:t>
            </a:r>
            <a:r>
              <a:rPr lang="en-GB" dirty="0" err="1" smtClean="0"/>
              <a:t>kekuatan</a:t>
            </a:r>
            <a:r>
              <a:rPr lang="en-GB" dirty="0" smtClean="0"/>
              <a:t> yang </a:t>
            </a:r>
            <a:r>
              <a:rPr lang="en-GB" dirty="0" err="1" smtClean="0"/>
              <a:t>menghalangi</a:t>
            </a:r>
            <a:r>
              <a:rPr lang="en-GB" dirty="0" smtClean="0"/>
              <a:t> </a:t>
            </a:r>
            <a:r>
              <a:rPr lang="en-GB" dirty="0" err="1" smtClean="0"/>
              <a:t>sistem</a:t>
            </a:r>
            <a:r>
              <a:rPr lang="en-GB" dirty="0" smtClean="0"/>
              <a:t> </a:t>
            </a:r>
            <a:r>
              <a:rPr lang="en-GB" dirty="0" err="1" smtClean="0"/>
              <a:t>terapetik</a:t>
            </a:r>
            <a:endParaRPr lang="en-GB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 err="1" smtClean="0"/>
              <a:t>Menolak</a:t>
            </a:r>
            <a:r>
              <a:rPr lang="en-GB" dirty="0" smtClean="0"/>
              <a:t> </a:t>
            </a:r>
            <a:r>
              <a:rPr lang="en-GB" dirty="0" err="1" smtClean="0"/>
              <a:t>Datang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Beritahu</a:t>
            </a:r>
            <a:r>
              <a:rPr lang="en-GB" dirty="0" smtClean="0"/>
              <a:t> </a:t>
            </a:r>
            <a:r>
              <a:rPr lang="en-GB" dirty="0" err="1" smtClean="0"/>
              <a:t>pentingnya</a:t>
            </a:r>
            <a:r>
              <a:rPr lang="en-GB" dirty="0" smtClean="0"/>
              <a:t> </a:t>
            </a:r>
            <a:r>
              <a:rPr lang="en-GB" dirty="0" err="1" smtClean="0"/>
              <a:t>keberadaan</a:t>
            </a:r>
            <a:r>
              <a:rPr lang="en-GB" dirty="0" smtClean="0"/>
              <a:t> </a:t>
            </a:r>
            <a:r>
              <a:rPr lang="en-GB" dirty="0" err="1" smtClean="0"/>
              <a:t>orang</a:t>
            </a:r>
            <a:r>
              <a:rPr lang="en-GB" dirty="0" smtClean="0"/>
              <a:t> </a:t>
            </a:r>
            <a:r>
              <a:rPr lang="en-GB" dirty="0" err="1" smtClean="0"/>
              <a:t>tersebut</a:t>
            </a:r>
            <a:endParaRPr lang="en-GB" dirty="0" smtClean="0"/>
          </a:p>
          <a:p>
            <a:r>
              <a:rPr lang="en-GB" dirty="0" err="1" smtClean="0"/>
              <a:t>Perubahan</a:t>
            </a:r>
            <a:r>
              <a:rPr lang="en-GB" dirty="0" smtClean="0"/>
              <a:t> </a:t>
            </a:r>
            <a:r>
              <a:rPr lang="en-GB" dirty="0" err="1" smtClean="0"/>
              <a:t>tergantung</a:t>
            </a:r>
            <a:r>
              <a:rPr lang="en-GB" dirty="0" smtClean="0"/>
              <a:t> </a:t>
            </a:r>
            <a:r>
              <a:rPr lang="en-GB" dirty="0" err="1" smtClean="0"/>
              <a:t>dirinya</a:t>
            </a:r>
            <a:endParaRPr lang="en-GB" dirty="0" smtClean="0"/>
          </a:p>
          <a:p>
            <a:r>
              <a:rPr lang="en-GB" dirty="0" err="1" smtClean="0"/>
              <a:t>Ketidakhadirannya</a:t>
            </a:r>
            <a:r>
              <a:rPr lang="en-GB" dirty="0" smtClean="0"/>
              <a:t> </a:t>
            </a:r>
            <a:r>
              <a:rPr lang="en-GB" dirty="0" err="1" smtClean="0"/>
              <a:t>bisa</a:t>
            </a:r>
            <a:r>
              <a:rPr lang="en-GB" dirty="0" smtClean="0"/>
              <a:t> </a:t>
            </a:r>
            <a:r>
              <a:rPr lang="en-GB" dirty="0" err="1" smtClean="0"/>
              <a:t>mengganggu</a:t>
            </a:r>
            <a:r>
              <a:rPr lang="en-GB" dirty="0" smtClean="0"/>
              <a:t> </a:t>
            </a:r>
            <a:r>
              <a:rPr lang="en-GB" dirty="0" err="1" smtClean="0"/>
              <a:t>terapi</a:t>
            </a:r>
            <a:endParaRPr lang="en-GB" dirty="0" smtClean="0"/>
          </a:p>
          <a:p>
            <a:r>
              <a:rPr lang="en-GB" dirty="0" err="1" smtClean="0"/>
              <a:t>Keluwesan</a:t>
            </a:r>
            <a:r>
              <a:rPr lang="en-GB" dirty="0" smtClean="0"/>
              <a:t> </a:t>
            </a:r>
            <a:r>
              <a:rPr lang="en-GB" dirty="0" err="1" smtClean="0"/>
              <a:t>penjadwalan</a:t>
            </a:r>
            <a:endParaRPr lang="en-GB" dirty="0" smtClean="0"/>
          </a:p>
          <a:p>
            <a:r>
              <a:rPr lang="en-GB" dirty="0" err="1" smtClean="0"/>
              <a:t>Menjarakkan</a:t>
            </a:r>
            <a:r>
              <a:rPr lang="en-GB" dirty="0" smtClean="0"/>
              <a:t> </a:t>
            </a:r>
            <a:r>
              <a:rPr lang="en-GB" dirty="0" err="1" smtClean="0"/>
              <a:t>pertemuan</a:t>
            </a:r>
            <a:endParaRPr lang="en-GB" dirty="0" smtClean="0"/>
          </a:p>
          <a:p>
            <a:r>
              <a:rPr lang="en-GB" dirty="0" err="1" smtClean="0"/>
              <a:t>Jadwal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peserta</a:t>
            </a:r>
            <a:r>
              <a:rPr lang="en-GB" dirty="0" smtClean="0"/>
              <a:t> </a:t>
            </a:r>
            <a:r>
              <a:rPr lang="en-GB" dirty="0" err="1" smtClean="0"/>
              <a:t>ditentukan</a:t>
            </a:r>
            <a:r>
              <a:rPr lang="en-GB" dirty="0" smtClean="0"/>
              <a:t> </a:t>
            </a:r>
            <a:r>
              <a:rPr lang="en-GB" dirty="0" err="1" smtClean="0"/>
              <a:t>terapis</a:t>
            </a:r>
            <a:endParaRPr lang="en-GB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Mengatur</a:t>
            </a:r>
            <a:r>
              <a:rPr lang="en-GB" dirty="0" smtClean="0"/>
              <a:t> </a:t>
            </a:r>
            <a:r>
              <a:rPr lang="en-GB" dirty="0" err="1" smtClean="0"/>
              <a:t>Proses</a:t>
            </a:r>
            <a:r>
              <a:rPr lang="en-GB" dirty="0" smtClean="0"/>
              <a:t> </a:t>
            </a:r>
            <a:r>
              <a:rPr lang="en-GB" dirty="0" err="1" smtClean="0"/>
              <a:t>Dalam</a:t>
            </a:r>
            <a:r>
              <a:rPr lang="en-GB" dirty="0" smtClean="0"/>
              <a:t> </a:t>
            </a:r>
            <a:r>
              <a:rPr lang="en-GB" dirty="0" err="1" smtClean="0"/>
              <a:t>Sesi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Tergantung</a:t>
            </a:r>
            <a:r>
              <a:rPr lang="en-GB" dirty="0" smtClean="0"/>
              <a:t> </a:t>
            </a:r>
            <a:r>
              <a:rPr lang="en-GB" dirty="0" err="1" smtClean="0"/>
              <a:t>permeabilitas</a:t>
            </a:r>
            <a:r>
              <a:rPr lang="en-GB" dirty="0" smtClean="0"/>
              <a:t> </a:t>
            </a:r>
            <a:r>
              <a:rPr lang="en-GB" dirty="0" err="1" smtClean="0"/>
              <a:t>informasi</a:t>
            </a:r>
            <a:endParaRPr lang="en-GB" dirty="0"/>
          </a:p>
          <a:p>
            <a:r>
              <a:rPr lang="en-GB" dirty="0" err="1" smtClean="0"/>
              <a:t>Akses</a:t>
            </a:r>
            <a:r>
              <a:rPr lang="en-GB" dirty="0" smtClean="0"/>
              <a:t> </a:t>
            </a:r>
            <a:r>
              <a:rPr lang="en-GB" dirty="0" err="1" smtClean="0"/>
              <a:t>lintas</a:t>
            </a:r>
            <a:r>
              <a:rPr lang="en-GB" dirty="0" smtClean="0"/>
              <a:t> </a:t>
            </a:r>
            <a:r>
              <a:rPr lang="en-GB" dirty="0" err="1" smtClean="0"/>
              <a:t>batas</a:t>
            </a:r>
            <a:endParaRPr lang="en-GB" dirty="0" smtClean="0"/>
          </a:p>
          <a:p>
            <a:r>
              <a:rPr lang="en-GB" dirty="0" err="1" smtClean="0"/>
              <a:t>Observasi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akomodasi</a:t>
            </a:r>
            <a:r>
              <a:rPr lang="en-GB" dirty="0" smtClean="0"/>
              <a:t> </a:t>
            </a:r>
            <a:r>
              <a:rPr lang="en-GB" dirty="0" err="1" smtClean="0"/>
              <a:t>perilaku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petunjuk</a:t>
            </a:r>
            <a:r>
              <a:rPr lang="en-GB" dirty="0" smtClean="0"/>
              <a:t> </a:t>
            </a:r>
            <a:r>
              <a:rPr lang="en-GB" dirty="0" err="1" smtClean="0"/>
              <a:t>transaksional</a:t>
            </a:r>
            <a:endParaRPr lang="en-GB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Tidak</a:t>
            </a:r>
            <a:r>
              <a:rPr lang="en-GB" dirty="0" smtClean="0"/>
              <a:t> </a:t>
            </a:r>
            <a:r>
              <a:rPr lang="en-GB" dirty="0" err="1" smtClean="0"/>
              <a:t>Sepakat</a:t>
            </a:r>
            <a:r>
              <a:rPr lang="en-GB" dirty="0" smtClean="0"/>
              <a:t> </a:t>
            </a:r>
            <a:r>
              <a:rPr lang="en-GB" dirty="0" err="1" smtClean="0"/>
              <a:t>Tujuan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Mencari</a:t>
            </a:r>
            <a:r>
              <a:rPr lang="en-GB" dirty="0" smtClean="0"/>
              <a:t> </a:t>
            </a:r>
            <a:r>
              <a:rPr lang="en-GB" dirty="0" err="1" smtClean="0"/>
              <a:t>definisi</a:t>
            </a:r>
            <a:r>
              <a:rPr lang="en-GB" dirty="0" smtClean="0"/>
              <a:t> </a:t>
            </a:r>
            <a:r>
              <a:rPr lang="en-GB" dirty="0" err="1" smtClean="0"/>
              <a:t>baru</a:t>
            </a:r>
            <a:r>
              <a:rPr lang="en-GB" dirty="0" smtClean="0"/>
              <a:t> yang </a:t>
            </a:r>
            <a:r>
              <a:rPr lang="en-GB" dirty="0" err="1" smtClean="0"/>
              <a:t>semua</a:t>
            </a:r>
            <a:r>
              <a:rPr lang="en-GB" dirty="0" smtClean="0"/>
              <a:t> </a:t>
            </a:r>
            <a:r>
              <a:rPr lang="en-GB" dirty="0" err="1" smtClean="0"/>
              <a:t>setuju</a:t>
            </a:r>
            <a:endParaRPr lang="en-GB" dirty="0" smtClean="0"/>
          </a:p>
          <a:p>
            <a:r>
              <a:rPr lang="en-GB" dirty="0" err="1" smtClean="0"/>
              <a:t>Menganggap</a:t>
            </a:r>
            <a:r>
              <a:rPr lang="en-GB" dirty="0" smtClean="0"/>
              <a:t> </a:t>
            </a:r>
            <a:r>
              <a:rPr lang="en-GB" dirty="0" err="1" smtClean="0"/>
              <a:t>ketidaksepakatan</a:t>
            </a:r>
            <a:r>
              <a:rPr lang="en-GB" dirty="0" smtClean="0"/>
              <a:t> </a:t>
            </a:r>
            <a:r>
              <a:rPr lang="en-GB" dirty="0" err="1" smtClean="0"/>
              <a:t>sebagai</a:t>
            </a:r>
            <a:r>
              <a:rPr lang="en-GB" dirty="0" smtClean="0"/>
              <a:t> </a:t>
            </a:r>
            <a:r>
              <a:rPr lang="en-GB" dirty="0" err="1" smtClean="0"/>
              <a:t>masalah</a:t>
            </a:r>
            <a:endParaRPr lang="en-GB" dirty="0" smtClean="0"/>
          </a:p>
          <a:p>
            <a:r>
              <a:rPr lang="en-GB" dirty="0" err="1" smtClean="0"/>
              <a:t>Meminta</a:t>
            </a:r>
            <a:r>
              <a:rPr lang="en-GB" dirty="0" smtClean="0"/>
              <a:t> </a:t>
            </a:r>
            <a:r>
              <a:rPr lang="en-GB" dirty="0" err="1" smtClean="0"/>
              <a:t>keluarga</a:t>
            </a:r>
            <a:r>
              <a:rPr lang="en-GB" dirty="0" smtClean="0"/>
              <a:t> </a:t>
            </a:r>
            <a:r>
              <a:rPr lang="en-GB" dirty="0" err="1" smtClean="0"/>
              <a:t>melepas</a:t>
            </a:r>
            <a:r>
              <a:rPr lang="en-GB" dirty="0" smtClean="0"/>
              <a:t> </a:t>
            </a:r>
            <a:r>
              <a:rPr lang="en-GB" dirty="0" err="1" smtClean="0"/>
              <a:t>gagasan</a:t>
            </a:r>
            <a:r>
              <a:rPr lang="en-GB" dirty="0" smtClean="0"/>
              <a:t> </a:t>
            </a:r>
            <a:r>
              <a:rPr lang="en-GB" dirty="0" err="1" smtClean="0"/>
              <a:t>kejujuran</a:t>
            </a:r>
            <a:r>
              <a:rPr lang="en-GB" dirty="0" smtClean="0"/>
              <a:t> </a:t>
            </a:r>
            <a:r>
              <a:rPr lang="en-GB" dirty="0" err="1" smtClean="0"/>
              <a:t>murni</a:t>
            </a:r>
            <a:endParaRPr lang="en-GB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Jatah</a:t>
            </a:r>
            <a:r>
              <a:rPr lang="en-GB" dirty="0" smtClean="0"/>
              <a:t> </a:t>
            </a:r>
            <a:r>
              <a:rPr lang="en-GB" dirty="0" err="1" smtClean="0"/>
              <a:t>Tidak</a:t>
            </a:r>
            <a:r>
              <a:rPr lang="en-GB" dirty="0" smtClean="0"/>
              <a:t> </a:t>
            </a:r>
            <a:r>
              <a:rPr lang="en-GB" dirty="0" err="1" smtClean="0"/>
              <a:t>Seimbang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Terlalu</a:t>
            </a:r>
            <a:r>
              <a:rPr lang="en-GB" dirty="0" smtClean="0"/>
              <a:t> </a:t>
            </a:r>
            <a:r>
              <a:rPr lang="en-GB" dirty="0" err="1" smtClean="0"/>
              <a:t>banyak</a:t>
            </a:r>
            <a:r>
              <a:rPr lang="en-GB" dirty="0" smtClean="0"/>
              <a:t> </a:t>
            </a:r>
            <a:r>
              <a:rPr lang="en-GB" dirty="0" err="1" smtClean="0"/>
              <a:t>bicara</a:t>
            </a:r>
            <a:r>
              <a:rPr lang="en-GB" dirty="0" smtClean="0"/>
              <a:t>: </a:t>
            </a:r>
            <a:r>
              <a:rPr lang="en-GB" dirty="0" err="1" smtClean="0"/>
              <a:t>batasi</a:t>
            </a:r>
            <a:r>
              <a:rPr lang="en-GB" dirty="0" smtClean="0"/>
              <a:t> </a:t>
            </a:r>
            <a:r>
              <a:rPr lang="en-GB" dirty="0" err="1" smtClean="0"/>
              <a:t>oleh</a:t>
            </a:r>
            <a:r>
              <a:rPr lang="en-GB" dirty="0" smtClean="0"/>
              <a:t> </a:t>
            </a:r>
            <a:r>
              <a:rPr lang="en-GB" dirty="0" err="1" smtClean="0"/>
              <a:t>terapis</a:t>
            </a:r>
            <a:r>
              <a:rPr lang="en-GB" dirty="0" smtClean="0"/>
              <a:t> </a:t>
            </a:r>
            <a:r>
              <a:rPr lang="en-GB" dirty="0" err="1" smtClean="0"/>
              <a:t>atau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r>
              <a:rPr lang="en-GB" dirty="0" smtClean="0"/>
              <a:t> </a:t>
            </a:r>
            <a:r>
              <a:rPr lang="en-GB" dirty="0" err="1" smtClean="0"/>
              <a:t>keluarga</a:t>
            </a:r>
            <a:r>
              <a:rPr lang="en-GB" dirty="0" smtClean="0"/>
              <a:t> yang </a:t>
            </a:r>
            <a:r>
              <a:rPr lang="en-GB" dirty="0" err="1" smtClean="0"/>
              <a:t>ditunjuk</a:t>
            </a:r>
            <a:endParaRPr lang="en-GB" dirty="0" smtClean="0"/>
          </a:p>
          <a:p>
            <a:r>
              <a:rPr lang="en-GB" dirty="0" err="1" smtClean="0"/>
              <a:t>Orang</a:t>
            </a:r>
            <a:r>
              <a:rPr lang="en-GB" dirty="0" smtClean="0"/>
              <a:t> </a:t>
            </a:r>
            <a:r>
              <a:rPr lang="en-GB" dirty="0" err="1" smtClean="0"/>
              <a:t>tua</a:t>
            </a:r>
            <a:r>
              <a:rPr lang="en-GB" dirty="0" smtClean="0"/>
              <a:t> </a:t>
            </a:r>
            <a:r>
              <a:rPr lang="en-GB" dirty="0" err="1" smtClean="0"/>
              <a:t>anak</a:t>
            </a:r>
            <a:r>
              <a:rPr lang="en-GB" dirty="0" smtClean="0"/>
              <a:t> yang </a:t>
            </a:r>
            <a:r>
              <a:rPr lang="en-GB" dirty="0" err="1" smtClean="0"/>
              <a:t>mengacau</a:t>
            </a:r>
            <a:r>
              <a:rPr lang="en-GB" dirty="0" smtClean="0"/>
              <a:t>: </a:t>
            </a:r>
            <a:r>
              <a:rPr lang="en-GB" dirty="0" err="1" smtClean="0"/>
              <a:t>edukasi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teladan</a:t>
            </a:r>
            <a:r>
              <a:rPr lang="en-GB" dirty="0" smtClean="0"/>
              <a:t>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menentukan</a:t>
            </a:r>
            <a:r>
              <a:rPr lang="en-GB" dirty="0" smtClean="0"/>
              <a:t> </a:t>
            </a:r>
            <a:r>
              <a:rPr lang="en-GB" dirty="0" err="1" smtClean="0"/>
              <a:t>kendali</a:t>
            </a:r>
            <a:endParaRPr lang="en-GB" dirty="0" smtClean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Defensi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Intelektualisasi</a:t>
            </a:r>
            <a:r>
              <a:rPr lang="en-GB" dirty="0" smtClean="0"/>
              <a:t>/</a:t>
            </a:r>
            <a:r>
              <a:rPr lang="en-GB" dirty="0" err="1" smtClean="0"/>
              <a:t>rasionalisasi</a:t>
            </a:r>
            <a:r>
              <a:rPr lang="en-GB" dirty="0" smtClean="0"/>
              <a:t>: </a:t>
            </a:r>
            <a:r>
              <a:rPr lang="en-GB" dirty="0" err="1" smtClean="0"/>
              <a:t>ikuti</a:t>
            </a:r>
            <a:r>
              <a:rPr lang="en-GB" dirty="0" smtClean="0"/>
              <a:t> </a:t>
            </a:r>
            <a:r>
              <a:rPr lang="en-GB" dirty="0" err="1" smtClean="0"/>
              <a:t>temanya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tekankan</a:t>
            </a:r>
            <a:r>
              <a:rPr lang="en-GB" dirty="0" smtClean="0"/>
              <a:t> </a:t>
            </a:r>
            <a:r>
              <a:rPr lang="en-GB" dirty="0" err="1" smtClean="0"/>
              <a:t>aspek</a:t>
            </a:r>
            <a:r>
              <a:rPr lang="en-GB" dirty="0" smtClean="0"/>
              <a:t> </a:t>
            </a:r>
            <a:r>
              <a:rPr lang="en-GB" dirty="0" err="1" smtClean="0"/>
              <a:t>intelektual</a:t>
            </a:r>
            <a:r>
              <a:rPr lang="en-GB" dirty="0" smtClean="0"/>
              <a:t> </a:t>
            </a:r>
            <a:r>
              <a:rPr lang="en-GB" dirty="0" err="1" smtClean="0"/>
              <a:t>terapi</a:t>
            </a:r>
            <a:r>
              <a:rPr lang="en-GB" dirty="0" smtClean="0"/>
              <a:t>; </a:t>
            </a:r>
            <a:r>
              <a:rPr lang="en-GB" dirty="0" err="1" smtClean="0"/>
              <a:t>memaknai</a:t>
            </a:r>
            <a:r>
              <a:rPr lang="en-GB" dirty="0" smtClean="0"/>
              <a:t> </a:t>
            </a:r>
            <a:r>
              <a:rPr lang="en-GB" dirty="0" err="1" smtClean="0"/>
              <a:t>perasaan</a:t>
            </a:r>
            <a:r>
              <a:rPr lang="en-GB" dirty="0" smtClean="0"/>
              <a:t> </a:t>
            </a:r>
            <a:r>
              <a:rPr lang="en-GB" dirty="0" err="1" smtClean="0"/>
              <a:t>sebagai</a:t>
            </a:r>
            <a:r>
              <a:rPr lang="en-GB" dirty="0" smtClean="0"/>
              <a:t> </a:t>
            </a:r>
            <a:r>
              <a:rPr lang="en-GB" dirty="0" err="1" smtClean="0"/>
              <a:t>fakta</a:t>
            </a:r>
            <a:endParaRPr lang="en-GB" dirty="0" smtClean="0"/>
          </a:p>
          <a:p>
            <a:r>
              <a:rPr lang="en-GB" dirty="0" smtClean="0"/>
              <a:t>Denial: </a:t>
            </a:r>
            <a:r>
              <a:rPr lang="en-GB" dirty="0" err="1" smtClean="0"/>
              <a:t>dipelankan</a:t>
            </a:r>
            <a:r>
              <a:rPr lang="en-GB" dirty="0" smtClean="0"/>
              <a:t>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memberi</a:t>
            </a:r>
            <a:r>
              <a:rPr lang="en-GB" dirty="0" smtClean="0"/>
              <a:t> </a:t>
            </a:r>
            <a:r>
              <a:rPr lang="en-GB" dirty="0" err="1" smtClean="0"/>
              <a:t>penekanan</a:t>
            </a:r>
            <a:r>
              <a:rPr lang="en-GB" dirty="0" smtClean="0"/>
              <a:t> </a:t>
            </a:r>
            <a:r>
              <a:rPr lang="en-GB" dirty="0" err="1" smtClean="0"/>
              <a:t>akan</a:t>
            </a:r>
            <a:r>
              <a:rPr lang="en-GB" dirty="0" smtClean="0"/>
              <a:t> </a:t>
            </a:r>
            <a:r>
              <a:rPr lang="en-GB" dirty="0" err="1" smtClean="0"/>
              <a:t>aspek-aspek</a:t>
            </a:r>
            <a:endParaRPr lang="en-GB" dirty="0" smtClean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Rahasia</a:t>
            </a:r>
            <a:r>
              <a:rPr lang="en-GB" dirty="0" smtClean="0"/>
              <a:t> </a:t>
            </a:r>
            <a:r>
              <a:rPr lang="en-GB" dirty="0" err="1" smtClean="0"/>
              <a:t>Keluarga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Seringkali</a:t>
            </a:r>
            <a:r>
              <a:rPr lang="en-GB" dirty="0" smtClean="0"/>
              <a:t> </a:t>
            </a:r>
            <a:r>
              <a:rPr lang="en-GB" dirty="0" err="1" smtClean="0"/>
              <a:t>dibuka</a:t>
            </a:r>
            <a:r>
              <a:rPr lang="en-GB" dirty="0" smtClean="0"/>
              <a:t> </a:t>
            </a:r>
            <a:r>
              <a:rPr lang="en-GB" dirty="0" err="1" smtClean="0"/>
              <a:t>oleh</a:t>
            </a:r>
            <a:r>
              <a:rPr lang="en-GB" dirty="0" smtClean="0"/>
              <a:t> </a:t>
            </a:r>
            <a:r>
              <a:rPr lang="en-GB" dirty="0" err="1" smtClean="0"/>
              <a:t>anak-anak</a:t>
            </a:r>
            <a:endParaRPr lang="en-GB" dirty="0" smtClean="0"/>
          </a:p>
          <a:p>
            <a:r>
              <a:rPr lang="en-GB" dirty="0" err="1" smtClean="0"/>
              <a:t>Seringkali</a:t>
            </a:r>
            <a:r>
              <a:rPr lang="en-GB" dirty="0" smtClean="0"/>
              <a:t> </a:t>
            </a:r>
            <a:r>
              <a:rPr lang="en-GB" dirty="0" err="1" smtClean="0"/>
              <a:t>memberi</a:t>
            </a:r>
            <a:r>
              <a:rPr lang="en-GB" dirty="0" smtClean="0"/>
              <a:t> </a:t>
            </a:r>
            <a:r>
              <a:rPr lang="en-GB" dirty="0" err="1" smtClean="0"/>
              <a:t>kelapangan</a:t>
            </a:r>
            <a:endParaRPr lang="en-GB" dirty="0" smtClean="0"/>
          </a:p>
          <a:p>
            <a:r>
              <a:rPr lang="en-GB" dirty="0" err="1" smtClean="0"/>
              <a:t>Bisa</a:t>
            </a:r>
            <a:r>
              <a:rPr lang="en-GB" dirty="0" smtClean="0"/>
              <a:t> </a:t>
            </a:r>
            <a:r>
              <a:rPr lang="en-GB" dirty="0" err="1" smtClean="0"/>
              <a:t>jadi</a:t>
            </a:r>
            <a:r>
              <a:rPr lang="en-GB" dirty="0" smtClean="0"/>
              <a:t> </a:t>
            </a:r>
            <a:r>
              <a:rPr lang="en-GB" dirty="0" err="1" smtClean="0"/>
              <a:t>tidak</a:t>
            </a:r>
            <a:r>
              <a:rPr lang="en-GB" dirty="0" smtClean="0"/>
              <a:t> </a:t>
            </a:r>
            <a:r>
              <a:rPr lang="en-GB" dirty="0" err="1" smtClean="0"/>
              <a:t>perlu</a:t>
            </a:r>
            <a:r>
              <a:rPr lang="en-GB" dirty="0" smtClean="0"/>
              <a:t> </a:t>
            </a:r>
            <a:r>
              <a:rPr lang="en-GB" dirty="0" err="1" smtClean="0"/>
              <a:t>dibahas</a:t>
            </a:r>
            <a:endParaRPr lang="en-GB" dirty="0" smtClean="0"/>
          </a:p>
          <a:p>
            <a:r>
              <a:rPr lang="en-GB" dirty="0" err="1" smtClean="0"/>
              <a:t>Bisa</a:t>
            </a:r>
            <a:r>
              <a:rPr lang="en-GB" dirty="0" smtClean="0"/>
              <a:t> </a:t>
            </a:r>
            <a:r>
              <a:rPr lang="en-GB" dirty="0" err="1" smtClean="0"/>
              <a:t>jadi</a:t>
            </a:r>
            <a:r>
              <a:rPr lang="en-GB" dirty="0" smtClean="0"/>
              <a:t> </a:t>
            </a:r>
            <a:r>
              <a:rPr lang="en-GB" dirty="0" err="1" smtClean="0"/>
              <a:t>berkedok</a:t>
            </a:r>
            <a:r>
              <a:rPr lang="en-GB" dirty="0" smtClean="0"/>
              <a:t> </a:t>
            </a:r>
            <a:r>
              <a:rPr lang="en-GB" dirty="0" err="1" smtClean="0"/>
              <a:t>kejujuran</a:t>
            </a:r>
            <a:r>
              <a:rPr lang="en-GB" dirty="0" smtClean="0"/>
              <a:t>, </a:t>
            </a:r>
            <a:r>
              <a:rPr lang="en-GB" dirty="0" err="1" smtClean="0"/>
              <a:t>tapi</a:t>
            </a:r>
            <a:r>
              <a:rPr lang="en-GB" dirty="0" smtClean="0"/>
              <a:t> </a:t>
            </a:r>
            <a:r>
              <a:rPr lang="en-GB" dirty="0" err="1" smtClean="0"/>
              <a:t>menyakitkan</a:t>
            </a:r>
            <a:endParaRPr lang="en-GB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57200" y="457200"/>
            <a:ext cx="136415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dirty="0" err="1" smtClean="0"/>
              <a:t>Terima</a:t>
            </a:r>
            <a:r>
              <a:rPr lang="en-GB" dirty="0" smtClean="0"/>
              <a:t> </a:t>
            </a:r>
            <a:r>
              <a:rPr lang="en-GB" dirty="0" err="1" smtClean="0"/>
              <a:t>Kasih</a:t>
            </a:r>
            <a:endParaRPr lang="en-GB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Fokus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Memilih</a:t>
            </a:r>
            <a:r>
              <a:rPr lang="en-GB" dirty="0" smtClean="0"/>
              <a:t> </a:t>
            </a:r>
            <a:r>
              <a:rPr lang="en-GB" dirty="0" err="1" smtClean="0"/>
              <a:t>daerah</a:t>
            </a:r>
            <a:r>
              <a:rPr lang="en-GB" dirty="0" smtClean="0"/>
              <a:t> yang </a:t>
            </a:r>
            <a:r>
              <a:rPr lang="en-GB" dirty="0" err="1" smtClean="0"/>
              <a:t>dijelajahi</a:t>
            </a:r>
            <a:endParaRPr lang="en-GB" dirty="0" smtClean="0"/>
          </a:p>
          <a:p>
            <a:r>
              <a:rPr lang="en-GB" dirty="0" err="1" smtClean="0"/>
              <a:t>Mulai</a:t>
            </a:r>
            <a:r>
              <a:rPr lang="en-GB" dirty="0" smtClean="0"/>
              <a:t> </a:t>
            </a:r>
            <a:r>
              <a:rPr lang="en-GB" dirty="0" err="1" smtClean="0"/>
              <a:t>dari</a:t>
            </a:r>
            <a:r>
              <a:rPr lang="en-GB" dirty="0" smtClean="0"/>
              <a:t> </a:t>
            </a:r>
            <a:r>
              <a:rPr lang="en-GB" dirty="0" err="1" smtClean="0"/>
              <a:t>fokus</a:t>
            </a:r>
            <a:r>
              <a:rPr lang="en-GB" dirty="0" smtClean="0"/>
              <a:t> </a:t>
            </a:r>
            <a:r>
              <a:rPr lang="en-GB" dirty="0" err="1" smtClean="0"/>
              <a:t>pada</a:t>
            </a:r>
            <a:r>
              <a:rPr lang="en-GB" dirty="0" smtClean="0"/>
              <a:t> </a:t>
            </a:r>
            <a:r>
              <a:rPr lang="en-GB" dirty="0" err="1" smtClean="0"/>
              <a:t>isi</a:t>
            </a:r>
            <a:r>
              <a:rPr lang="en-GB" dirty="0" smtClean="0"/>
              <a:t> </a:t>
            </a:r>
            <a:r>
              <a:rPr lang="en-GB" dirty="0" err="1" smtClean="0"/>
              <a:t>pesan</a:t>
            </a:r>
            <a:r>
              <a:rPr lang="en-GB" dirty="0" smtClean="0"/>
              <a:t>, </a:t>
            </a:r>
            <a:r>
              <a:rPr lang="en-GB" dirty="0" err="1" smtClean="0"/>
              <a:t>lalu</a:t>
            </a:r>
            <a:r>
              <a:rPr lang="en-GB" dirty="0" smtClean="0"/>
              <a:t> </a:t>
            </a:r>
            <a:r>
              <a:rPr lang="en-GB" dirty="0" err="1" smtClean="0"/>
              <a:t>proses</a:t>
            </a:r>
            <a:r>
              <a:rPr lang="en-GB" dirty="0" smtClean="0"/>
              <a:t> </a:t>
            </a:r>
            <a:r>
              <a:rPr lang="en-GB" dirty="0" err="1" smtClean="0"/>
              <a:t>penyampaian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interaksinya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Cari</a:t>
            </a:r>
            <a:r>
              <a:rPr lang="en-GB" dirty="0" smtClean="0"/>
              <a:t> </a:t>
            </a:r>
            <a:r>
              <a:rPr lang="en-GB" dirty="0" err="1" smtClean="0"/>
              <a:t>daerah</a:t>
            </a:r>
            <a:r>
              <a:rPr lang="en-GB" dirty="0" smtClean="0"/>
              <a:t> </a:t>
            </a:r>
            <a:r>
              <a:rPr lang="en-GB" dirty="0" err="1" smtClean="0"/>
              <a:t>interaksi</a:t>
            </a:r>
            <a:r>
              <a:rPr lang="en-GB" dirty="0" smtClean="0"/>
              <a:t> </a:t>
            </a:r>
            <a:r>
              <a:rPr lang="en-GB" dirty="0" err="1" smtClean="0"/>
              <a:t>tipikal</a:t>
            </a:r>
            <a:r>
              <a:rPr lang="en-GB" dirty="0" smtClean="0"/>
              <a:t>/</a:t>
            </a:r>
            <a:r>
              <a:rPr lang="en-GB" dirty="0" err="1" smtClean="0"/>
              <a:t>berulang</a:t>
            </a:r>
            <a:r>
              <a:rPr lang="en-GB" dirty="0" smtClean="0"/>
              <a:t> (</a:t>
            </a:r>
            <a:r>
              <a:rPr lang="en-GB" dirty="0" err="1" smtClean="0"/>
              <a:t>biasanya</a:t>
            </a:r>
            <a:r>
              <a:rPr lang="en-GB" dirty="0" smtClean="0"/>
              <a:t> yang </a:t>
            </a:r>
            <a:r>
              <a:rPr lang="en-GB" dirty="0" err="1" smtClean="0"/>
              <a:t>dihindari</a:t>
            </a:r>
            <a:r>
              <a:rPr lang="en-GB" dirty="0" smtClean="0"/>
              <a:t> </a:t>
            </a:r>
            <a:r>
              <a:rPr lang="en-GB" dirty="0" err="1" smtClean="0"/>
              <a:t>karena</a:t>
            </a:r>
            <a:r>
              <a:rPr lang="en-GB" dirty="0" smtClean="0"/>
              <a:t> </a:t>
            </a:r>
            <a:r>
              <a:rPr lang="en-GB" dirty="0" err="1" smtClean="0"/>
              <a:t>terlalu</a:t>
            </a:r>
            <a:r>
              <a:rPr lang="en-GB" dirty="0" smtClean="0"/>
              <a:t> </a:t>
            </a:r>
            <a:r>
              <a:rPr lang="en-GB" dirty="0" err="1" smtClean="0"/>
              <a:t>besar</a:t>
            </a:r>
            <a:r>
              <a:rPr lang="en-GB" dirty="0" smtClean="0"/>
              <a:t> </a:t>
            </a:r>
            <a:r>
              <a:rPr lang="en-GB" dirty="0" err="1" smtClean="0"/>
              <a:t>atau</a:t>
            </a:r>
            <a:r>
              <a:rPr lang="en-GB" dirty="0" smtClean="0"/>
              <a:t> </a:t>
            </a:r>
            <a:r>
              <a:rPr lang="en-GB" dirty="0" err="1" smtClean="0"/>
              <a:t>terlalu</a:t>
            </a:r>
            <a:r>
              <a:rPr lang="en-GB" dirty="0" smtClean="0"/>
              <a:t> </a:t>
            </a:r>
            <a:r>
              <a:rPr lang="en-GB" dirty="0" err="1" smtClean="0"/>
              <a:t>kecil</a:t>
            </a:r>
            <a:r>
              <a:rPr lang="en-GB" dirty="0" smtClean="0"/>
              <a:t>)</a:t>
            </a:r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Hindari</a:t>
            </a:r>
            <a:r>
              <a:rPr lang="en-GB" dirty="0" smtClean="0"/>
              <a:t> </a:t>
            </a:r>
            <a:r>
              <a:rPr lang="en-GB" dirty="0" err="1" smtClean="0"/>
              <a:t>lompat</a:t>
            </a:r>
            <a:r>
              <a:rPr lang="en-GB" dirty="0" smtClean="0"/>
              <a:t> </a:t>
            </a:r>
            <a:r>
              <a:rPr lang="en-GB" dirty="0" err="1" smtClean="0"/>
              <a:t>gagasan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Minta</a:t>
            </a:r>
            <a:r>
              <a:rPr lang="en-GB" dirty="0" smtClean="0"/>
              <a:t> </a:t>
            </a:r>
            <a:r>
              <a:rPr lang="en-GB" dirty="0" err="1" smtClean="0"/>
              <a:t>izin</a:t>
            </a:r>
            <a:r>
              <a:rPr lang="en-GB" dirty="0" smtClean="0"/>
              <a:t> </a:t>
            </a:r>
            <a:r>
              <a:rPr lang="en-GB" dirty="0" err="1" smtClean="0"/>
              <a:t>untuk</a:t>
            </a:r>
            <a:r>
              <a:rPr lang="en-GB" dirty="0" smtClean="0"/>
              <a:t> </a:t>
            </a:r>
            <a:r>
              <a:rPr lang="en-GB" dirty="0" err="1" smtClean="0"/>
              <a:t>fokus</a:t>
            </a:r>
            <a:r>
              <a:rPr lang="en-GB" dirty="0" smtClean="0"/>
              <a:t> </a:t>
            </a:r>
            <a:r>
              <a:rPr lang="en-GB" dirty="0" err="1" smtClean="0"/>
              <a:t>di</a:t>
            </a:r>
            <a:r>
              <a:rPr lang="en-GB" dirty="0" smtClean="0"/>
              <a:t> </a:t>
            </a:r>
            <a:r>
              <a:rPr lang="en-GB" dirty="0" err="1" smtClean="0"/>
              <a:t>daerah</a:t>
            </a:r>
            <a:r>
              <a:rPr lang="en-GB" dirty="0" smtClean="0"/>
              <a:t> yang </a:t>
            </a:r>
            <a:r>
              <a:rPr lang="en-GB" dirty="0" err="1" smtClean="0"/>
              <a:t>dituju</a:t>
            </a:r>
            <a:endParaRPr lang="en-GB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Perkuat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Intensitas</a:t>
            </a:r>
            <a:r>
              <a:rPr lang="en-GB" dirty="0" smtClean="0"/>
              <a:t>: </a:t>
            </a:r>
            <a:r>
              <a:rPr lang="en-GB" dirty="0" err="1" smtClean="0"/>
              <a:t>emosi</a:t>
            </a:r>
            <a:r>
              <a:rPr lang="en-GB" dirty="0" smtClean="0"/>
              <a:t> yang </a:t>
            </a:r>
            <a:r>
              <a:rPr lang="en-GB" dirty="0" err="1" smtClean="0"/>
              <a:t>dirasa</a:t>
            </a:r>
            <a:r>
              <a:rPr lang="en-GB" dirty="0" smtClean="0"/>
              <a:t> </a:t>
            </a:r>
            <a:r>
              <a:rPr lang="en-GB" dirty="0" err="1" smtClean="0"/>
              <a:t>dalam</a:t>
            </a:r>
            <a:r>
              <a:rPr lang="en-GB" dirty="0" smtClean="0"/>
              <a:t> </a:t>
            </a:r>
            <a:r>
              <a:rPr lang="en-GB" dirty="0" err="1" smtClean="0"/>
              <a:t>sesi</a:t>
            </a:r>
            <a:endParaRPr lang="en-GB" dirty="0" smtClean="0"/>
          </a:p>
          <a:p>
            <a:r>
              <a:rPr lang="en-GB" dirty="0" err="1" smtClean="0"/>
              <a:t>Pola</a:t>
            </a:r>
            <a:r>
              <a:rPr lang="en-GB" dirty="0" smtClean="0"/>
              <a:t> </a:t>
            </a:r>
            <a:r>
              <a:rPr lang="en-GB" dirty="0" err="1" smtClean="0"/>
              <a:t>koping</a:t>
            </a:r>
            <a:r>
              <a:rPr lang="en-GB" dirty="0" smtClean="0"/>
              <a:t> </a:t>
            </a:r>
            <a:r>
              <a:rPr lang="en-GB" dirty="0" err="1" smtClean="0"/>
              <a:t>keluarga</a:t>
            </a:r>
            <a:r>
              <a:rPr lang="en-GB" dirty="0" smtClean="0"/>
              <a:t> </a:t>
            </a:r>
            <a:r>
              <a:rPr lang="en-GB" dirty="0" err="1" smtClean="0"/>
              <a:t>menyerap</a:t>
            </a:r>
            <a:r>
              <a:rPr lang="en-GB" dirty="0" smtClean="0"/>
              <a:t> </a:t>
            </a:r>
            <a:r>
              <a:rPr lang="en-GB" dirty="0" err="1" smtClean="0"/>
              <a:t>atau</a:t>
            </a:r>
            <a:r>
              <a:rPr lang="en-GB" dirty="0" smtClean="0"/>
              <a:t> </a:t>
            </a:r>
            <a:r>
              <a:rPr lang="en-GB" dirty="0" err="1" smtClean="0"/>
              <a:t>menangkis</a:t>
            </a:r>
            <a:r>
              <a:rPr lang="en-GB" dirty="0" smtClean="0"/>
              <a:t> </a:t>
            </a:r>
            <a:r>
              <a:rPr lang="en-GB" dirty="0" err="1" smtClean="0"/>
              <a:t>campur</a:t>
            </a:r>
            <a:r>
              <a:rPr lang="en-GB" dirty="0" smtClean="0"/>
              <a:t> </a:t>
            </a:r>
            <a:r>
              <a:rPr lang="en-GB" dirty="0" err="1" smtClean="0"/>
              <a:t>tangan</a:t>
            </a:r>
            <a:r>
              <a:rPr lang="en-GB" dirty="0" smtClean="0"/>
              <a:t> </a:t>
            </a:r>
            <a:r>
              <a:rPr lang="en-GB" dirty="0" err="1" smtClean="0"/>
              <a:t>asing</a:t>
            </a:r>
            <a:r>
              <a:rPr lang="en-GB" dirty="0" smtClean="0"/>
              <a:t> </a:t>
            </a:r>
            <a:r>
              <a:rPr lang="en-GB" dirty="0" err="1" smtClean="0"/>
              <a:t>menjadi</a:t>
            </a:r>
            <a:r>
              <a:rPr lang="en-GB" dirty="0" smtClean="0"/>
              <a:t> </a:t>
            </a:r>
            <a:r>
              <a:rPr lang="en-GB" dirty="0" err="1" smtClean="0"/>
              <a:t>disfungsional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Ulangi</a:t>
            </a:r>
            <a:r>
              <a:rPr lang="en-GB" dirty="0" smtClean="0"/>
              <a:t> </a:t>
            </a:r>
            <a:r>
              <a:rPr lang="en-GB" dirty="0" err="1" smtClean="0"/>
              <a:t>pesan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Dorong</a:t>
            </a:r>
            <a:r>
              <a:rPr lang="en-GB" dirty="0" smtClean="0"/>
              <a:t> </a:t>
            </a:r>
            <a:r>
              <a:rPr lang="en-GB" dirty="0" err="1" smtClean="0"/>
              <a:t>lebih</a:t>
            </a:r>
            <a:r>
              <a:rPr lang="en-GB" dirty="0" smtClean="0"/>
              <a:t> </a:t>
            </a:r>
            <a:r>
              <a:rPr lang="en-GB" dirty="0" err="1" smtClean="0"/>
              <a:t>jauh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Hindari</a:t>
            </a:r>
            <a:r>
              <a:rPr lang="en-GB" dirty="0" smtClean="0"/>
              <a:t> </a:t>
            </a:r>
            <a:r>
              <a:rPr lang="en-GB" dirty="0" err="1" smtClean="0"/>
              <a:t>penerimaan</a:t>
            </a:r>
            <a:r>
              <a:rPr lang="en-GB" dirty="0" smtClean="0"/>
              <a:t> </a:t>
            </a:r>
            <a:r>
              <a:rPr lang="en-GB" dirty="0" err="1" smtClean="0"/>
              <a:t>ekspektasi</a:t>
            </a:r>
            <a:r>
              <a:rPr lang="en-GB" dirty="0" smtClean="0"/>
              <a:t> </a:t>
            </a:r>
            <a:r>
              <a:rPr lang="en-GB" dirty="0" err="1" smtClean="0"/>
              <a:t>keluarga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Atur</a:t>
            </a:r>
            <a:r>
              <a:rPr lang="en-GB" dirty="0" smtClean="0"/>
              <a:t> </a:t>
            </a:r>
            <a:r>
              <a:rPr lang="en-GB" dirty="0" err="1" smtClean="0"/>
              <a:t>jarak</a:t>
            </a:r>
            <a:r>
              <a:rPr lang="en-GB" dirty="0" smtClean="0"/>
              <a:t> </a:t>
            </a:r>
            <a:r>
              <a:rPr lang="en-GB" dirty="0" err="1" smtClean="0"/>
              <a:t>selama</a:t>
            </a:r>
            <a:r>
              <a:rPr lang="en-GB" dirty="0" smtClean="0"/>
              <a:t> </a:t>
            </a:r>
            <a:r>
              <a:rPr lang="en-GB" dirty="0" err="1" smtClean="0"/>
              <a:t>sesi</a:t>
            </a:r>
            <a:endParaRPr lang="en-GB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Tandai</a:t>
            </a:r>
            <a:r>
              <a:rPr lang="en-GB" dirty="0" smtClean="0"/>
              <a:t> </a:t>
            </a:r>
            <a:r>
              <a:rPr lang="en-GB" dirty="0" err="1" smtClean="0"/>
              <a:t>Batasan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Menegaskan</a:t>
            </a:r>
            <a:r>
              <a:rPr lang="en-GB" dirty="0" smtClean="0"/>
              <a:t>/</a:t>
            </a:r>
            <a:r>
              <a:rPr lang="en-GB" dirty="0" err="1" smtClean="0"/>
              <a:t>membuat</a:t>
            </a:r>
            <a:r>
              <a:rPr lang="en-GB" dirty="0" smtClean="0"/>
              <a:t> </a:t>
            </a:r>
            <a:r>
              <a:rPr lang="en-GB" dirty="0" err="1" smtClean="0"/>
              <a:t>batasan</a:t>
            </a:r>
            <a:r>
              <a:rPr lang="en-GB" dirty="0" smtClean="0"/>
              <a:t> </a:t>
            </a:r>
            <a:r>
              <a:rPr lang="en-GB" dirty="0" err="1" smtClean="0"/>
              <a:t>struktural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Atur</a:t>
            </a:r>
            <a:r>
              <a:rPr lang="en-GB" dirty="0" smtClean="0"/>
              <a:t> </a:t>
            </a:r>
            <a:r>
              <a:rPr lang="en-GB" dirty="0" err="1" smtClean="0"/>
              <a:t>ulang</a:t>
            </a:r>
            <a:r>
              <a:rPr lang="en-GB" dirty="0" smtClean="0"/>
              <a:t> </a:t>
            </a:r>
            <a:r>
              <a:rPr lang="en-GB" dirty="0" err="1" smtClean="0"/>
              <a:t>tempat</a:t>
            </a:r>
            <a:r>
              <a:rPr lang="en-GB" dirty="0" smtClean="0"/>
              <a:t> </a:t>
            </a:r>
            <a:r>
              <a:rPr lang="en-GB" dirty="0" err="1" smtClean="0"/>
              <a:t>duduk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i="1" dirty="0" smtClean="0"/>
              <a:t>Reframing </a:t>
            </a:r>
            <a:r>
              <a:rPr lang="en-GB" dirty="0" err="1" smtClean="0"/>
              <a:t>masalah</a:t>
            </a:r>
            <a:r>
              <a:rPr lang="en-GB" dirty="0" smtClean="0"/>
              <a:t> yang </a:t>
            </a:r>
            <a:r>
              <a:rPr lang="en-GB" dirty="0" err="1" smtClean="0"/>
              <a:t>dibahas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Halangi</a:t>
            </a:r>
            <a:r>
              <a:rPr lang="en-GB" dirty="0" smtClean="0"/>
              <a:t> </a:t>
            </a:r>
            <a:r>
              <a:rPr lang="en-GB" dirty="0" err="1" smtClean="0"/>
              <a:t>pola</a:t>
            </a:r>
            <a:r>
              <a:rPr lang="en-GB" dirty="0" smtClean="0"/>
              <a:t> </a:t>
            </a:r>
            <a:r>
              <a:rPr lang="en-GB" dirty="0" err="1" smtClean="0"/>
              <a:t>interaksi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Dorong</a:t>
            </a:r>
            <a:r>
              <a:rPr lang="en-GB" dirty="0" smtClean="0"/>
              <a:t> </a:t>
            </a:r>
            <a:r>
              <a:rPr lang="en-GB" dirty="0" err="1" smtClean="0"/>
              <a:t>pembuatan</a:t>
            </a:r>
            <a:r>
              <a:rPr lang="en-GB" dirty="0" smtClean="0"/>
              <a:t> </a:t>
            </a:r>
            <a:r>
              <a:rPr lang="en-GB" dirty="0" err="1" smtClean="0"/>
              <a:t>subsistem</a:t>
            </a:r>
            <a:r>
              <a:rPr lang="en-GB" dirty="0" smtClean="0"/>
              <a:t> </a:t>
            </a:r>
            <a:r>
              <a:rPr lang="en-GB" dirty="0" err="1" smtClean="0"/>
              <a:t>baru</a:t>
            </a:r>
            <a:endParaRPr lang="en-GB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i="1" dirty="0" smtClean="0"/>
              <a:t>Unbalancing</a:t>
            </a:r>
            <a:endParaRPr lang="en-GB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Mengubah</a:t>
            </a:r>
            <a:r>
              <a:rPr lang="en-GB" dirty="0" smtClean="0"/>
              <a:t> </a:t>
            </a:r>
            <a:r>
              <a:rPr lang="en-GB" dirty="0" err="1" smtClean="0"/>
              <a:t>keseimbangan</a:t>
            </a:r>
            <a:r>
              <a:rPr lang="en-GB" dirty="0" smtClean="0"/>
              <a:t> </a:t>
            </a:r>
            <a:r>
              <a:rPr lang="en-GB" dirty="0" err="1" smtClean="0"/>
              <a:t>kekuasaan</a:t>
            </a:r>
            <a:endParaRPr lang="en-GB" dirty="0" smtClean="0"/>
          </a:p>
          <a:p>
            <a:r>
              <a:rPr lang="en-GB" dirty="0" err="1" smtClean="0"/>
              <a:t>Bukan</a:t>
            </a:r>
            <a:r>
              <a:rPr lang="en-GB" dirty="0" smtClean="0"/>
              <a:t> </a:t>
            </a:r>
            <a:r>
              <a:rPr lang="en-GB" dirty="0" err="1" smtClean="0"/>
              <a:t>hanya</a:t>
            </a:r>
            <a:r>
              <a:rPr lang="en-GB" dirty="0" smtClean="0"/>
              <a:t> “</a:t>
            </a:r>
            <a:r>
              <a:rPr lang="en-GB" dirty="0" err="1" smtClean="0"/>
              <a:t>si</a:t>
            </a:r>
            <a:r>
              <a:rPr lang="en-GB" dirty="0" smtClean="0"/>
              <a:t> </a:t>
            </a:r>
            <a:r>
              <a:rPr lang="en-GB" dirty="0" err="1" smtClean="0"/>
              <a:t>sakit</a:t>
            </a:r>
            <a:r>
              <a:rPr lang="en-GB" dirty="0" smtClean="0"/>
              <a:t>” yang </a:t>
            </a:r>
            <a:r>
              <a:rPr lang="en-GB" dirty="0" err="1" smtClean="0"/>
              <a:t>diubah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Menyetujui</a:t>
            </a:r>
            <a:r>
              <a:rPr lang="en-GB" dirty="0" smtClean="0"/>
              <a:t> </a:t>
            </a:r>
            <a:r>
              <a:rPr lang="en-GB" dirty="0" err="1" smtClean="0"/>
              <a:t>pendapat</a:t>
            </a:r>
            <a:r>
              <a:rPr lang="en-GB" dirty="0" smtClean="0"/>
              <a:t> “yang </a:t>
            </a:r>
            <a:r>
              <a:rPr lang="en-GB" dirty="0" err="1" smtClean="0"/>
              <a:t>lemah</a:t>
            </a:r>
            <a:r>
              <a:rPr lang="en-GB" dirty="0" smtClean="0"/>
              <a:t>”</a:t>
            </a:r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Menyetujui</a:t>
            </a:r>
            <a:r>
              <a:rPr lang="en-GB" dirty="0" smtClean="0"/>
              <a:t> </a:t>
            </a:r>
            <a:r>
              <a:rPr lang="en-GB" dirty="0" err="1" smtClean="0"/>
              <a:t>kerentanan</a:t>
            </a:r>
            <a:r>
              <a:rPr lang="en-GB" dirty="0" smtClean="0"/>
              <a:t> “yang </a:t>
            </a:r>
            <a:r>
              <a:rPr lang="en-GB" dirty="0" err="1" smtClean="0"/>
              <a:t>kuat</a:t>
            </a:r>
            <a:r>
              <a:rPr lang="en-GB" dirty="0" smtClean="0"/>
              <a:t>”</a:t>
            </a:r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Menolak</a:t>
            </a:r>
            <a:r>
              <a:rPr lang="en-GB" dirty="0" smtClean="0"/>
              <a:t> </a:t>
            </a:r>
            <a:r>
              <a:rPr lang="en-GB" dirty="0" err="1" smtClean="0"/>
              <a:t>pengakuan</a:t>
            </a:r>
            <a:r>
              <a:rPr lang="en-GB" dirty="0" smtClean="0"/>
              <a:t> </a:t>
            </a:r>
            <a:r>
              <a:rPr lang="en-GB" dirty="0" err="1" smtClean="0"/>
              <a:t>akan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endParaRPr lang="en-GB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Menjelaskan</a:t>
            </a:r>
            <a:r>
              <a:rPr lang="en-GB" dirty="0" smtClean="0"/>
              <a:t> Yang </a:t>
            </a:r>
            <a:r>
              <a:rPr lang="en-GB" dirty="0" err="1" smtClean="0"/>
              <a:t>Kabur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Komunikasi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peran</a:t>
            </a:r>
            <a:r>
              <a:rPr lang="en-GB" dirty="0" smtClean="0"/>
              <a:t> yang </a:t>
            </a:r>
            <a:r>
              <a:rPr lang="en-GB" dirty="0" err="1" smtClean="0"/>
              <a:t>tidak</a:t>
            </a:r>
            <a:r>
              <a:rPr lang="en-GB" dirty="0" smtClean="0"/>
              <a:t> </a:t>
            </a:r>
            <a:r>
              <a:rPr lang="en-GB" dirty="0" err="1" smtClean="0"/>
              <a:t>jelas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Mengatasnamakan</a:t>
            </a:r>
            <a:r>
              <a:rPr lang="en-GB" dirty="0" smtClean="0"/>
              <a:t> </a:t>
            </a:r>
            <a:r>
              <a:rPr lang="en-GB" dirty="0" err="1" smtClean="0"/>
              <a:t>diri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Menyetarakan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r>
              <a:rPr lang="en-GB" dirty="0" smtClean="0"/>
              <a:t> (</a:t>
            </a:r>
            <a:r>
              <a:rPr lang="en-GB" dirty="0" err="1" smtClean="0"/>
              <a:t>dengan</a:t>
            </a:r>
            <a:r>
              <a:rPr lang="en-GB" dirty="0" smtClean="0"/>
              <a:t> </a:t>
            </a:r>
            <a:r>
              <a:rPr lang="en-GB" dirty="0" err="1" smtClean="0"/>
              <a:t>merinci</a:t>
            </a:r>
            <a:r>
              <a:rPr lang="en-GB" dirty="0" smtClean="0"/>
              <a:t>)</a:t>
            </a:r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Membantu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r>
              <a:rPr lang="en-GB" dirty="0" smtClean="0"/>
              <a:t> </a:t>
            </a:r>
            <a:r>
              <a:rPr lang="en-GB" dirty="0" err="1" smtClean="0"/>
              <a:t>membentuk</a:t>
            </a:r>
            <a:r>
              <a:rPr lang="en-GB" dirty="0" smtClean="0"/>
              <a:t> </a:t>
            </a:r>
            <a:r>
              <a:rPr lang="en-GB" dirty="0" err="1" smtClean="0"/>
              <a:t>keluarga</a:t>
            </a:r>
            <a:r>
              <a:rPr lang="en-GB" dirty="0" smtClean="0"/>
              <a:t> (</a:t>
            </a:r>
            <a:r>
              <a:rPr lang="en-GB" dirty="0" err="1" smtClean="0"/>
              <a:t>dengan</a:t>
            </a:r>
            <a:r>
              <a:rPr lang="en-GB" dirty="0" smtClean="0"/>
              <a:t> </a:t>
            </a:r>
            <a:r>
              <a:rPr lang="en-GB" dirty="0" err="1" smtClean="0"/>
              <a:t>bermain</a:t>
            </a:r>
            <a:r>
              <a:rPr lang="en-GB" dirty="0" smtClean="0"/>
              <a:t> </a:t>
            </a:r>
            <a:r>
              <a:rPr lang="en-GB" dirty="0" err="1" smtClean="0"/>
              <a:t>peran</a:t>
            </a:r>
            <a:r>
              <a:rPr lang="en-GB" dirty="0" smtClean="0"/>
              <a:t>, </a:t>
            </a:r>
            <a:r>
              <a:rPr lang="en-GB" dirty="0" err="1" smtClean="0"/>
              <a:t>menekankan</a:t>
            </a:r>
            <a:r>
              <a:rPr lang="en-GB" dirty="0" smtClean="0"/>
              <a:t> </a:t>
            </a:r>
            <a:r>
              <a:rPr lang="en-GB" dirty="0" err="1" smtClean="0"/>
              <a:t>ekspresi</a:t>
            </a:r>
            <a:r>
              <a:rPr lang="en-GB" dirty="0" smtClean="0"/>
              <a:t>)</a:t>
            </a:r>
            <a:endParaRPr lang="en-GB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err="1" smtClean="0"/>
              <a:t>Menyusun</a:t>
            </a:r>
            <a:r>
              <a:rPr lang="en-GB" dirty="0" smtClean="0"/>
              <a:t> </a:t>
            </a:r>
            <a:r>
              <a:rPr lang="en-GB" dirty="0" err="1" smtClean="0"/>
              <a:t>Ulang</a:t>
            </a:r>
            <a:r>
              <a:rPr lang="en-GB" dirty="0" smtClean="0"/>
              <a:t> </a:t>
            </a:r>
            <a:r>
              <a:rPr lang="en-GB" dirty="0" err="1" smtClean="0"/>
              <a:t>Sistem</a:t>
            </a:r>
            <a:r>
              <a:rPr lang="en-GB" dirty="0" smtClean="0"/>
              <a:t> </a:t>
            </a:r>
            <a:r>
              <a:rPr lang="en-GB" dirty="0" err="1" smtClean="0"/>
              <a:t>Kepercayaan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Kepercayaan</a:t>
            </a:r>
            <a:r>
              <a:rPr lang="en-GB" dirty="0" smtClean="0"/>
              <a:t>, </a:t>
            </a:r>
            <a:r>
              <a:rPr lang="en-GB" dirty="0" err="1" smtClean="0"/>
              <a:t>pikiran</a:t>
            </a:r>
            <a:r>
              <a:rPr lang="en-GB" dirty="0" smtClean="0"/>
              <a:t>, </a:t>
            </a:r>
            <a:r>
              <a:rPr lang="en-GB" dirty="0" err="1" smtClean="0"/>
              <a:t>nilai</a:t>
            </a:r>
            <a:r>
              <a:rPr lang="en-GB" dirty="0" smtClean="0"/>
              <a:t>, </a:t>
            </a:r>
            <a:r>
              <a:rPr lang="en-GB" dirty="0" err="1" smtClean="0"/>
              <a:t>mitos</a:t>
            </a:r>
            <a:r>
              <a:rPr lang="en-GB" dirty="0" smtClean="0"/>
              <a:t>, </a:t>
            </a:r>
            <a:r>
              <a:rPr lang="en-GB" dirty="0" err="1" smtClean="0"/>
              <a:t>persepsi</a:t>
            </a:r>
            <a:r>
              <a:rPr lang="en-GB" dirty="0" smtClean="0"/>
              <a:t> </a:t>
            </a:r>
            <a:r>
              <a:rPr lang="en-GB" dirty="0" err="1" smtClean="0"/>
              <a:t>membatasi</a:t>
            </a:r>
            <a:r>
              <a:rPr lang="en-GB" dirty="0" smtClean="0"/>
              <a:t> </a:t>
            </a:r>
            <a:r>
              <a:rPr lang="en-GB" dirty="0" err="1" smtClean="0"/>
              <a:t>solusi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perilaku</a:t>
            </a:r>
            <a:r>
              <a:rPr lang="en-GB" dirty="0" smtClean="0"/>
              <a:t> </a:t>
            </a:r>
            <a:r>
              <a:rPr lang="en-GB" dirty="0" err="1" smtClean="0"/>
              <a:t>anggota</a:t>
            </a:r>
            <a:endParaRPr lang="en-GB" dirty="0" smtClean="0"/>
          </a:p>
          <a:p>
            <a:endParaRPr lang="en-GB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Mengidentifikasi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Pikiran-pikiran</a:t>
            </a:r>
            <a:r>
              <a:rPr lang="en-GB" dirty="0" smtClean="0"/>
              <a:t> yang </a:t>
            </a:r>
            <a:r>
              <a:rPr lang="en-GB" dirty="0" err="1" smtClean="0"/>
              <a:t>melintas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menetap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Identifikasi</a:t>
            </a:r>
            <a:r>
              <a:rPr lang="en-GB" dirty="0" smtClean="0"/>
              <a:t> </a:t>
            </a:r>
            <a:r>
              <a:rPr lang="en-GB" dirty="0" err="1" smtClean="0"/>
              <a:t>pikiran</a:t>
            </a:r>
            <a:r>
              <a:rPr lang="en-GB" dirty="0" smtClean="0"/>
              <a:t> </a:t>
            </a:r>
            <a:r>
              <a:rPr lang="en-GB" dirty="0" err="1" smtClean="0"/>
              <a:t>terhadap</a:t>
            </a:r>
            <a:r>
              <a:rPr lang="en-GB" dirty="0" smtClean="0"/>
              <a:t> </a:t>
            </a:r>
            <a:r>
              <a:rPr lang="en-GB" dirty="0" err="1" smtClean="0"/>
              <a:t>masalah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Minta</a:t>
            </a:r>
            <a:r>
              <a:rPr lang="en-GB" dirty="0" smtClean="0"/>
              <a:t> </a:t>
            </a:r>
            <a:r>
              <a:rPr lang="en-GB" dirty="0" err="1" smtClean="0"/>
              <a:t>penyelesaian</a:t>
            </a:r>
            <a:r>
              <a:rPr lang="en-GB" dirty="0" smtClean="0"/>
              <a:t> </a:t>
            </a:r>
            <a:r>
              <a:rPr lang="en-GB" dirty="0" err="1" smtClean="0"/>
              <a:t>kalimat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Identifikasi</a:t>
            </a:r>
            <a:r>
              <a:rPr lang="en-GB" dirty="0" smtClean="0"/>
              <a:t> </a:t>
            </a:r>
            <a:r>
              <a:rPr lang="en-GB" dirty="0" err="1" smtClean="0"/>
              <a:t>pembicaraan</a:t>
            </a:r>
            <a:r>
              <a:rPr lang="en-GB" dirty="0" smtClean="0"/>
              <a:t> </a:t>
            </a:r>
            <a:r>
              <a:rPr lang="en-GB" dirty="0" err="1" smtClean="0"/>
              <a:t>terhadap</a:t>
            </a:r>
            <a:r>
              <a:rPr lang="en-GB" dirty="0" smtClean="0"/>
              <a:t> </a:t>
            </a:r>
            <a:r>
              <a:rPr lang="en-GB" dirty="0" err="1" smtClean="0"/>
              <a:t>diri</a:t>
            </a:r>
            <a:endParaRPr lang="en-GB" dirty="0" smtClean="0"/>
          </a:p>
          <a:p>
            <a:pPr marL="514350" indent="-514350">
              <a:buFont typeface="+mj-lt"/>
              <a:buAutoNum type="arabicPeriod"/>
            </a:pPr>
            <a:r>
              <a:rPr lang="en-GB" dirty="0" err="1" smtClean="0"/>
              <a:t>Cari</a:t>
            </a:r>
            <a:r>
              <a:rPr lang="en-GB" dirty="0" smtClean="0"/>
              <a:t> </a:t>
            </a:r>
            <a:r>
              <a:rPr lang="en-GB" dirty="0" err="1" smtClean="0"/>
              <a:t>tema-tema</a:t>
            </a:r>
            <a:endParaRPr lang="en-GB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</TotalTime>
  <Words>541</Words>
  <Application>Microsoft Office PowerPoint</Application>
  <PresentationFormat>On-screen Show (4:3)</PresentationFormat>
  <Paragraphs>108</Paragraphs>
  <Slides>24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Office Theme</vt:lpstr>
      <vt:lpstr>Family Therapy: Challenges</vt:lpstr>
      <vt:lpstr>Mengatur Proses Dalam Sesi</vt:lpstr>
      <vt:lpstr>Fokus</vt:lpstr>
      <vt:lpstr>Perkuat</vt:lpstr>
      <vt:lpstr>Tandai Batasan</vt:lpstr>
      <vt:lpstr>Unbalancing</vt:lpstr>
      <vt:lpstr>Menjelaskan Yang Kabur</vt:lpstr>
      <vt:lpstr>Menyusun Ulang Sistem Kepercayaan</vt:lpstr>
      <vt:lpstr>Mengidentifikasi</vt:lpstr>
      <vt:lpstr>Pemaknaan Ulang Gejala</vt:lpstr>
      <vt:lpstr>Menekankan Pelengkapan</vt:lpstr>
      <vt:lpstr>Menggunakan Metafora</vt:lpstr>
      <vt:lpstr>Melatih Komunikasi</vt:lpstr>
      <vt:lpstr>Modeling</vt:lpstr>
      <vt:lpstr>Instruksi</vt:lpstr>
      <vt:lpstr>Latihan</vt:lpstr>
      <vt:lpstr>Umpan Balik</vt:lpstr>
      <vt:lpstr>Mengatasi Resistensi</vt:lpstr>
      <vt:lpstr>Menolak Datang</vt:lpstr>
      <vt:lpstr>Tidak Sepakat Tujuan</vt:lpstr>
      <vt:lpstr>Jatah Tidak Seimbang</vt:lpstr>
      <vt:lpstr>Defensi</vt:lpstr>
      <vt:lpstr>Rahasia Keluarga</vt:lpstr>
      <vt:lpstr>Slide 24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Family Therapy: Challenges</dc:title>
  <dc:creator>LORDz</dc:creator>
  <cp:lastModifiedBy>LORDz</cp:lastModifiedBy>
  <cp:revision>25</cp:revision>
  <dcterms:created xsi:type="dcterms:W3CDTF">2015-04-22T15:26:12Z</dcterms:created>
  <dcterms:modified xsi:type="dcterms:W3CDTF">2015-04-22T17:11:00Z</dcterms:modified>
</cp:coreProperties>
</file>

<file path=docProps/thumbnail.jpeg>
</file>