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C4750-90CD-4400-B741-54D5A92BEA1B}" type="datetimeFigureOut">
              <a:rPr lang="en-US" smtClean="0"/>
              <a:t>4/22/2015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05208-43C6-47BD-A725-65D112C14AC8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Family Therapy: Challenges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Pemaknaan</a:t>
            </a:r>
            <a:r>
              <a:rPr lang="en-GB" dirty="0" smtClean="0"/>
              <a:t> </a:t>
            </a:r>
            <a:r>
              <a:rPr lang="en-GB" dirty="0" err="1" smtClean="0"/>
              <a:t>Ulang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Mengubah</a:t>
            </a:r>
            <a:r>
              <a:rPr lang="en-GB" dirty="0" smtClean="0"/>
              <a:t> 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pandang</a:t>
            </a:r>
            <a:r>
              <a:rPr lang="en-GB" dirty="0" smtClean="0"/>
              <a:t>/</a:t>
            </a:r>
            <a:r>
              <a:rPr lang="en-GB" dirty="0" err="1" smtClean="0"/>
              <a:t>pikir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makna</a:t>
            </a:r>
            <a:r>
              <a:rPr lang="en-GB" dirty="0" smtClean="0"/>
              <a:t> </a:t>
            </a:r>
            <a:r>
              <a:rPr lang="en-GB" dirty="0" err="1" smtClean="0"/>
              <a:t>positif</a:t>
            </a:r>
            <a:r>
              <a:rPr lang="en-GB" dirty="0" smtClean="0"/>
              <a:t> </a:t>
            </a:r>
            <a:r>
              <a:rPr lang="en-GB" dirty="0" err="1" smtClean="0"/>
              <a:t>bagi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Memaknai</a:t>
            </a:r>
            <a:r>
              <a:rPr lang="en-GB" dirty="0" smtClean="0"/>
              <a:t> </a:t>
            </a:r>
            <a:r>
              <a:rPr lang="en-GB" dirty="0" err="1" smtClean="0"/>
              <a:t>kekurangan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kekuatan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Mengubah</a:t>
            </a:r>
            <a:r>
              <a:rPr lang="en-GB" dirty="0" smtClean="0"/>
              <a:t> </a:t>
            </a:r>
            <a:r>
              <a:rPr lang="en-GB" dirty="0" err="1" smtClean="0"/>
              <a:t>konteks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Pekerjaan</a:t>
            </a:r>
            <a:r>
              <a:rPr lang="en-GB" dirty="0" smtClean="0"/>
              <a:t> </a:t>
            </a:r>
            <a:r>
              <a:rPr lang="en-GB" dirty="0" err="1" smtClean="0"/>
              <a:t>rumah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memperkuat</a:t>
            </a:r>
            <a:r>
              <a:rPr lang="en-GB" dirty="0" smtClean="0"/>
              <a:t> </a:t>
            </a:r>
            <a:r>
              <a:rPr lang="en-GB" dirty="0" err="1" smtClean="0"/>
              <a:t>kepercayaan</a:t>
            </a:r>
            <a:r>
              <a:rPr lang="en-GB" dirty="0" smtClean="0"/>
              <a:t> </a:t>
            </a:r>
            <a:r>
              <a:rPr lang="en-GB" dirty="0" err="1" smtClean="0"/>
              <a:t>baru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Menekankan</a:t>
            </a:r>
            <a:r>
              <a:rPr lang="en-GB" dirty="0" smtClean="0"/>
              <a:t> </a:t>
            </a:r>
            <a:r>
              <a:rPr lang="en-GB" dirty="0" err="1" smtClean="0"/>
              <a:t>Pelengkapan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sisi</a:t>
            </a:r>
            <a:r>
              <a:rPr lang="en-GB" dirty="0" smtClean="0"/>
              <a:t> </a:t>
            </a:r>
            <a:r>
              <a:rPr lang="en-GB" dirty="0" err="1" smtClean="0"/>
              <a:t>ditutupi</a:t>
            </a:r>
            <a:r>
              <a:rPr lang="en-GB" dirty="0" smtClean="0"/>
              <a:t> yang lain,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perbaikan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yang lain </a:t>
            </a:r>
            <a:r>
              <a:rPr lang="en-GB" dirty="0" err="1" smtClean="0"/>
              <a:t>juga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Minta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menghubungkan</a:t>
            </a:r>
            <a:r>
              <a:rPr lang="en-GB" dirty="0" smtClean="0"/>
              <a:t> </a:t>
            </a:r>
            <a:r>
              <a:rPr lang="en-GB" dirty="0" err="1" smtClean="0"/>
              <a:t>perilakunya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</a:t>
            </a:r>
            <a:r>
              <a:rPr lang="en-GB" dirty="0" err="1" smtClean="0"/>
              <a:t>lainnya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Menyelamati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perbaikan</a:t>
            </a:r>
            <a:r>
              <a:rPr lang="en-GB" dirty="0" smtClean="0"/>
              <a:t> yang </a:t>
            </a:r>
            <a:r>
              <a:rPr lang="en-GB" dirty="0" err="1" smtClean="0"/>
              <a:t>lainnya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Menggunakan</a:t>
            </a:r>
            <a:r>
              <a:rPr lang="en-GB" dirty="0" smtClean="0"/>
              <a:t> </a:t>
            </a:r>
            <a:r>
              <a:rPr lang="en-GB" dirty="0" err="1" smtClean="0"/>
              <a:t>Metafora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Kondisi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analogi</a:t>
            </a:r>
            <a:r>
              <a:rPr lang="en-GB" dirty="0" smtClean="0"/>
              <a:t>, </a:t>
            </a:r>
            <a:r>
              <a:rPr lang="en-GB" dirty="0" err="1" smtClean="0"/>
              <a:t>pakai</a:t>
            </a:r>
            <a:r>
              <a:rPr lang="en-GB" dirty="0" smtClean="0"/>
              <a:t> </a:t>
            </a:r>
            <a:r>
              <a:rPr lang="en-GB" dirty="0" err="1" smtClean="0"/>
              <a:t>bahasa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Metafora</a:t>
            </a:r>
            <a:r>
              <a:rPr lang="en-GB" dirty="0" smtClean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dasar</a:t>
            </a:r>
            <a:r>
              <a:rPr lang="en-GB" dirty="0" smtClean="0"/>
              <a:t> </a:t>
            </a:r>
            <a:r>
              <a:rPr lang="en-GB" dirty="0" err="1" smtClean="0"/>
              <a:t>pola</a:t>
            </a:r>
            <a:r>
              <a:rPr lang="en-GB" dirty="0" smtClean="0"/>
              <a:t> </a:t>
            </a:r>
            <a:r>
              <a:rPr lang="en-GB" dirty="0" err="1" smtClean="0"/>
              <a:t>rujukan</a:t>
            </a:r>
            <a:r>
              <a:rPr lang="en-GB" dirty="0" smtClean="0"/>
              <a:t> visual, </a:t>
            </a:r>
            <a:r>
              <a:rPr lang="en-GB" dirty="0" err="1" smtClean="0"/>
              <a:t>auditorik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kinestetik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Perkaya</a:t>
            </a:r>
            <a:r>
              <a:rPr lang="en-GB" dirty="0" smtClean="0"/>
              <a:t> </a:t>
            </a:r>
            <a:r>
              <a:rPr lang="en-GB" dirty="0" err="1" smtClean="0"/>
              <a:t>karakter</a:t>
            </a:r>
            <a:r>
              <a:rPr lang="en-GB" dirty="0" smtClean="0"/>
              <a:t> </a:t>
            </a:r>
            <a:r>
              <a:rPr lang="en-GB" dirty="0" err="1" smtClean="0"/>
              <a:t>menuju</a:t>
            </a:r>
            <a:r>
              <a:rPr lang="en-GB" dirty="0" smtClean="0"/>
              <a:t> </a:t>
            </a:r>
            <a:r>
              <a:rPr lang="en-GB" dirty="0" err="1" smtClean="0"/>
              <a:t>perbaikan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Tuturkan</a:t>
            </a:r>
            <a:r>
              <a:rPr lang="en-GB" dirty="0" smtClean="0"/>
              <a:t> </a:t>
            </a:r>
            <a:r>
              <a:rPr lang="en-GB" dirty="0" err="1" smtClean="0"/>
              <a:t>cerita</a:t>
            </a:r>
            <a:r>
              <a:rPr lang="en-GB" dirty="0" smtClean="0"/>
              <a:t> </a:t>
            </a:r>
            <a:r>
              <a:rPr lang="en-GB" dirty="0" err="1" smtClean="0"/>
              <a:t>berisikan</a:t>
            </a:r>
            <a:r>
              <a:rPr lang="en-GB" dirty="0" smtClean="0"/>
              <a:t> </a:t>
            </a:r>
            <a:r>
              <a:rPr lang="en-GB" dirty="0" err="1" smtClean="0"/>
              <a:t>misteri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Melatih</a:t>
            </a:r>
            <a:r>
              <a:rPr lang="en-GB" dirty="0" smtClean="0"/>
              <a:t> </a:t>
            </a:r>
            <a:r>
              <a:rPr lang="en-GB" dirty="0" err="1" smtClean="0"/>
              <a:t>Komunikasi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Elemen</a:t>
            </a:r>
            <a:r>
              <a:rPr lang="en-GB" dirty="0" smtClean="0"/>
              <a:t> </a:t>
            </a:r>
            <a:r>
              <a:rPr lang="en-GB" dirty="0" err="1" smtClean="0"/>
              <a:t>penting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strategi</a:t>
            </a:r>
            <a:r>
              <a:rPr lang="en-GB" dirty="0" smtClean="0"/>
              <a:t> </a:t>
            </a:r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endParaRPr lang="en-GB" dirty="0" smtClean="0"/>
          </a:p>
          <a:p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pasangan</a:t>
            </a:r>
            <a:r>
              <a:rPr lang="en-GB" dirty="0" smtClean="0"/>
              <a:t>,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remaja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r>
              <a:rPr lang="en-GB" dirty="0" smtClean="0"/>
              <a:t> yang </a:t>
            </a:r>
            <a:r>
              <a:rPr lang="en-GB" dirty="0" err="1" smtClean="0"/>
              <a:t>bercerai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Modeling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Mencontohkan</a:t>
            </a:r>
            <a:r>
              <a:rPr lang="en-GB" dirty="0" smtClean="0"/>
              <a:t> 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berkomunikasi</a:t>
            </a:r>
            <a:r>
              <a:rPr lang="en-GB" dirty="0" smtClean="0"/>
              <a:t> </a:t>
            </a:r>
            <a:r>
              <a:rPr lang="en-GB" dirty="0" err="1" smtClean="0"/>
              <a:t>efektif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Contohkan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yang </a:t>
            </a:r>
            <a:r>
              <a:rPr lang="en-GB" dirty="0" err="1" smtClean="0"/>
              <a:t>jelas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Contohkan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yang </a:t>
            </a:r>
            <a:r>
              <a:rPr lang="en-GB" dirty="0" err="1" smtClean="0"/>
              <a:t>menarik</a:t>
            </a:r>
            <a:r>
              <a:rPr lang="en-GB" dirty="0" smtClean="0"/>
              <a:t> </a:t>
            </a:r>
            <a:r>
              <a:rPr lang="en-GB" dirty="0" err="1" smtClean="0"/>
              <a:t>perhatian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Minta</a:t>
            </a:r>
            <a:r>
              <a:rPr lang="en-GB" dirty="0" smtClean="0"/>
              <a:t> </a:t>
            </a:r>
            <a:r>
              <a:rPr lang="en-GB" dirty="0" err="1" smtClean="0"/>
              <a:t>diskusikan</a:t>
            </a:r>
            <a:r>
              <a:rPr lang="en-GB" dirty="0" smtClean="0"/>
              <a:t> </a:t>
            </a:r>
            <a:r>
              <a:rPr lang="en-GB" dirty="0" err="1" smtClean="0"/>
              <a:t>apa</a:t>
            </a:r>
            <a:r>
              <a:rPr lang="en-GB" dirty="0" smtClean="0"/>
              <a:t> yang </a:t>
            </a:r>
            <a:r>
              <a:rPr lang="en-GB" dirty="0" err="1" smtClean="0"/>
              <a:t>dilihat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Perkuat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yang </a:t>
            </a:r>
            <a:r>
              <a:rPr lang="en-GB" dirty="0" err="1" smtClean="0"/>
              <a:t>dicontohkan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Instruksi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paham</a:t>
            </a:r>
            <a:r>
              <a:rPr lang="en-GB" dirty="0" smtClean="0"/>
              <a:t> </a:t>
            </a:r>
            <a:r>
              <a:rPr lang="en-GB" dirty="0" err="1" smtClean="0"/>
              <a:t>berdasar</a:t>
            </a:r>
            <a:r>
              <a:rPr lang="en-GB" dirty="0" smtClean="0"/>
              <a:t> </a:t>
            </a:r>
            <a:r>
              <a:rPr lang="en-GB" dirty="0" err="1" smtClean="0"/>
              <a:t>contoh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Minta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spesifik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dicoba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Bantu </a:t>
            </a:r>
            <a:r>
              <a:rPr lang="en-GB" dirty="0" err="1" smtClean="0"/>
              <a:t>anggota</a:t>
            </a:r>
            <a:r>
              <a:rPr lang="en-GB" dirty="0" smtClean="0"/>
              <a:t> </a:t>
            </a:r>
            <a:r>
              <a:rPr lang="en-GB" dirty="0" err="1" smtClean="0"/>
              <a:t>memutuskan</a:t>
            </a:r>
            <a:r>
              <a:rPr lang="en-GB" dirty="0" smtClean="0"/>
              <a:t> </a:t>
            </a:r>
            <a:r>
              <a:rPr lang="en-GB" dirty="0" err="1" smtClean="0"/>
              <a:t>waktu</a:t>
            </a:r>
            <a:r>
              <a:rPr lang="en-GB" dirty="0" smtClean="0"/>
              <a:t> </a:t>
            </a:r>
            <a:r>
              <a:rPr lang="en-GB" dirty="0" err="1" smtClean="0"/>
              <a:t>umpan</a:t>
            </a:r>
            <a:r>
              <a:rPr lang="en-GB" dirty="0" smtClean="0"/>
              <a:t> </a:t>
            </a:r>
            <a:r>
              <a:rPr lang="en-GB" dirty="0" err="1" smtClean="0"/>
              <a:t>balik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Latihan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diberi</a:t>
            </a:r>
            <a:r>
              <a:rPr lang="en-GB" dirty="0" smtClean="0"/>
              <a:t> </a:t>
            </a:r>
            <a:r>
              <a:rPr lang="en-GB" dirty="0" err="1" smtClean="0"/>
              <a:t>petunjuk</a:t>
            </a:r>
            <a:r>
              <a:rPr lang="en-GB" dirty="0" smtClean="0"/>
              <a:t>, </a:t>
            </a:r>
            <a:r>
              <a:rPr lang="en-GB" dirty="0" err="1" smtClean="0"/>
              <a:t>latih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tersebut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Siapkan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latihan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Mulai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situasi</a:t>
            </a:r>
            <a:r>
              <a:rPr lang="en-GB" dirty="0" smtClean="0"/>
              <a:t> yang </a:t>
            </a:r>
            <a:r>
              <a:rPr lang="en-GB" dirty="0" err="1" smtClean="0"/>
              <a:t>sedikit</a:t>
            </a:r>
            <a:r>
              <a:rPr lang="en-GB" dirty="0" smtClean="0"/>
              <a:t> </a:t>
            </a:r>
            <a:r>
              <a:rPr lang="en-GB" dirty="0" err="1" smtClean="0"/>
              <a:t>kesulitannya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Pecah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langkah-langkah</a:t>
            </a:r>
            <a:r>
              <a:rPr lang="en-GB" dirty="0" smtClean="0"/>
              <a:t> </a:t>
            </a:r>
            <a:r>
              <a:rPr lang="en-GB" dirty="0" err="1" smtClean="0"/>
              <a:t>kecil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Dorong</a:t>
            </a:r>
            <a:r>
              <a:rPr lang="en-GB" dirty="0" smtClean="0"/>
              <a:t> </a:t>
            </a:r>
            <a:r>
              <a:rPr lang="en-GB" dirty="0" err="1" smtClean="0"/>
              <a:t>pembicaraan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yang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tahu</a:t>
            </a:r>
            <a:r>
              <a:rPr lang="en-GB" dirty="0" smtClean="0"/>
              <a:t> </a:t>
            </a:r>
            <a:r>
              <a:rPr lang="en-GB" dirty="0" err="1" smtClean="0"/>
              <a:t>harus</a:t>
            </a:r>
            <a:r>
              <a:rPr lang="en-GB" dirty="0" smtClean="0"/>
              <a:t> </a:t>
            </a:r>
            <a:r>
              <a:rPr lang="en-GB" dirty="0" err="1" smtClean="0"/>
              <a:t>bicara</a:t>
            </a:r>
            <a:r>
              <a:rPr lang="en-GB" dirty="0" smtClean="0"/>
              <a:t> </a:t>
            </a:r>
            <a:r>
              <a:rPr lang="en-GB" dirty="0" err="1" smtClean="0"/>
              <a:t>apa</a:t>
            </a:r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Umpan</a:t>
            </a:r>
            <a:r>
              <a:rPr lang="en-GB" dirty="0" smtClean="0"/>
              <a:t> </a:t>
            </a:r>
            <a:r>
              <a:rPr lang="en-GB" dirty="0" err="1" smtClean="0"/>
              <a:t>Balik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dicoba</a:t>
            </a:r>
            <a:r>
              <a:rPr lang="en-GB" dirty="0" smtClean="0"/>
              <a:t>, </a:t>
            </a:r>
            <a:r>
              <a:rPr lang="en-GB" dirty="0" err="1" smtClean="0"/>
              <a:t>minta</a:t>
            </a:r>
            <a:r>
              <a:rPr lang="en-GB" dirty="0" smtClean="0"/>
              <a:t> </a:t>
            </a:r>
            <a:r>
              <a:rPr lang="en-GB" dirty="0" err="1" smtClean="0"/>
              <a:t>umpan</a:t>
            </a:r>
            <a:r>
              <a:rPr lang="en-GB" dirty="0" smtClean="0"/>
              <a:t> </a:t>
            </a:r>
            <a:r>
              <a:rPr lang="en-GB" dirty="0" err="1" smtClean="0"/>
              <a:t>balik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tiap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Beritahu</a:t>
            </a:r>
            <a:r>
              <a:rPr lang="en-GB" dirty="0" smtClean="0"/>
              <a:t> </a:t>
            </a:r>
            <a:r>
              <a:rPr lang="en-GB" dirty="0" err="1" smtClean="0"/>
              <a:t>adanya</a:t>
            </a:r>
            <a:r>
              <a:rPr lang="en-GB" dirty="0" smtClean="0"/>
              <a:t> </a:t>
            </a:r>
            <a:r>
              <a:rPr lang="en-GB" dirty="0" err="1" smtClean="0"/>
              <a:t>umpan</a:t>
            </a:r>
            <a:r>
              <a:rPr lang="en-GB" dirty="0" smtClean="0"/>
              <a:t> </a:t>
            </a:r>
            <a:r>
              <a:rPr lang="en-GB" dirty="0" err="1" smtClean="0"/>
              <a:t>balik</a:t>
            </a:r>
            <a:r>
              <a:rPr lang="en-GB" dirty="0" smtClean="0"/>
              <a:t> </a:t>
            </a:r>
            <a:r>
              <a:rPr lang="en-GB" dirty="0" err="1" smtClean="0"/>
              <a:t>sebelum</a:t>
            </a:r>
            <a:r>
              <a:rPr lang="en-GB" dirty="0" smtClean="0"/>
              <a:t> </a:t>
            </a:r>
            <a:r>
              <a:rPr lang="en-GB" dirty="0" err="1" smtClean="0"/>
              <a:t>latihan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Jelaskan</a:t>
            </a:r>
            <a:r>
              <a:rPr lang="en-GB" dirty="0" smtClean="0"/>
              <a:t>,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nilai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Perkuat</a:t>
            </a:r>
            <a:r>
              <a:rPr lang="en-GB" dirty="0" smtClean="0"/>
              <a:t> </a:t>
            </a:r>
            <a:r>
              <a:rPr lang="en-GB" dirty="0" err="1" smtClean="0"/>
              <a:t>respon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minta</a:t>
            </a:r>
            <a:r>
              <a:rPr lang="en-GB" dirty="0" smtClean="0"/>
              <a:t> yang </a:t>
            </a:r>
            <a:r>
              <a:rPr lang="en-GB" dirty="0" err="1" smtClean="0"/>
              <a:t>sama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Mengatasi</a:t>
            </a:r>
            <a:r>
              <a:rPr lang="en-GB" dirty="0" smtClean="0"/>
              <a:t> </a:t>
            </a:r>
            <a:r>
              <a:rPr lang="en-GB" dirty="0" err="1" smtClean="0"/>
              <a:t>Resistensi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Resistensi</a:t>
            </a:r>
            <a:r>
              <a:rPr lang="en-GB" dirty="0" smtClean="0"/>
              <a:t>: </a:t>
            </a:r>
            <a:r>
              <a:rPr lang="en-GB" dirty="0" err="1" smtClean="0"/>
              <a:t>kekuatan</a:t>
            </a:r>
            <a:r>
              <a:rPr lang="en-GB" dirty="0" smtClean="0"/>
              <a:t> yang </a:t>
            </a:r>
            <a:r>
              <a:rPr lang="en-GB" dirty="0" err="1" smtClean="0"/>
              <a:t>menghalangi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terapetik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Menolak</a:t>
            </a:r>
            <a:r>
              <a:rPr lang="en-GB" dirty="0" smtClean="0"/>
              <a:t> </a:t>
            </a:r>
            <a:r>
              <a:rPr lang="en-GB" dirty="0" err="1" smtClean="0"/>
              <a:t>Datang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Beritahu</a:t>
            </a:r>
            <a:r>
              <a:rPr lang="en-GB" dirty="0" smtClean="0"/>
              <a:t> </a:t>
            </a:r>
            <a:r>
              <a:rPr lang="en-GB" dirty="0" err="1" smtClean="0"/>
              <a:t>pentingnya</a:t>
            </a:r>
            <a:r>
              <a:rPr lang="en-GB" dirty="0" smtClean="0"/>
              <a:t> </a:t>
            </a:r>
            <a:r>
              <a:rPr lang="en-GB" dirty="0" err="1" smtClean="0"/>
              <a:t>keberadaan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tersebut</a:t>
            </a:r>
            <a:endParaRPr lang="en-GB" dirty="0" smtClean="0"/>
          </a:p>
          <a:p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tergantung</a:t>
            </a:r>
            <a:r>
              <a:rPr lang="en-GB" dirty="0" smtClean="0"/>
              <a:t> </a:t>
            </a:r>
            <a:r>
              <a:rPr lang="en-GB" dirty="0" err="1" smtClean="0"/>
              <a:t>dirinya</a:t>
            </a:r>
            <a:endParaRPr lang="en-GB" dirty="0" smtClean="0"/>
          </a:p>
          <a:p>
            <a:r>
              <a:rPr lang="en-GB" dirty="0" err="1" smtClean="0"/>
              <a:t>Ketidakhadirannya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mengganggu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endParaRPr lang="en-GB" dirty="0" smtClean="0"/>
          </a:p>
          <a:p>
            <a:r>
              <a:rPr lang="en-GB" dirty="0" err="1" smtClean="0"/>
              <a:t>Keluwesan</a:t>
            </a:r>
            <a:r>
              <a:rPr lang="en-GB" dirty="0" smtClean="0"/>
              <a:t> </a:t>
            </a:r>
            <a:r>
              <a:rPr lang="en-GB" dirty="0" err="1" smtClean="0"/>
              <a:t>penjadwalan</a:t>
            </a:r>
            <a:endParaRPr lang="en-GB" dirty="0" smtClean="0"/>
          </a:p>
          <a:p>
            <a:r>
              <a:rPr lang="en-GB" dirty="0" err="1" smtClean="0"/>
              <a:t>Menjarakkan</a:t>
            </a:r>
            <a:r>
              <a:rPr lang="en-GB" dirty="0" smtClean="0"/>
              <a:t> </a:t>
            </a:r>
            <a:r>
              <a:rPr lang="en-GB" dirty="0" err="1" smtClean="0"/>
              <a:t>pertemuan</a:t>
            </a:r>
            <a:endParaRPr lang="en-GB" dirty="0" smtClean="0"/>
          </a:p>
          <a:p>
            <a:r>
              <a:rPr lang="en-GB" dirty="0" err="1" smtClean="0"/>
              <a:t>Jadwal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peserta</a:t>
            </a:r>
            <a:r>
              <a:rPr lang="en-GB" dirty="0" smtClean="0"/>
              <a:t> </a:t>
            </a:r>
            <a:r>
              <a:rPr lang="en-GB" dirty="0" err="1" smtClean="0"/>
              <a:t>ditentukan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endParaRPr lang="en-GB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Mengatur</a:t>
            </a:r>
            <a:r>
              <a:rPr lang="en-GB" dirty="0" smtClean="0"/>
              <a:t> </a:t>
            </a:r>
            <a:r>
              <a:rPr lang="en-GB" dirty="0" err="1" smtClean="0"/>
              <a:t>Proses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Sesi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Tergantung</a:t>
            </a:r>
            <a:r>
              <a:rPr lang="en-GB" dirty="0" smtClean="0"/>
              <a:t> </a:t>
            </a:r>
            <a:r>
              <a:rPr lang="en-GB" dirty="0" err="1" smtClean="0"/>
              <a:t>permeabilitas</a:t>
            </a:r>
            <a:r>
              <a:rPr lang="en-GB" dirty="0" smtClean="0"/>
              <a:t> </a:t>
            </a:r>
            <a:r>
              <a:rPr lang="en-GB" dirty="0" err="1" smtClean="0"/>
              <a:t>informasi</a:t>
            </a:r>
            <a:endParaRPr lang="en-GB" dirty="0"/>
          </a:p>
          <a:p>
            <a:r>
              <a:rPr lang="en-GB" dirty="0" err="1" smtClean="0"/>
              <a:t>Akses</a:t>
            </a:r>
            <a:r>
              <a:rPr lang="en-GB" dirty="0" smtClean="0"/>
              <a:t> </a:t>
            </a:r>
            <a:r>
              <a:rPr lang="en-GB" dirty="0" err="1" smtClean="0"/>
              <a:t>lintas</a:t>
            </a:r>
            <a:r>
              <a:rPr lang="en-GB" dirty="0" smtClean="0"/>
              <a:t> </a:t>
            </a:r>
            <a:r>
              <a:rPr lang="en-GB" dirty="0" err="1" smtClean="0"/>
              <a:t>batas</a:t>
            </a:r>
            <a:endParaRPr lang="en-GB" dirty="0" smtClean="0"/>
          </a:p>
          <a:p>
            <a:r>
              <a:rPr lang="en-GB" dirty="0" err="1" smtClean="0"/>
              <a:t>Observasi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akomodasi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petunjuk</a:t>
            </a:r>
            <a:r>
              <a:rPr lang="en-GB" dirty="0" smtClean="0"/>
              <a:t> </a:t>
            </a:r>
            <a:r>
              <a:rPr lang="en-GB" dirty="0" err="1" smtClean="0"/>
              <a:t>transaksional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Sepakat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Mencari</a:t>
            </a:r>
            <a:r>
              <a:rPr lang="en-GB" dirty="0" smtClean="0"/>
              <a:t> </a:t>
            </a:r>
            <a:r>
              <a:rPr lang="en-GB" dirty="0" err="1" smtClean="0"/>
              <a:t>definisi</a:t>
            </a:r>
            <a:r>
              <a:rPr lang="en-GB" dirty="0" smtClean="0"/>
              <a:t> </a:t>
            </a:r>
            <a:r>
              <a:rPr lang="en-GB" dirty="0" err="1" smtClean="0"/>
              <a:t>baru</a:t>
            </a:r>
            <a:r>
              <a:rPr lang="en-GB" dirty="0" smtClean="0"/>
              <a:t> yang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dirty="0" err="1" smtClean="0"/>
              <a:t>setuju</a:t>
            </a:r>
            <a:endParaRPr lang="en-GB" dirty="0" smtClean="0"/>
          </a:p>
          <a:p>
            <a:r>
              <a:rPr lang="en-GB" dirty="0" err="1" smtClean="0"/>
              <a:t>Menganggap</a:t>
            </a:r>
            <a:r>
              <a:rPr lang="en-GB" dirty="0" smtClean="0"/>
              <a:t> </a:t>
            </a:r>
            <a:r>
              <a:rPr lang="en-GB" dirty="0" err="1" smtClean="0"/>
              <a:t>ketidaksepakatan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endParaRPr lang="en-GB" dirty="0" smtClean="0"/>
          </a:p>
          <a:p>
            <a:r>
              <a:rPr lang="en-GB" dirty="0" err="1" smtClean="0"/>
              <a:t>Meminta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 </a:t>
            </a:r>
            <a:r>
              <a:rPr lang="en-GB" dirty="0" err="1" smtClean="0"/>
              <a:t>melepas</a:t>
            </a:r>
            <a:r>
              <a:rPr lang="en-GB" dirty="0" smtClean="0"/>
              <a:t> </a:t>
            </a:r>
            <a:r>
              <a:rPr lang="en-GB" dirty="0" err="1" smtClean="0"/>
              <a:t>gagasan</a:t>
            </a:r>
            <a:r>
              <a:rPr lang="en-GB" dirty="0" smtClean="0"/>
              <a:t> </a:t>
            </a:r>
            <a:r>
              <a:rPr lang="en-GB" dirty="0" err="1" smtClean="0"/>
              <a:t>kejujuran</a:t>
            </a:r>
            <a:r>
              <a:rPr lang="en-GB" dirty="0" smtClean="0"/>
              <a:t> </a:t>
            </a:r>
            <a:r>
              <a:rPr lang="en-GB" dirty="0" err="1" smtClean="0"/>
              <a:t>murni</a:t>
            </a:r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Jatah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Seimbang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bicara</a:t>
            </a:r>
            <a:r>
              <a:rPr lang="en-GB" dirty="0" smtClean="0"/>
              <a:t>: </a:t>
            </a:r>
            <a:r>
              <a:rPr lang="en-GB" dirty="0" err="1" smtClean="0"/>
              <a:t>batasi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 yang </a:t>
            </a:r>
            <a:r>
              <a:rPr lang="en-GB" dirty="0" err="1" smtClean="0"/>
              <a:t>ditunjuk</a:t>
            </a:r>
            <a:endParaRPr lang="en-GB" dirty="0" smtClean="0"/>
          </a:p>
          <a:p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r>
              <a:rPr lang="en-GB" dirty="0" smtClean="0"/>
              <a:t> </a:t>
            </a:r>
            <a:r>
              <a:rPr lang="en-GB" dirty="0" err="1" smtClean="0"/>
              <a:t>anak</a:t>
            </a:r>
            <a:r>
              <a:rPr lang="en-GB" dirty="0" smtClean="0"/>
              <a:t> yang </a:t>
            </a:r>
            <a:r>
              <a:rPr lang="en-GB" dirty="0" err="1" smtClean="0"/>
              <a:t>mengacau</a:t>
            </a:r>
            <a:r>
              <a:rPr lang="en-GB" dirty="0" smtClean="0"/>
              <a:t>: </a:t>
            </a:r>
            <a:r>
              <a:rPr lang="en-GB" dirty="0" err="1" smtClean="0"/>
              <a:t>edukasi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teladan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menentukan</a:t>
            </a:r>
            <a:r>
              <a:rPr lang="en-GB" dirty="0" smtClean="0"/>
              <a:t> </a:t>
            </a:r>
            <a:r>
              <a:rPr lang="en-GB" dirty="0" err="1" smtClean="0"/>
              <a:t>kendali</a:t>
            </a:r>
            <a:endParaRPr lang="en-GB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Defensi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Intelektualisasi</a:t>
            </a:r>
            <a:r>
              <a:rPr lang="en-GB" dirty="0" smtClean="0"/>
              <a:t>/</a:t>
            </a:r>
            <a:r>
              <a:rPr lang="en-GB" dirty="0" err="1" smtClean="0"/>
              <a:t>rasionalisasi</a:t>
            </a:r>
            <a:r>
              <a:rPr lang="en-GB" dirty="0" smtClean="0"/>
              <a:t>: </a:t>
            </a:r>
            <a:r>
              <a:rPr lang="en-GB" dirty="0" err="1" smtClean="0"/>
              <a:t>ikuti</a:t>
            </a:r>
            <a:r>
              <a:rPr lang="en-GB" dirty="0" smtClean="0"/>
              <a:t> </a:t>
            </a:r>
            <a:r>
              <a:rPr lang="en-GB" dirty="0" err="1" smtClean="0"/>
              <a:t>temanya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tekankan</a:t>
            </a:r>
            <a:r>
              <a:rPr lang="en-GB" dirty="0" smtClean="0"/>
              <a:t> </a:t>
            </a:r>
            <a:r>
              <a:rPr lang="en-GB" dirty="0" err="1" smtClean="0"/>
              <a:t>aspek</a:t>
            </a:r>
            <a:r>
              <a:rPr lang="en-GB" dirty="0" smtClean="0"/>
              <a:t> </a:t>
            </a:r>
            <a:r>
              <a:rPr lang="en-GB" dirty="0" err="1" smtClean="0"/>
              <a:t>intelektual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; </a:t>
            </a:r>
            <a:r>
              <a:rPr lang="en-GB" dirty="0" err="1" smtClean="0"/>
              <a:t>memaknai</a:t>
            </a:r>
            <a:r>
              <a:rPr lang="en-GB" dirty="0" smtClean="0"/>
              <a:t> </a:t>
            </a:r>
            <a:r>
              <a:rPr lang="en-GB" dirty="0" err="1" smtClean="0"/>
              <a:t>perasaan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fakta</a:t>
            </a:r>
            <a:endParaRPr lang="en-GB" dirty="0" smtClean="0"/>
          </a:p>
          <a:p>
            <a:r>
              <a:rPr lang="en-GB" dirty="0" smtClean="0"/>
              <a:t>Denial: </a:t>
            </a:r>
            <a:r>
              <a:rPr lang="en-GB" dirty="0" err="1" smtClean="0"/>
              <a:t>dipelankan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penekanan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aspek-aspek</a:t>
            </a:r>
            <a:endParaRPr lang="en-GB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Rahasia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Seringkali</a:t>
            </a:r>
            <a:r>
              <a:rPr lang="en-GB" dirty="0" smtClean="0"/>
              <a:t> </a:t>
            </a:r>
            <a:r>
              <a:rPr lang="en-GB" dirty="0" err="1" smtClean="0"/>
              <a:t>dibuka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anak-anak</a:t>
            </a:r>
            <a:endParaRPr lang="en-GB" dirty="0" smtClean="0"/>
          </a:p>
          <a:p>
            <a:r>
              <a:rPr lang="en-GB" dirty="0" err="1" smtClean="0"/>
              <a:t>Seringkali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kelapangan</a:t>
            </a:r>
            <a:endParaRPr lang="en-GB" dirty="0" smtClean="0"/>
          </a:p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jadi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perlu</a:t>
            </a:r>
            <a:r>
              <a:rPr lang="en-GB" dirty="0" smtClean="0"/>
              <a:t> </a:t>
            </a:r>
            <a:r>
              <a:rPr lang="en-GB" dirty="0" err="1" smtClean="0"/>
              <a:t>dibahas</a:t>
            </a:r>
            <a:endParaRPr lang="en-GB" dirty="0" smtClean="0"/>
          </a:p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jadi</a:t>
            </a:r>
            <a:r>
              <a:rPr lang="en-GB" dirty="0" smtClean="0"/>
              <a:t> </a:t>
            </a:r>
            <a:r>
              <a:rPr lang="en-GB" dirty="0" err="1" smtClean="0"/>
              <a:t>berkedok</a:t>
            </a:r>
            <a:r>
              <a:rPr lang="en-GB" dirty="0" smtClean="0"/>
              <a:t> </a:t>
            </a:r>
            <a:r>
              <a:rPr lang="en-GB" dirty="0" err="1" smtClean="0"/>
              <a:t>kejujuran</a:t>
            </a:r>
            <a:r>
              <a:rPr lang="en-GB" dirty="0" smtClean="0"/>
              <a:t>, </a:t>
            </a:r>
            <a:r>
              <a:rPr lang="en-GB" dirty="0" err="1" smtClean="0"/>
              <a:t>tapi</a:t>
            </a:r>
            <a:r>
              <a:rPr lang="en-GB" dirty="0" smtClean="0"/>
              <a:t> </a:t>
            </a:r>
            <a:r>
              <a:rPr lang="en-GB" dirty="0" err="1" smtClean="0"/>
              <a:t>menyakitkan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457200"/>
            <a:ext cx="1364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Terima</a:t>
            </a:r>
            <a:r>
              <a:rPr lang="en-GB" dirty="0" smtClean="0"/>
              <a:t> </a:t>
            </a:r>
            <a:r>
              <a:rPr lang="en-GB" dirty="0" err="1" smtClean="0"/>
              <a:t>Kasih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Fokus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Memilih</a:t>
            </a:r>
            <a:r>
              <a:rPr lang="en-GB" dirty="0" smtClean="0"/>
              <a:t> </a:t>
            </a:r>
            <a:r>
              <a:rPr lang="en-GB" dirty="0" err="1" smtClean="0"/>
              <a:t>daerah</a:t>
            </a:r>
            <a:r>
              <a:rPr lang="en-GB" dirty="0" smtClean="0"/>
              <a:t> yang </a:t>
            </a:r>
            <a:r>
              <a:rPr lang="en-GB" dirty="0" err="1" smtClean="0"/>
              <a:t>dijelajahi</a:t>
            </a:r>
            <a:endParaRPr lang="en-GB" dirty="0" smtClean="0"/>
          </a:p>
          <a:p>
            <a:r>
              <a:rPr lang="en-GB" dirty="0" err="1" smtClean="0"/>
              <a:t>Mulai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isi</a:t>
            </a:r>
            <a:r>
              <a:rPr lang="en-GB" dirty="0" smtClean="0"/>
              <a:t> </a:t>
            </a:r>
            <a:r>
              <a:rPr lang="en-GB" dirty="0" err="1" smtClean="0"/>
              <a:t>pesan</a:t>
            </a:r>
            <a:r>
              <a:rPr lang="en-GB" dirty="0" smtClean="0"/>
              <a:t>, </a:t>
            </a:r>
            <a:r>
              <a:rPr lang="en-GB" dirty="0" err="1" smtClean="0"/>
              <a:t>lalu</a:t>
            </a:r>
            <a:r>
              <a:rPr lang="en-GB" dirty="0" smtClean="0"/>
              <a:t> </a:t>
            </a:r>
            <a:r>
              <a:rPr lang="en-GB" dirty="0" err="1" smtClean="0"/>
              <a:t>proses</a:t>
            </a:r>
            <a:r>
              <a:rPr lang="en-GB" dirty="0" smtClean="0"/>
              <a:t> </a:t>
            </a:r>
            <a:r>
              <a:rPr lang="en-GB" dirty="0" err="1" smtClean="0"/>
              <a:t>penyampaian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interaksinya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Cari</a:t>
            </a:r>
            <a:r>
              <a:rPr lang="en-GB" dirty="0" smtClean="0"/>
              <a:t> </a:t>
            </a:r>
            <a:r>
              <a:rPr lang="en-GB" dirty="0" err="1" smtClean="0"/>
              <a:t>daerah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tipikal</a:t>
            </a:r>
            <a:r>
              <a:rPr lang="en-GB" dirty="0" smtClean="0"/>
              <a:t>/</a:t>
            </a:r>
            <a:r>
              <a:rPr lang="en-GB" dirty="0" err="1" smtClean="0"/>
              <a:t>berulang</a:t>
            </a:r>
            <a:r>
              <a:rPr lang="en-GB" dirty="0" smtClean="0"/>
              <a:t> (</a:t>
            </a:r>
            <a:r>
              <a:rPr lang="en-GB" dirty="0" err="1" smtClean="0"/>
              <a:t>biasanya</a:t>
            </a:r>
            <a:r>
              <a:rPr lang="en-GB" dirty="0" smtClean="0"/>
              <a:t> yang </a:t>
            </a:r>
            <a:r>
              <a:rPr lang="en-GB" dirty="0" err="1" smtClean="0"/>
              <a:t>dihindari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kecil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Hindari</a:t>
            </a:r>
            <a:r>
              <a:rPr lang="en-GB" dirty="0" smtClean="0"/>
              <a:t> </a:t>
            </a:r>
            <a:r>
              <a:rPr lang="en-GB" dirty="0" err="1" smtClean="0"/>
              <a:t>lompat</a:t>
            </a:r>
            <a:r>
              <a:rPr lang="en-GB" dirty="0" smtClean="0"/>
              <a:t> </a:t>
            </a:r>
            <a:r>
              <a:rPr lang="en-GB" dirty="0" err="1" smtClean="0"/>
              <a:t>gagasan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Minta</a:t>
            </a:r>
            <a:r>
              <a:rPr lang="en-GB" dirty="0" smtClean="0"/>
              <a:t> </a:t>
            </a:r>
            <a:r>
              <a:rPr lang="en-GB" dirty="0" err="1" smtClean="0"/>
              <a:t>izin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daerah</a:t>
            </a:r>
            <a:r>
              <a:rPr lang="en-GB" dirty="0" smtClean="0"/>
              <a:t> yang </a:t>
            </a:r>
            <a:r>
              <a:rPr lang="en-GB" dirty="0" err="1" smtClean="0"/>
              <a:t>dituju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Perkuat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Intensitas</a:t>
            </a:r>
            <a:r>
              <a:rPr lang="en-GB" dirty="0" smtClean="0"/>
              <a:t>: </a:t>
            </a:r>
            <a:r>
              <a:rPr lang="en-GB" dirty="0" err="1" smtClean="0"/>
              <a:t>emosi</a:t>
            </a:r>
            <a:r>
              <a:rPr lang="en-GB" dirty="0" smtClean="0"/>
              <a:t> yang </a:t>
            </a:r>
            <a:r>
              <a:rPr lang="en-GB" dirty="0" err="1" smtClean="0"/>
              <a:t>dirasa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sesi</a:t>
            </a:r>
            <a:endParaRPr lang="en-GB" dirty="0" smtClean="0"/>
          </a:p>
          <a:p>
            <a:r>
              <a:rPr lang="en-GB" dirty="0" err="1" smtClean="0"/>
              <a:t>Pola</a:t>
            </a:r>
            <a:r>
              <a:rPr lang="en-GB" dirty="0" smtClean="0"/>
              <a:t> </a:t>
            </a:r>
            <a:r>
              <a:rPr lang="en-GB" dirty="0" err="1" smtClean="0"/>
              <a:t>koping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 </a:t>
            </a:r>
            <a:r>
              <a:rPr lang="en-GB" dirty="0" err="1" smtClean="0"/>
              <a:t>menyerap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menangkis</a:t>
            </a:r>
            <a:r>
              <a:rPr lang="en-GB" dirty="0" smtClean="0"/>
              <a:t> </a:t>
            </a:r>
            <a:r>
              <a:rPr lang="en-GB" dirty="0" err="1" smtClean="0"/>
              <a:t>campur</a:t>
            </a:r>
            <a:r>
              <a:rPr lang="en-GB" dirty="0" smtClean="0"/>
              <a:t> </a:t>
            </a:r>
            <a:r>
              <a:rPr lang="en-GB" dirty="0" err="1" smtClean="0"/>
              <a:t>tangan</a:t>
            </a:r>
            <a:r>
              <a:rPr lang="en-GB" dirty="0" smtClean="0"/>
              <a:t> </a:t>
            </a:r>
            <a:r>
              <a:rPr lang="en-GB" dirty="0" err="1" smtClean="0"/>
              <a:t>asing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disfungsional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Ulangi</a:t>
            </a:r>
            <a:r>
              <a:rPr lang="en-GB" dirty="0" smtClean="0"/>
              <a:t> </a:t>
            </a:r>
            <a:r>
              <a:rPr lang="en-GB" dirty="0" err="1" smtClean="0"/>
              <a:t>pesan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Dorong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jauh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Hindari</a:t>
            </a:r>
            <a:r>
              <a:rPr lang="en-GB" dirty="0" smtClean="0"/>
              <a:t> </a:t>
            </a:r>
            <a:r>
              <a:rPr lang="en-GB" dirty="0" err="1" smtClean="0"/>
              <a:t>penerimaan</a:t>
            </a:r>
            <a:r>
              <a:rPr lang="en-GB" dirty="0" smtClean="0"/>
              <a:t> </a:t>
            </a:r>
            <a:r>
              <a:rPr lang="en-GB" dirty="0" err="1" smtClean="0"/>
              <a:t>ekspektasi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Atur</a:t>
            </a:r>
            <a:r>
              <a:rPr lang="en-GB" dirty="0" smtClean="0"/>
              <a:t> </a:t>
            </a:r>
            <a:r>
              <a:rPr lang="en-GB" dirty="0" err="1" smtClean="0"/>
              <a:t>jarak</a:t>
            </a:r>
            <a:r>
              <a:rPr lang="en-GB" dirty="0" smtClean="0"/>
              <a:t> </a:t>
            </a:r>
            <a:r>
              <a:rPr lang="en-GB" dirty="0" err="1" smtClean="0"/>
              <a:t>selama</a:t>
            </a:r>
            <a:r>
              <a:rPr lang="en-GB" dirty="0" smtClean="0"/>
              <a:t> </a:t>
            </a:r>
            <a:r>
              <a:rPr lang="en-GB" dirty="0" err="1" smtClean="0"/>
              <a:t>sesi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Tandai</a:t>
            </a:r>
            <a:r>
              <a:rPr lang="en-GB" dirty="0" smtClean="0"/>
              <a:t> </a:t>
            </a:r>
            <a:r>
              <a:rPr lang="en-GB" dirty="0" err="1" smtClean="0"/>
              <a:t>Batasan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Menegaskan</a:t>
            </a:r>
            <a:r>
              <a:rPr lang="en-GB" dirty="0" smtClean="0"/>
              <a:t>/</a:t>
            </a:r>
            <a:r>
              <a:rPr lang="en-GB" dirty="0" err="1" smtClean="0"/>
              <a:t>membuat</a:t>
            </a:r>
            <a:r>
              <a:rPr lang="en-GB" dirty="0" smtClean="0"/>
              <a:t> </a:t>
            </a:r>
            <a:r>
              <a:rPr lang="en-GB" dirty="0" err="1" smtClean="0"/>
              <a:t>batasan</a:t>
            </a:r>
            <a:r>
              <a:rPr lang="en-GB" dirty="0" smtClean="0"/>
              <a:t> </a:t>
            </a:r>
            <a:r>
              <a:rPr lang="en-GB" dirty="0" err="1" smtClean="0"/>
              <a:t>struktural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Atur</a:t>
            </a:r>
            <a:r>
              <a:rPr lang="en-GB" dirty="0" smtClean="0"/>
              <a:t> </a:t>
            </a:r>
            <a:r>
              <a:rPr lang="en-GB" dirty="0" err="1" smtClean="0"/>
              <a:t>ulang</a:t>
            </a:r>
            <a:r>
              <a:rPr lang="en-GB" dirty="0" smtClean="0"/>
              <a:t> </a:t>
            </a:r>
            <a:r>
              <a:rPr lang="en-GB" dirty="0" err="1" smtClean="0"/>
              <a:t>tempat</a:t>
            </a:r>
            <a:r>
              <a:rPr lang="en-GB" dirty="0" smtClean="0"/>
              <a:t> </a:t>
            </a:r>
            <a:r>
              <a:rPr lang="en-GB" dirty="0" err="1" smtClean="0"/>
              <a:t>duduk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i="1" dirty="0" smtClean="0"/>
              <a:t>Reframing </a:t>
            </a:r>
            <a:r>
              <a:rPr lang="en-GB" dirty="0" err="1" smtClean="0"/>
              <a:t>masalah</a:t>
            </a:r>
            <a:r>
              <a:rPr lang="en-GB" dirty="0" smtClean="0"/>
              <a:t> yang </a:t>
            </a:r>
            <a:r>
              <a:rPr lang="en-GB" dirty="0" err="1" smtClean="0"/>
              <a:t>dibahas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Halangi</a:t>
            </a:r>
            <a:r>
              <a:rPr lang="en-GB" dirty="0" smtClean="0"/>
              <a:t> </a:t>
            </a:r>
            <a:r>
              <a:rPr lang="en-GB" dirty="0" err="1" smtClean="0"/>
              <a:t>pola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Dorong</a:t>
            </a:r>
            <a:r>
              <a:rPr lang="en-GB" dirty="0" smtClean="0"/>
              <a:t> </a:t>
            </a:r>
            <a:r>
              <a:rPr lang="en-GB" dirty="0" err="1" smtClean="0"/>
              <a:t>pembuatan</a:t>
            </a:r>
            <a:r>
              <a:rPr lang="en-GB" dirty="0" smtClean="0"/>
              <a:t> </a:t>
            </a:r>
            <a:r>
              <a:rPr lang="en-GB" dirty="0" err="1" smtClean="0"/>
              <a:t>subsistem</a:t>
            </a:r>
            <a:r>
              <a:rPr lang="en-GB" dirty="0" smtClean="0"/>
              <a:t> </a:t>
            </a:r>
            <a:r>
              <a:rPr lang="en-GB" dirty="0" err="1" smtClean="0"/>
              <a:t>baru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Unbalancing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Mengubah</a:t>
            </a:r>
            <a:r>
              <a:rPr lang="en-GB" dirty="0" smtClean="0"/>
              <a:t> </a:t>
            </a:r>
            <a:r>
              <a:rPr lang="en-GB" dirty="0" err="1" smtClean="0"/>
              <a:t>keseimbangan</a:t>
            </a:r>
            <a:r>
              <a:rPr lang="en-GB" dirty="0" smtClean="0"/>
              <a:t> </a:t>
            </a:r>
            <a:r>
              <a:rPr lang="en-GB" dirty="0" err="1" smtClean="0"/>
              <a:t>kekuasaan</a:t>
            </a:r>
            <a:endParaRPr lang="en-GB" dirty="0" smtClean="0"/>
          </a:p>
          <a:p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hanya</a:t>
            </a:r>
            <a:r>
              <a:rPr lang="en-GB" dirty="0" smtClean="0"/>
              <a:t> “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sakit</a:t>
            </a:r>
            <a:r>
              <a:rPr lang="en-GB" dirty="0" smtClean="0"/>
              <a:t>” yang </a:t>
            </a:r>
            <a:r>
              <a:rPr lang="en-GB" dirty="0" err="1" smtClean="0"/>
              <a:t>diubah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Menyetujui</a:t>
            </a:r>
            <a:r>
              <a:rPr lang="en-GB" dirty="0" smtClean="0"/>
              <a:t> </a:t>
            </a:r>
            <a:r>
              <a:rPr lang="en-GB" dirty="0" err="1" smtClean="0"/>
              <a:t>pendapat</a:t>
            </a:r>
            <a:r>
              <a:rPr lang="en-GB" dirty="0" smtClean="0"/>
              <a:t> “yang </a:t>
            </a:r>
            <a:r>
              <a:rPr lang="en-GB" dirty="0" err="1" smtClean="0"/>
              <a:t>lemah</a:t>
            </a:r>
            <a:r>
              <a:rPr lang="en-GB" dirty="0" smtClean="0"/>
              <a:t>”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Menyetujui</a:t>
            </a:r>
            <a:r>
              <a:rPr lang="en-GB" dirty="0" smtClean="0"/>
              <a:t> </a:t>
            </a:r>
            <a:r>
              <a:rPr lang="en-GB" dirty="0" err="1" smtClean="0"/>
              <a:t>kerentanan</a:t>
            </a:r>
            <a:r>
              <a:rPr lang="en-GB" dirty="0" smtClean="0"/>
              <a:t> “yang </a:t>
            </a:r>
            <a:r>
              <a:rPr lang="en-GB" dirty="0" err="1" smtClean="0"/>
              <a:t>kuat</a:t>
            </a:r>
            <a:r>
              <a:rPr lang="en-GB" dirty="0" smtClean="0"/>
              <a:t>”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Menolak</a:t>
            </a:r>
            <a:r>
              <a:rPr lang="en-GB" dirty="0" smtClean="0"/>
              <a:t> </a:t>
            </a:r>
            <a:r>
              <a:rPr lang="en-GB" dirty="0" err="1" smtClean="0"/>
              <a:t>pengakuan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Menjelaskan</a:t>
            </a:r>
            <a:r>
              <a:rPr lang="en-GB" dirty="0" smtClean="0"/>
              <a:t> Yang </a:t>
            </a:r>
            <a:r>
              <a:rPr lang="en-GB" dirty="0" err="1" smtClean="0"/>
              <a:t>Kabur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Komunikasi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peran</a:t>
            </a:r>
            <a:r>
              <a:rPr lang="en-GB" dirty="0" smtClean="0"/>
              <a:t> yang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jelas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Mengatasnamakan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Menyetarakan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(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merinci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</a:t>
            </a:r>
            <a:r>
              <a:rPr lang="en-GB" dirty="0" err="1" smtClean="0"/>
              <a:t>membentuk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 (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bermain</a:t>
            </a:r>
            <a:r>
              <a:rPr lang="en-GB" dirty="0" smtClean="0"/>
              <a:t> </a:t>
            </a:r>
            <a:r>
              <a:rPr lang="en-GB" dirty="0" err="1" smtClean="0"/>
              <a:t>peran</a:t>
            </a:r>
            <a:r>
              <a:rPr lang="en-GB" dirty="0" smtClean="0"/>
              <a:t>, </a:t>
            </a:r>
            <a:r>
              <a:rPr lang="en-GB" dirty="0" err="1" smtClean="0"/>
              <a:t>menekankan</a:t>
            </a:r>
            <a:r>
              <a:rPr lang="en-GB" dirty="0" smtClean="0"/>
              <a:t> </a:t>
            </a:r>
            <a:r>
              <a:rPr lang="en-GB" dirty="0" err="1" smtClean="0"/>
              <a:t>ekspresi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Menyusun</a:t>
            </a:r>
            <a:r>
              <a:rPr lang="en-GB" dirty="0" smtClean="0"/>
              <a:t> </a:t>
            </a:r>
            <a:r>
              <a:rPr lang="en-GB" dirty="0" err="1" smtClean="0"/>
              <a:t>Ulang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Kepercayaan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Kepercayaan</a:t>
            </a:r>
            <a:r>
              <a:rPr lang="en-GB" dirty="0" smtClean="0"/>
              <a:t>, </a:t>
            </a:r>
            <a:r>
              <a:rPr lang="en-GB" dirty="0" err="1" smtClean="0"/>
              <a:t>pikiran</a:t>
            </a:r>
            <a:r>
              <a:rPr lang="en-GB" dirty="0" smtClean="0"/>
              <a:t>, </a:t>
            </a:r>
            <a:r>
              <a:rPr lang="en-GB" dirty="0" err="1" smtClean="0"/>
              <a:t>nilai</a:t>
            </a:r>
            <a:r>
              <a:rPr lang="en-GB" dirty="0" smtClean="0"/>
              <a:t>, </a:t>
            </a:r>
            <a:r>
              <a:rPr lang="en-GB" dirty="0" err="1" smtClean="0"/>
              <a:t>mitos</a:t>
            </a:r>
            <a:r>
              <a:rPr lang="en-GB" dirty="0" smtClean="0"/>
              <a:t>, </a:t>
            </a:r>
            <a:r>
              <a:rPr lang="en-GB" dirty="0" err="1" smtClean="0"/>
              <a:t>persepsi</a:t>
            </a:r>
            <a:r>
              <a:rPr lang="en-GB" dirty="0" smtClean="0"/>
              <a:t> </a:t>
            </a:r>
            <a:r>
              <a:rPr lang="en-GB" dirty="0" err="1" smtClean="0"/>
              <a:t>membatasi</a:t>
            </a:r>
            <a:r>
              <a:rPr lang="en-GB" dirty="0" smtClean="0"/>
              <a:t> </a:t>
            </a:r>
            <a:r>
              <a:rPr lang="en-GB" dirty="0" err="1" smtClean="0"/>
              <a:t>solusi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Mengidentifikasi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Pikiran-pikiran</a:t>
            </a:r>
            <a:r>
              <a:rPr lang="en-GB" dirty="0" smtClean="0"/>
              <a:t> yang </a:t>
            </a:r>
            <a:r>
              <a:rPr lang="en-GB" dirty="0" err="1" smtClean="0"/>
              <a:t>melintas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menetap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Identifikasi</a:t>
            </a:r>
            <a:r>
              <a:rPr lang="en-GB" dirty="0" smtClean="0"/>
              <a:t> </a:t>
            </a:r>
            <a:r>
              <a:rPr lang="en-GB" dirty="0" err="1" smtClean="0"/>
              <a:t>pikiran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Minta</a:t>
            </a:r>
            <a:r>
              <a:rPr lang="en-GB" dirty="0" smtClean="0"/>
              <a:t> </a:t>
            </a:r>
            <a:r>
              <a:rPr lang="en-GB" dirty="0" err="1" smtClean="0"/>
              <a:t>penyelesaian</a:t>
            </a:r>
            <a:r>
              <a:rPr lang="en-GB" dirty="0" smtClean="0"/>
              <a:t> </a:t>
            </a:r>
            <a:r>
              <a:rPr lang="en-GB" dirty="0" err="1" smtClean="0"/>
              <a:t>kalimat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Identifikasi</a:t>
            </a:r>
            <a:r>
              <a:rPr lang="en-GB" dirty="0" smtClean="0"/>
              <a:t> </a:t>
            </a:r>
            <a:r>
              <a:rPr lang="en-GB" dirty="0" err="1" smtClean="0"/>
              <a:t>pembicaraan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Cari</a:t>
            </a:r>
            <a:r>
              <a:rPr lang="en-GB" dirty="0" smtClean="0"/>
              <a:t> </a:t>
            </a:r>
            <a:r>
              <a:rPr lang="en-GB" dirty="0" err="1" smtClean="0"/>
              <a:t>tema-tema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541</Words>
  <Application>Microsoft Office PowerPoint</Application>
  <PresentationFormat>On-screen Show (4:3)</PresentationFormat>
  <Paragraphs>108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Family Therapy: Challenges</vt:lpstr>
      <vt:lpstr>Mengatur Proses Dalam Sesi</vt:lpstr>
      <vt:lpstr>Fokus</vt:lpstr>
      <vt:lpstr>Perkuat</vt:lpstr>
      <vt:lpstr>Tandai Batasan</vt:lpstr>
      <vt:lpstr>Unbalancing</vt:lpstr>
      <vt:lpstr>Menjelaskan Yang Kabur</vt:lpstr>
      <vt:lpstr>Menyusun Ulang Sistem Kepercayaan</vt:lpstr>
      <vt:lpstr>Mengidentifikasi</vt:lpstr>
      <vt:lpstr>Pemaknaan Ulang Gejala</vt:lpstr>
      <vt:lpstr>Menekankan Pelengkapan</vt:lpstr>
      <vt:lpstr>Menggunakan Metafora</vt:lpstr>
      <vt:lpstr>Melatih Komunikasi</vt:lpstr>
      <vt:lpstr>Modeling</vt:lpstr>
      <vt:lpstr>Instruksi</vt:lpstr>
      <vt:lpstr>Latihan</vt:lpstr>
      <vt:lpstr>Umpan Balik</vt:lpstr>
      <vt:lpstr>Mengatasi Resistensi</vt:lpstr>
      <vt:lpstr>Menolak Datang</vt:lpstr>
      <vt:lpstr>Tidak Sepakat Tujuan</vt:lpstr>
      <vt:lpstr>Jatah Tidak Seimbang</vt:lpstr>
      <vt:lpstr>Defensi</vt:lpstr>
      <vt:lpstr>Rahasia Keluarga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Family Therapy: Challenges</dc:title>
  <dc:creator>LORDz</dc:creator>
  <cp:lastModifiedBy>LORDz</cp:lastModifiedBy>
  <cp:revision>25</cp:revision>
  <dcterms:created xsi:type="dcterms:W3CDTF">2015-04-22T15:26:12Z</dcterms:created>
  <dcterms:modified xsi:type="dcterms:W3CDTF">2015-04-22T17:11:00Z</dcterms:modified>
</cp:coreProperties>
</file>