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4"/>
  </p:notesMasterIdLst>
  <p:sldIdLst>
    <p:sldId id="256" r:id="rId2"/>
    <p:sldId id="258" r:id="rId3"/>
    <p:sldId id="259" r:id="rId4"/>
    <p:sldId id="271" r:id="rId5"/>
    <p:sldId id="260" r:id="rId6"/>
    <p:sldId id="261" r:id="rId7"/>
    <p:sldId id="263" r:id="rId8"/>
    <p:sldId id="268" r:id="rId9"/>
    <p:sldId id="269" r:id="rId10"/>
    <p:sldId id="264" r:id="rId11"/>
    <p:sldId id="265" r:id="rId12"/>
    <p:sldId id="270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4381" autoAdjust="0"/>
  </p:normalViewPr>
  <p:slideViewPr>
    <p:cSldViewPr snapToGrid="0">
      <p:cViewPr varScale="1">
        <p:scale>
          <a:sx n="63" d="100"/>
          <a:sy n="63" d="100"/>
        </p:scale>
        <p:origin x="102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EDEE2D-5F56-44A7-9C75-139E11F1BF69}" type="doc">
      <dgm:prSet loTypeId="urn:microsoft.com/office/officeart/2005/8/layout/process1" loCatId="process" qsTypeId="urn:microsoft.com/office/officeart/2005/8/quickstyle/simple1" qsCatId="simple" csTypeId="urn:microsoft.com/office/officeart/2005/8/colors/colorful2" csCatId="colorful" phldr="1"/>
      <dgm:spPr/>
    </dgm:pt>
    <dgm:pt modelId="{1DC4E5DB-6BE5-4DC7-A14F-B035A619ADA8}">
      <dgm:prSet phldrT="[Text]" custT="1"/>
      <dgm:spPr/>
      <dgm:t>
        <a:bodyPr/>
        <a:lstStyle/>
        <a:p>
          <a:r>
            <a:rPr lang="en-US" sz="3600" dirty="0" smtClean="0">
              <a:solidFill>
                <a:schemeClr val="bg1"/>
              </a:solidFill>
            </a:rPr>
            <a:t>Main goals &amp; desires</a:t>
          </a:r>
          <a:endParaRPr lang="en-US" sz="3600" dirty="0">
            <a:solidFill>
              <a:schemeClr val="bg1"/>
            </a:solidFill>
          </a:endParaRPr>
        </a:p>
      </dgm:t>
    </dgm:pt>
    <dgm:pt modelId="{F11D18EA-3560-4EC9-A97C-CB403E3B760D}" type="parTrans" cxnId="{06E2FB99-2F18-41ED-94D2-89BC9523269A}">
      <dgm:prSet/>
      <dgm:spPr/>
      <dgm:t>
        <a:bodyPr/>
        <a:lstStyle/>
        <a:p>
          <a:endParaRPr lang="en-US"/>
        </a:p>
      </dgm:t>
    </dgm:pt>
    <dgm:pt modelId="{8D8ABCF1-F643-4022-9982-CFCFBC8E4C3C}" type="sibTrans" cxnId="{06E2FB99-2F18-41ED-94D2-89BC9523269A}">
      <dgm:prSet/>
      <dgm:spPr/>
      <dgm:t>
        <a:bodyPr/>
        <a:lstStyle/>
        <a:p>
          <a:endParaRPr lang="en-US"/>
        </a:p>
      </dgm:t>
    </dgm:pt>
    <dgm:pt modelId="{995AC99F-28BC-4FE7-97D4-AFD41B5519FA}">
      <dgm:prSet phldrT="[Text]" custT="1"/>
      <dgm:spPr/>
      <dgm:t>
        <a:bodyPr/>
        <a:lstStyle/>
        <a:p>
          <a:r>
            <a:rPr lang="en-US" sz="3600" dirty="0" smtClean="0">
              <a:solidFill>
                <a:srgbClr val="FF0000"/>
              </a:solidFill>
            </a:rPr>
            <a:t>Adverse conditions</a:t>
          </a:r>
          <a:endParaRPr lang="en-US" sz="3600" dirty="0">
            <a:solidFill>
              <a:srgbClr val="FF0000"/>
            </a:solidFill>
          </a:endParaRPr>
        </a:p>
      </dgm:t>
    </dgm:pt>
    <dgm:pt modelId="{65702938-64C2-4247-A2B0-5D793A6B4D36}" type="parTrans" cxnId="{DA6D15C7-079A-499C-8A81-01F1DE1BB791}">
      <dgm:prSet/>
      <dgm:spPr/>
      <dgm:t>
        <a:bodyPr/>
        <a:lstStyle/>
        <a:p>
          <a:endParaRPr lang="en-US"/>
        </a:p>
      </dgm:t>
    </dgm:pt>
    <dgm:pt modelId="{30224F53-AA23-4EBD-81A5-E8EFEBB942E1}" type="sibTrans" cxnId="{DA6D15C7-079A-499C-8A81-01F1DE1BB791}">
      <dgm:prSet/>
      <dgm:spPr/>
      <dgm:t>
        <a:bodyPr/>
        <a:lstStyle/>
        <a:p>
          <a:endParaRPr lang="en-US"/>
        </a:p>
      </dgm:t>
    </dgm:pt>
    <dgm:pt modelId="{073EE07D-6B80-42D9-B960-51F8546A81F1}">
      <dgm:prSet phldrT="[Text]" custT="1"/>
      <dgm:spPr/>
      <dgm:t>
        <a:bodyPr/>
        <a:lstStyle/>
        <a:p>
          <a:r>
            <a:rPr lang="en-US" sz="2800" b="1" dirty="0" smtClean="0">
              <a:solidFill>
                <a:srgbClr val="FFFF00"/>
              </a:solidFill>
            </a:rPr>
            <a:t>Reaction</a:t>
          </a:r>
          <a:endParaRPr lang="en-US" sz="2800" b="1" dirty="0">
            <a:solidFill>
              <a:srgbClr val="FFFF00"/>
            </a:solidFill>
          </a:endParaRPr>
        </a:p>
      </dgm:t>
    </dgm:pt>
    <dgm:pt modelId="{B1AB5F15-B11C-467B-939D-D2B280993DA3}" type="parTrans" cxnId="{01744AF8-7F7F-4AB5-B27A-B61A0A15F04C}">
      <dgm:prSet/>
      <dgm:spPr/>
      <dgm:t>
        <a:bodyPr/>
        <a:lstStyle/>
        <a:p>
          <a:endParaRPr lang="en-US"/>
        </a:p>
      </dgm:t>
    </dgm:pt>
    <dgm:pt modelId="{D9B6BE83-AA37-464F-A240-7C649F77FBA3}" type="sibTrans" cxnId="{01744AF8-7F7F-4AB5-B27A-B61A0A15F04C}">
      <dgm:prSet/>
      <dgm:spPr/>
      <dgm:t>
        <a:bodyPr/>
        <a:lstStyle/>
        <a:p>
          <a:endParaRPr lang="en-US"/>
        </a:p>
      </dgm:t>
    </dgm:pt>
    <dgm:pt modelId="{453E4C12-8778-4BC1-9F96-D16E57ABE411}">
      <dgm:prSet custT="1"/>
      <dgm:spPr/>
      <dgm:t>
        <a:bodyPr/>
        <a:lstStyle/>
        <a:p>
          <a:r>
            <a:rPr lang="en-US" sz="1800" dirty="0" smtClean="0">
              <a:solidFill>
                <a:srgbClr val="FFFF00"/>
              </a:solidFill>
            </a:rPr>
            <a:t>Rational (self-helping)</a:t>
          </a:r>
          <a:endParaRPr lang="en-US" sz="1800" dirty="0">
            <a:solidFill>
              <a:srgbClr val="FFFF00"/>
            </a:solidFill>
          </a:endParaRPr>
        </a:p>
      </dgm:t>
    </dgm:pt>
    <dgm:pt modelId="{89AD13B9-F89B-4AAE-A7AD-C417FD68DD51}" type="parTrans" cxnId="{BD3F5333-1639-473B-B99A-F6F093638813}">
      <dgm:prSet/>
      <dgm:spPr/>
      <dgm:t>
        <a:bodyPr/>
        <a:lstStyle/>
        <a:p>
          <a:endParaRPr lang="en-US"/>
        </a:p>
      </dgm:t>
    </dgm:pt>
    <dgm:pt modelId="{442FB6FB-8F12-4AAD-B74F-6179A22DF897}" type="sibTrans" cxnId="{BD3F5333-1639-473B-B99A-F6F093638813}">
      <dgm:prSet/>
      <dgm:spPr/>
      <dgm:t>
        <a:bodyPr/>
        <a:lstStyle/>
        <a:p>
          <a:endParaRPr lang="en-US"/>
        </a:p>
      </dgm:t>
    </dgm:pt>
    <dgm:pt modelId="{A0E62765-F443-428F-A78B-C98DDF2471E3}">
      <dgm:prSet custT="1"/>
      <dgm:spPr/>
      <dgm:t>
        <a:bodyPr/>
        <a:lstStyle/>
        <a:p>
          <a:r>
            <a:rPr lang="en-US" sz="1800" dirty="0" smtClean="0">
              <a:solidFill>
                <a:srgbClr val="FFFF00"/>
              </a:solidFill>
            </a:rPr>
            <a:t>Irrational (self-defeating)</a:t>
          </a:r>
          <a:endParaRPr lang="en-US" sz="1800" dirty="0">
            <a:solidFill>
              <a:srgbClr val="FFFF00"/>
            </a:solidFill>
          </a:endParaRPr>
        </a:p>
      </dgm:t>
    </dgm:pt>
    <dgm:pt modelId="{F25C9B86-C163-4AB8-A5C4-E36C55736CE8}" type="parTrans" cxnId="{74FE23FE-258B-423E-862D-7A1EC74FDFF2}">
      <dgm:prSet/>
      <dgm:spPr/>
      <dgm:t>
        <a:bodyPr/>
        <a:lstStyle/>
        <a:p>
          <a:endParaRPr lang="en-US"/>
        </a:p>
      </dgm:t>
    </dgm:pt>
    <dgm:pt modelId="{48C6B2FB-21C4-46F1-B1A4-201C5BA73A11}" type="sibTrans" cxnId="{74FE23FE-258B-423E-862D-7A1EC74FDFF2}">
      <dgm:prSet/>
      <dgm:spPr/>
      <dgm:t>
        <a:bodyPr/>
        <a:lstStyle/>
        <a:p>
          <a:endParaRPr lang="en-US"/>
        </a:p>
      </dgm:t>
    </dgm:pt>
    <dgm:pt modelId="{34557BB8-2738-433D-8EBF-6C898A2DB7C6}" type="pres">
      <dgm:prSet presAssocID="{87EDEE2D-5F56-44A7-9C75-139E11F1BF69}" presName="Name0" presStyleCnt="0">
        <dgm:presLayoutVars>
          <dgm:dir/>
          <dgm:resizeHandles val="exact"/>
        </dgm:presLayoutVars>
      </dgm:prSet>
      <dgm:spPr/>
    </dgm:pt>
    <dgm:pt modelId="{2A722C53-2D72-4713-9DAC-61A7EA955B8D}" type="pres">
      <dgm:prSet presAssocID="{1DC4E5DB-6BE5-4DC7-A14F-B035A619ADA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95EE5A-7EEA-4A54-9B99-D3774FE997CD}" type="pres">
      <dgm:prSet presAssocID="{8D8ABCF1-F643-4022-9982-CFCFBC8E4C3C}" presName="sibTrans" presStyleLbl="sibTrans2D1" presStyleIdx="0" presStyleCnt="2"/>
      <dgm:spPr/>
      <dgm:t>
        <a:bodyPr/>
        <a:lstStyle/>
        <a:p>
          <a:endParaRPr lang="en-US"/>
        </a:p>
      </dgm:t>
    </dgm:pt>
    <dgm:pt modelId="{140F9ED7-ECA3-45B6-AC50-C0BB73E96245}" type="pres">
      <dgm:prSet presAssocID="{8D8ABCF1-F643-4022-9982-CFCFBC8E4C3C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9D84F244-F9A4-40A7-A192-0763CEE5F9E0}" type="pres">
      <dgm:prSet presAssocID="{995AC99F-28BC-4FE7-97D4-AFD41B5519F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CBF95B-4836-4AA9-9B6D-89C56D5D7CD9}" type="pres">
      <dgm:prSet presAssocID="{30224F53-AA23-4EBD-81A5-E8EFEBB942E1}" presName="sibTrans" presStyleLbl="sibTrans2D1" presStyleIdx="1" presStyleCnt="2"/>
      <dgm:spPr/>
      <dgm:t>
        <a:bodyPr/>
        <a:lstStyle/>
        <a:p>
          <a:endParaRPr lang="en-US"/>
        </a:p>
      </dgm:t>
    </dgm:pt>
    <dgm:pt modelId="{D782C3DA-6E42-4F52-A1F0-F8F88C2DD5CD}" type="pres">
      <dgm:prSet presAssocID="{30224F53-AA23-4EBD-81A5-E8EFEBB942E1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9B609E1A-5AC7-45CC-AE94-02192601B8C4}" type="pres">
      <dgm:prSet presAssocID="{073EE07D-6B80-42D9-B960-51F8546A81F1}" presName="node" presStyleLbl="node1" presStyleIdx="2" presStyleCnt="3" custScaleX="1077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D3F5333-1639-473B-B99A-F6F093638813}" srcId="{073EE07D-6B80-42D9-B960-51F8546A81F1}" destId="{453E4C12-8778-4BC1-9F96-D16E57ABE411}" srcOrd="0" destOrd="0" parTransId="{89AD13B9-F89B-4AAE-A7AD-C417FD68DD51}" sibTransId="{442FB6FB-8F12-4AAD-B74F-6179A22DF897}"/>
    <dgm:cxn modelId="{05C7F34C-887A-441C-B1EE-8A012D0221BB}" type="presOf" srcId="{073EE07D-6B80-42D9-B960-51F8546A81F1}" destId="{9B609E1A-5AC7-45CC-AE94-02192601B8C4}" srcOrd="0" destOrd="0" presId="urn:microsoft.com/office/officeart/2005/8/layout/process1"/>
    <dgm:cxn modelId="{0960F93D-854A-47CB-94A3-4605D2365837}" type="presOf" srcId="{8D8ABCF1-F643-4022-9982-CFCFBC8E4C3C}" destId="{140F9ED7-ECA3-45B6-AC50-C0BB73E96245}" srcOrd="1" destOrd="0" presId="urn:microsoft.com/office/officeart/2005/8/layout/process1"/>
    <dgm:cxn modelId="{80551CE4-A38D-40F7-AB04-F33E02A53B5B}" type="presOf" srcId="{30224F53-AA23-4EBD-81A5-E8EFEBB942E1}" destId="{D782C3DA-6E42-4F52-A1F0-F8F88C2DD5CD}" srcOrd="1" destOrd="0" presId="urn:microsoft.com/office/officeart/2005/8/layout/process1"/>
    <dgm:cxn modelId="{AFBE93FB-E47B-4CA8-9BCE-E8AD0DDE0893}" type="presOf" srcId="{87EDEE2D-5F56-44A7-9C75-139E11F1BF69}" destId="{34557BB8-2738-433D-8EBF-6C898A2DB7C6}" srcOrd="0" destOrd="0" presId="urn:microsoft.com/office/officeart/2005/8/layout/process1"/>
    <dgm:cxn modelId="{3C9A8B97-D1B6-4ACD-BE15-0A93B9147C03}" type="presOf" srcId="{453E4C12-8778-4BC1-9F96-D16E57ABE411}" destId="{9B609E1A-5AC7-45CC-AE94-02192601B8C4}" srcOrd="0" destOrd="1" presId="urn:microsoft.com/office/officeart/2005/8/layout/process1"/>
    <dgm:cxn modelId="{DA6D15C7-079A-499C-8A81-01F1DE1BB791}" srcId="{87EDEE2D-5F56-44A7-9C75-139E11F1BF69}" destId="{995AC99F-28BC-4FE7-97D4-AFD41B5519FA}" srcOrd="1" destOrd="0" parTransId="{65702938-64C2-4247-A2B0-5D793A6B4D36}" sibTransId="{30224F53-AA23-4EBD-81A5-E8EFEBB942E1}"/>
    <dgm:cxn modelId="{74FE23FE-258B-423E-862D-7A1EC74FDFF2}" srcId="{073EE07D-6B80-42D9-B960-51F8546A81F1}" destId="{A0E62765-F443-428F-A78B-C98DDF2471E3}" srcOrd="1" destOrd="0" parTransId="{F25C9B86-C163-4AB8-A5C4-E36C55736CE8}" sibTransId="{48C6B2FB-21C4-46F1-B1A4-201C5BA73A11}"/>
    <dgm:cxn modelId="{3473BFB5-B15A-466F-8E17-A818579B966C}" type="presOf" srcId="{995AC99F-28BC-4FE7-97D4-AFD41B5519FA}" destId="{9D84F244-F9A4-40A7-A192-0763CEE5F9E0}" srcOrd="0" destOrd="0" presId="urn:microsoft.com/office/officeart/2005/8/layout/process1"/>
    <dgm:cxn modelId="{6C8B9DFB-4041-442D-9590-1F61E60D72A7}" type="presOf" srcId="{8D8ABCF1-F643-4022-9982-CFCFBC8E4C3C}" destId="{F895EE5A-7EEA-4A54-9B99-D3774FE997CD}" srcOrd="0" destOrd="0" presId="urn:microsoft.com/office/officeart/2005/8/layout/process1"/>
    <dgm:cxn modelId="{8F08C924-DC9E-4633-8375-8500CD975CB3}" type="presOf" srcId="{30224F53-AA23-4EBD-81A5-E8EFEBB942E1}" destId="{59CBF95B-4836-4AA9-9B6D-89C56D5D7CD9}" srcOrd="0" destOrd="0" presId="urn:microsoft.com/office/officeart/2005/8/layout/process1"/>
    <dgm:cxn modelId="{A6BE5700-954C-46DE-9D8D-F242AAE63E31}" type="presOf" srcId="{A0E62765-F443-428F-A78B-C98DDF2471E3}" destId="{9B609E1A-5AC7-45CC-AE94-02192601B8C4}" srcOrd="0" destOrd="2" presId="urn:microsoft.com/office/officeart/2005/8/layout/process1"/>
    <dgm:cxn modelId="{06E2FB99-2F18-41ED-94D2-89BC9523269A}" srcId="{87EDEE2D-5F56-44A7-9C75-139E11F1BF69}" destId="{1DC4E5DB-6BE5-4DC7-A14F-B035A619ADA8}" srcOrd="0" destOrd="0" parTransId="{F11D18EA-3560-4EC9-A97C-CB403E3B760D}" sibTransId="{8D8ABCF1-F643-4022-9982-CFCFBC8E4C3C}"/>
    <dgm:cxn modelId="{AB161B7A-E7D7-4E2E-8C03-3A5DEAB83809}" type="presOf" srcId="{1DC4E5DB-6BE5-4DC7-A14F-B035A619ADA8}" destId="{2A722C53-2D72-4713-9DAC-61A7EA955B8D}" srcOrd="0" destOrd="0" presId="urn:microsoft.com/office/officeart/2005/8/layout/process1"/>
    <dgm:cxn modelId="{01744AF8-7F7F-4AB5-B27A-B61A0A15F04C}" srcId="{87EDEE2D-5F56-44A7-9C75-139E11F1BF69}" destId="{073EE07D-6B80-42D9-B960-51F8546A81F1}" srcOrd="2" destOrd="0" parTransId="{B1AB5F15-B11C-467B-939D-D2B280993DA3}" sibTransId="{D9B6BE83-AA37-464F-A240-7C649F77FBA3}"/>
    <dgm:cxn modelId="{9542817B-BB2D-42AE-BBC8-4B1215F130E1}" type="presParOf" srcId="{34557BB8-2738-433D-8EBF-6C898A2DB7C6}" destId="{2A722C53-2D72-4713-9DAC-61A7EA955B8D}" srcOrd="0" destOrd="0" presId="urn:microsoft.com/office/officeart/2005/8/layout/process1"/>
    <dgm:cxn modelId="{E29FEC74-1198-499A-897D-AB8692DF98E1}" type="presParOf" srcId="{34557BB8-2738-433D-8EBF-6C898A2DB7C6}" destId="{F895EE5A-7EEA-4A54-9B99-D3774FE997CD}" srcOrd="1" destOrd="0" presId="urn:microsoft.com/office/officeart/2005/8/layout/process1"/>
    <dgm:cxn modelId="{71665C53-B875-41D7-9F12-3E9821814E10}" type="presParOf" srcId="{F895EE5A-7EEA-4A54-9B99-D3774FE997CD}" destId="{140F9ED7-ECA3-45B6-AC50-C0BB73E96245}" srcOrd="0" destOrd="0" presId="urn:microsoft.com/office/officeart/2005/8/layout/process1"/>
    <dgm:cxn modelId="{EC4643BB-E6E4-4938-9146-07FE7DA8F437}" type="presParOf" srcId="{34557BB8-2738-433D-8EBF-6C898A2DB7C6}" destId="{9D84F244-F9A4-40A7-A192-0763CEE5F9E0}" srcOrd="2" destOrd="0" presId="urn:microsoft.com/office/officeart/2005/8/layout/process1"/>
    <dgm:cxn modelId="{2E4974E8-366B-41A9-889D-3C23EC3CEA37}" type="presParOf" srcId="{34557BB8-2738-433D-8EBF-6C898A2DB7C6}" destId="{59CBF95B-4836-4AA9-9B6D-89C56D5D7CD9}" srcOrd="3" destOrd="0" presId="urn:microsoft.com/office/officeart/2005/8/layout/process1"/>
    <dgm:cxn modelId="{F58231BA-5D76-420D-B5E8-3DE0763AE88F}" type="presParOf" srcId="{59CBF95B-4836-4AA9-9B6D-89C56D5D7CD9}" destId="{D782C3DA-6E42-4F52-A1F0-F8F88C2DD5CD}" srcOrd="0" destOrd="0" presId="urn:microsoft.com/office/officeart/2005/8/layout/process1"/>
    <dgm:cxn modelId="{9FB83661-36F1-4111-9787-3878096BB84C}" type="presParOf" srcId="{34557BB8-2738-433D-8EBF-6C898A2DB7C6}" destId="{9B609E1A-5AC7-45CC-AE94-02192601B8C4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5EB2B9D-59B1-4BD3-ADE8-E4B2AEA8BAA6}" type="doc">
      <dgm:prSet loTypeId="urn:microsoft.com/office/officeart/2005/8/layout/h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0F4C4DDA-1C4C-4CAE-9E91-AB6C0BA83798}">
      <dgm:prSet phldrT="[Text]"/>
      <dgm:spPr/>
      <dgm:t>
        <a:bodyPr/>
        <a:lstStyle/>
        <a:p>
          <a:r>
            <a:rPr lang="en-US" dirty="0" smtClean="0"/>
            <a:t>Irrational</a:t>
          </a:r>
          <a:endParaRPr lang="en-US" dirty="0"/>
        </a:p>
      </dgm:t>
    </dgm:pt>
    <dgm:pt modelId="{0F9FFAEB-864F-4F3E-BD98-9F0D09A5C553}" type="parTrans" cxnId="{6F7ACF85-63FA-4B51-87F0-F9D7F19A53E0}">
      <dgm:prSet/>
      <dgm:spPr/>
      <dgm:t>
        <a:bodyPr/>
        <a:lstStyle/>
        <a:p>
          <a:endParaRPr lang="en-US"/>
        </a:p>
      </dgm:t>
    </dgm:pt>
    <dgm:pt modelId="{2DFFD666-6398-4347-A0EB-3CC4F8C5736A}" type="sibTrans" cxnId="{6F7ACF85-63FA-4B51-87F0-F9D7F19A53E0}">
      <dgm:prSet/>
      <dgm:spPr/>
      <dgm:t>
        <a:bodyPr/>
        <a:lstStyle/>
        <a:p>
          <a:endParaRPr lang="en-US"/>
        </a:p>
      </dgm:t>
    </dgm:pt>
    <dgm:pt modelId="{AEA8516F-4479-4CA4-B077-57FB1124C4F3}">
      <dgm:prSet phldrT="[Text]"/>
      <dgm:spPr/>
      <dgm:t>
        <a:bodyPr/>
        <a:lstStyle/>
        <a:p>
          <a:r>
            <a:rPr lang="en-US" dirty="0" smtClean="0"/>
            <a:t>Rigid &amp; extreme</a:t>
          </a:r>
          <a:endParaRPr lang="en-US" dirty="0"/>
        </a:p>
      </dgm:t>
    </dgm:pt>
    <dgm:pt modelId="{AA8C08FE-4C32-47ED-81C4-5B9D46932EEC}" type="parTrans" cxnId="{C6F929D2-7EB4-4A51-AAF6-D7A1565F6343}">
      <dgm:prSet/>
      <dgm:spPr/>
      <dgm:t>
        <a:bodyPr/>
        <a:lstStyle/>
        <a:p>
          <a:endParaRPr lang="en-US"/>
        </a:p>
      </dgm:t>
    </dgm:pt>
    <dgm:pt modelId="{3354B391-7219-4263-8058-EF4C0C9E4A94}" type="sibTrans" cxnId="{C6F929D2-7EB4-4A51-AAF6-D7A1565F6343}">
      <dgm:prSet/>
      <dgm:spPr/>
      <dgm:t>
        <a:bodyPr/>
        <a:lstStyle/>
        <a:p>
          <a:endParaRPr lang="en-US"/>
        </a:p>
      </dgm:t>
    </dgm:pt>
    <dgm:pt modelId="{1282C11D-BEB6-47B2-9A7E-2E98997A4ED4}">
      <dgm:prSet phldrT="[Text]"/>
      <dgm:spPr/>
      <dgm:t>
        <a:bodyPr/>
        <a:lstStyle/>
        <a:p>
          <a:r>
            <a:rPr lang="en-US" dirty="0" smtClean="0"/>
            <a:t>Rational</a:t>
          </a:r>
          <a:endParaRPr lang="en-US" dirty="0"/>
        </a:p>
      </dgm:t>
    </dgm:pt>
    <dgm:pt modelId="{D0015424-A0D6-4EF6-A7E7-31D3A765AF44}" type="parTrans" cxnId="{A0FB37B0-8631-44CB-BC0D-DB193B028276}">
      <dgm:prSet/>
      <dgm:spPr/>
      <dgm:t>
        <a:bodyPr/>
        <a:lstStyle/>
        <a:p>
          <a:endParaRPr lang="en-US"/>
        </a:p>
      </dgm:t>
    </dgm:pt>
    <dgm:pt modelId="{2142CDFB-7F9A-45E0-AD00-A24576B186D3}" type="sibTrans" cxnId="{A0FB37B0-8631-44CB-BC0D-DB193B028276}">
      <dgm:prSet/>
      <dgm:spPr/>
      <dgm:t>
        <a:bodyPr/>
        <a:lstStyle/>
        <a:p>
          <a:endParaRPr lang="en-US"/>
        </a:p>
      </dgm:t>
    </dgm:pt>
    <dgm:pt modelId="{2A88D43A-205E-4A29-94E3-5ED375665978}">
      <dgm:prSet phldrT="[Text]"/>
      <dgm:spPr/>
      <dgm:t>
        <a:bodyPr/>
        <a:lstStyle/>
        <a:p>
          <a:r>
            <a:rPr lang="en-US" dirty="0" smtClean="0"/>
            <a:t>Inconsistent with social reality</a:t>
          </a:r>
          <a:endParaRPr lang="en-US" dirty="0"/>
        </a:p>
      </dgm:t>
    </dgm:pt>
    <dgm:pt modelId="{4B4FD535-DC22-47CE-8561-5C7421903A36}" type="parTrans" cxnId="{2A20B9D2-D718-4B33-B97B-EAB4A1F4A9C2}">
      <dgm:prSet/>
      <dgm:spPr/>
      <dgm:t>
        <a:bodyPr/>
        <a:lstStyle/>
        <a:p>
          <a:endParaRPr lang="en-US"/>
        </a:p>
      </dgm:t>
    </dgm:pt>
    <dgm:pt modelId="{DF992963-F074-4CA6-888B-3758A30457A2}" type="sibTrans" cxnId="{2A20B9D2-D718-4B33-B97B-EAB4A1F4A9C2}">
      <dgm:prSet/>
      <dgm:spPr/>
      <dgm:t>
        <a:bodyPr/>
        <a:lstStyle/>
        <a:p>
          <a:endParaRPr lang="en-US"/>
        </a:p>
      </dgm:t>
    </dgm:pt>
    <dgm:pt modelId="{AB83B658-ECD6-4965-A7EF-D7172E67E71E}">
      <dgm:prSet phldrT="[Text]"/>
      <dgm:spPr/>
      <dgm:t>
        <a:bodyPr/>
        <a:lstStyle/>
        <a:p>
          <a:r>
            <a:rPr lang="en-US" dirty="0" smtClean="0"/>
            <a:t>Illogical</a:t>
          </a:r>
          <a:endParaRPr lang="en-US" dirty="0"/>
        </a:p>
      </dgm:t>
    </dgm:pt>
    <dgm:pt modelId="{DC262189-8F60-4F55-98AC-64DD5104C574}" type="parTrans" cxnId="{BF806369-BB25-48E2-BF4E-815E494E2415}">
      <dgm:prSet/>
      <dgm:spPr/>
      <dgm:t>
        <a:bodyPr/>
        <a:lstStyle/>
        <a:p>
          <a:endParaRPr lang="en-US"/>
        </a:p>
      </dgm:t>
    </dgm:pt>
    <dgm:pt modelId="{2B998FD7-9C19-4C33-8328-812C861873D1}" type="sibTrans" cxnId="{BF806369-BB25-48E2-BF4E-815E494E2415}">
      <dgm:prSet/>
      <dgm:spPr/>
      <dgm:t>
        <a:bodyPr/>
        <a:lstStyle/>
        <a:p>
          <a:endParaRPr lang="en-US"/>
        </a:p>
      </dgm:t>
    </dgm:pt>
    <dgm:pt modelId="{DF33C293-4D58-465C-876E-FB3B5CDBDCF6}">
      <dgm:prSet phldrT="[Text]"/>
      <dgm:spPr/>
      <dgm:t>
        <a:bodyPr/>
        <a:lstStyle/>
        <a:p>
          <a:r>
            <a:rPr lang="en-US" dirty="0" smtClean="0"/>
            <a:t>Produce dysfunctional feelings (depression, panic, rage)</a:t>
          </a:r>
          <a:endParaRPr lang="en-US" dirty="0"/>
        </a:p>
      </dgm:t>
    </dgm:pt>
    <dgm:pt modelId="{D186D063-11F5-4F39-8263-F0156BB05194}" type="parTrans" cxnId="{08E63BEB-2338-45EC-876C-FFC45B37B3D9}">
      <dgm:prSet/>
      <dgm:spPr/>
      <dgm:t>
        <a:bodyPr/>
        <a:lstStyle/>
        <a:p>
          <a:endParaRPr lang="en-US"/>
        </a:p>
      </dgm:t>
    </dgm:pt>
    <dgm:pt modelId="{A64EACC8-9F1D-4BDA-B5B8-7E461059DC1B}" type="sibTrans" cxnId="{08E63BEB-2338-45EC-876C-FFC45B37B3D9}">
      <dgm:prSet/>
      <dgm:spPr/>
      <dgm:t>
        <a:bodyPr/>
        <a:lstStyle/>
        <a:p>
          <a:endParaRPr lang="en-US"/>
        </a:p>
      </dgm:t>
    </dgm:pt>
    <dgm:pt modelId="{DC81E4ED-21C9-4584-8214-2C8F729A7800}">
      <dgm:prSet phldrT="[Text]"/>
      <dgm:spPr/>
      <dgm:t>
        <a:bodyPr/>
        <a:lstStyle/>
        <a:p>
          <a:r>
            <a:rPr lang="en-US" dirty="0" smtClean="0"/>
            <a:t>Produce dysfunctional behavior (avoidance, compulsions)</a:t>
          </a:r>
          <a:endParaRPr lang="en-US" dirty="0"/>
        </a:p>
      </dgm:t>
    </dgm:pt>
    <dgm:pt modelId="{776AD8DB-0AAC-4506-B621-A85F94919494}" type="parTrans" cxnId="{7E77DCE5-3C10-4E05-BD3D-3118552C9E80}">
      <dgm:prSet/>
      <dgm:spPr/>
      <dgm:t>
        <a:bodyPr/>
        <a:lstStyle/>
        <a:p>
          <a:endParaRPr lang="en-US"/>
        </a:p>
      </dgm:t>
    </dgm:pt>
    <dgm:pt modelId="{2488829E-3661-4E4B-BE01-90671FA74135}" type="sibTrans" cxnId="{7E77DCE5-3C10-4E05-BD3D-3118552C9E80}">
      <dgm:prSet/>
      <dgm:spPr/>
      <dgm:t>
        <a:bodyPr/>
        <a:lstStyle/>
        <a:p>
          <a:endParaRPr lang="en-US"/>
        </a:p>
      </dgm:t>
    </dgm:pt>
    <dgm:pt modelId="{882083F0-5D83-4B75-8DCF-366679654B39}">
      <dgm:prSet phldrT="[Text]"/>
      <dgm:spPr/>
      <dgm:t>
        <a:bodyPr/>
        <a:lstStyle/>
        <a:p>
          <a:r>
            <a:rPr lang="en-US" dirty="0" smtClean="0"/>
            <a:t>Demanding / </a:t>
          </a:r>
          <a:r>
            <a:rPr lang="en-US" dirty="0" err="1" smtClean="0"/>
            <a:t>musturbatory</a:t>
          </a:r>
          <a:r>
            <a:rPr lang="en-US" dirty="0" smtClean="0"/>
            <a:t> philosophies</a:t>
          </a:r>
          <a:endParaRPr lang="en-US" dirty="0"/>
        </a:p>
      </dgm:t>
    </dgm:pt>
    <dgm:pt modelId="{F06BA3A4-28A0-4FE8-B211-F610F1034BEC}" type="parTrans" cxnId="{6F3D7B4F-4506-43B2-A9A2-0B3EC41768A8}">
      <dgm:prSet/>
      <dgm:spPr/>
      <dgm:t>
        <a:bodyPr/>
        <a:lstStyle/>
        <a:p>
          <a:endParaRPr lang="en-US"/>
        </a:p>
      </dgm:t>
    </dgm:pt>
    <dgm:pt modelId="{89F25167-E250-406F-A48E-386B1160349E}" type="sibTrans" cxnId="{6F3D7B4F-4506-43B2-A9A2-0B3EC41768A8}">
      <dgm:prSet/>
      <dgm:spPr/>
      <dgm:t>
        <a:bodyPr/>
        <a:lstStyle/>
        <a:p>
          <a:endParaRPr lang="en-US"/>
        </a:p>
      </dgm:t>
    </dgm:pt>
    <dgm:pt modelId="{15B16F8A-1C56-43D2-8E24-A4B18ED2B944}">
      <dgm:prSet phldrT="[Text]"/>
      <dgm:spPr/>
      <dgm:t>
        <a:bodyPr/>
        <a:lstStyle/>
        <a:p>
          <a:endParaRPr lang="en-US" dirty="0"/>
        </a:p>
      </dgm:t>
    </dgm:pt>
    <dgm:pt modelId="{F51BDBC8-5E0A-4DC6-844F-9265697D8659}" type="parTrans" cxnId="{86EEE6C3-7FE2-4E11-A643-B9BD548D0B6F}">
      <dgm:prSet/>
      <dgm:spPr/>
      <dgm:t>
        <a:bodyPr/>
        <a:lstStyle/>
        <a:p>
          <a:endParaRPr lang="en-US"/>
        </a:p>
      </dgm:t>
    </dgm:pt>
    <dgm:pt modelId="{C85473F2-D015-4635-80CF-4730EF32F06C}" type="sibTrans" cxnId="{86EEE6C3-7FE2-4E11-A643-B9BD548D0B6F}">
      <dgm:prSet/>
      <dgm:spPr/>
      <dgm:t>
        <a:bodyPr/>
        <a:lstStyle/>
        <a:p>
          <a:endParaRPr lang="en-US"/>
        </a:p>
      </dgm:t>
    </dgm:pt>
    <dgm:pt modelId="{2573DF63-5B12-47BE-8D7D-81241C9CE951}">
      <dgm:prSet phldrT="[Text]"/>
      <dgm:spPr/>
      <dgm:t>
        <a:bodyPr/>
        <a:lstStyle/>
        <a:p>
          <a:r>
            <a:rPr lang="en-US" dirty="0" err="1" smtClean="0"/>
            <a:t>Awfulizing</a:t>
          </a:r>
          <a:r>
            <a:rPr lang="en-US" dirty="0" smtClean="0"/>
            <a:t> &amp; </a:t>
          </a:r>
          <a:r>
            <a:rPr lang="en-US" dirty="0" err="1" smtClean="0"/>
            <a:t>Terriblizing</a:t>
          </a:r>
          <a:endParaRPr lang="en-US" dirty="0"/>
        </a:p>
      </dgm:t>
    </dgm:pt>
    <dgm:pt modelId="{A5C718F0-F2A8-4943-8E89-418FE400FDCF}" type="parTrans" cxnId="{6B918536-2835-4512-A3C6-320CF8014044}">
      <dgm:prSet/>
      <dgm:spPr/>
      <dgm:t>
        <a:bodyPr/>
        <a:lstStyle/>
        <a:p>
          <a:endParaRPr lang="en-US"/>
        </a:p>
      </dgm:t>
    </dgm:pt>
    <dgm:pt modelId="{CA1FAB61-E55F-4714-9C95-AD52A65D8545}" type="sibTrans" cxnId="{6B918536-2835-4512-A3C6-320CF8014044}">
      <dgm:prSet/>
      <dgm:spPr/>
      <dgm:t>
        <a:bodyPr/>
        <a:lstStyle/>
        <a:p>
          <a:endParaRPr lang="en-US"/>
        </a:p>
      </dgm:t>
    </dgm:pt>
    <dgm:pt modelId="{7BE3F2BD-94C3-44C9-BA4B-9D03DF5EF25A}">
      <dgm:prSet phldrT="[Text]"/>
      <dgm:spPr/>
      <dgm:t>
        <a:bodyPr/>
        <a:lstStyle/>
        <a:p>
          <a:r>
            <a:rPr lang="en-US" dirty="0" smtClean="0"/>
            <a:t> Self-deprecating values</a:t>
          </a:r>
          <a:endParaRPr lang="en-US" dirty="0"/>
        </a:p>
      </dgm:t>
    </dgm:pt>
    <dgm:pt modelId="{8FCE5FDD-E6BE-4C64-BCFF-0059D6FF8CD4}" type="parTrans" cxnId="{9DA67BD4-EAA0-4FD9-9CFC-F2F9987F129F}">
      <dgm:prSet/>
      <dgm:spPr/>
      <dgm:t>
        <a:bodyPr/>
        <a:lstStyle/>
        <a:p>
          <a:endParaRPr lang="en-US"/>
        </a:p>
      </dgm:t>
    </dgm:pt>
    <dgm:pt modelId="{0A484138-A780-4076-8B57-2B5A351E52A7}" type="sibTrans" cxnId="{9DA67BD4-EAA0-4FD9-9CFC-F2F9987F129F}">
      <dgm:prSet/>
      <dgm:spPr/>
      <dgm:t>
        <a:bodyPr/>
        <a:lstStyle/>
        <a:p>
          <a:endParaRPr lang="en-US"/>
        </a:p>
      </dgm:t>
    </dgm:pt>
    <dgm:pt modelId="{58F2C860-DF19-4C95-A271-969B96CEE167}">
      <dgm:prSet phldrT="[Text]" custT="1"/>
      <dgm:spPr/>
      <dgm:t>
        <a:bodyPr/>
        <a:lstStyle/>
        <a:p>
          <a:r>
            <a:rPr lang="en-US" sz="1600" dirty="0" smtClean="0"/>
            <a:t> Functional consequences/behavior</a:t>
          </a:r>
          <a:endParaRPr lang="en-US" sz="1600" dirty="0"/>
        </a:p>
      </dgm:t>
    </dgm:pt>
    <dgm:pt modelId="{E3D5E13E-3844-498E-A406-DBA32186D61F}" type="sibTrans" cxnId="{62AA6B68-6D1E-4035-B2A8-2016C3685997}">
      <dgm:prSet/>
      <dgm:spPr/>
      <dgm:t>
        <a:bodyPr/>
        <a:lstStyle/>
        <a:p>
          <a:endParaRPr lang="en-US"/>
        </a:p>
      </dgm:t>
    </dgm:pt>
    <dgm:pt modelId="{DEEF7944-B8C5-4813-A1F5-DACA4230C7AF}" type="parTrans" cxnId="{62AA6B68-6D1E-4035-B2A8-2016C3685997}">
      <dgm:prSet/>
      <dgm:spPr/>
      <dgm:t>
        <a:bodyPr/>
        <a:lstStyle/>
        <a:p>
          <a:endParaRPr lang="en-US"/>
        </a:p>
      </dgm:t>
    </dgm:pt>
    <dgm:pt modelId="{8521EE8B-2E4B-45AD-8363-8243EA236FB0}">
      <dgm:prSet phldrT="[Text]" custT="1"/>
      <dgm:spPr/>
      <dgm:t>
        <a:bodyPr/>
        <a:lstStyle/>
        <a:p>
          <a:r>
            <a:rPr lang="en-US" sz="1600" dirty="0" smtClean="0"/>
            <a:t> Functional feelings (disappointment, concern, frustration)</a:t>
          </a:r>
          <a:endParaRPr lang="en-US" sz="1600" dirty="0"/>
        </a:p>
      </dgm:t>
    </dgm:pt>
    <dgm:pt modelId="{E7B04E80-0E1A-4EE7-9BD2-50E87518AABC}" type="sibTrans" cxnId="{98DE12CB-2E9F-4132-BAE7-2AE79961B71B}">
      <dgm:prSet/>
      <dgm:spPr/>
      <dgm:t>
        <a:bodyPr/>
        <a:lstStyle/>
        <a:p>
          <a:endParaRPr lang="en-US"/>
        </a:p>
      </dgm:t>
    </dgm:pt>
    <dgm:pt modelId="{EC6BBE83-7B52-449E-B362-4E15F6B2CFC2}" type="parTrans" cxnId="{98DE12CB-2E9F-4132-BAE7-2AE79961B71B}">
      <dgm:prSet/>
      <dgm:spPr/>
      <dgm:t>
        <a:bodyPr/>
        <a:lstStyle/>
        <a:p>
          <a:endParaRPr lang="en-US"/>
        </a:p>
      </dgm:t>
    </dgm:pt>
    <dgm:pt modelId="{02482B64-4503-429B-A01F-6EEB6E033F22}">
      <dgm:prSet phldrT="[Text]" custT="1"/>
      <dgm:spPr/>
      <dgm:t>
        <a:bodyPr/>
        <a:lstStyle/>
        <a:p>
          <a:r>
            <a:rPr lang="en-US" sz="1600" dirty="0" smtClean="0"/>
            <a:t> Logical</a:t>
          </a:r>
          <a:endParaRPr lang="en-US" sz="1600" dirty="0"/>
        </a:p>
      </dgm:t>
    </dgm:pt>
    <dgm:pt modelId="{149B5C05-009B-4A63-87AE-40A77CF452EF}" type="sibTrans" cxnId="{D7AB60D1-9E3E-4599-8BD6-364472630032}">
      <dgm:prSet/>
      <dgm:spPr/>
      <dgm:t>
        <a:bodyPr/>
        <a:lstStyle/>
        <a:p>
          <a:endParaRPr lang="en-US"/>
        </a:p>
      </dgm:t>
    </dgm:pt>
    <dgm:pt modelId="{474A0AD6-E941-4D0B-96DD-03DB0A4BA15F}" type="parTrans" cxnId="{D7AB60D1-9E3E-4599-8BD6-364472630032}">
      <dgm:prSet/>
      <dgm:spPr/>
      <dgm:t>
        <a:bodyPr/>
        <a:lstStyle/>
        <a:p>
          <a:endParaRPr lang="en-US"/>
        </a:p>
      </dgm:t>
    </dgm:pt>
    <dgm:pt modelId="{32C445CB-9668-4477-B0E3-C15C72FBB0F6}">
      <dgm:prSet phldrT="[Text]" custT="1"/>
      <dgm:spPr/>
      <dgm:t>
        <a:bodyPr/>
        <a:lstStyle/>
        <a:p>
          <a:r>
            <a:rPr lang="en-US" sz="1600" dirty="0" smtClean="0"/>
            <a:t> Consistent with social reality</a:t>
          </a:r>
          <a:endParaRPr lang="en-US" sz="1600" dirty="0"/>
        </a:p>
      </dgm:t>
    </dgm:pt>
    <dgm:pt modelId="{073F17B1-44B1-49BF-BFF1-154479C61C10}" type="sibTrans" cxnId="{2B92B0CB-E83B-4768-8A21-8D3006B8C193}">
      <dgm:prSet/>
      <dgm:spPr/>
      <dgm:t>
        <a:bodyPr/>
        <a:lstStyle/>
        <a:p>
          <a:endParaRPr lang="en-US"/>
        </a:p>
      </dgm:t>
    </dgm:pt>
    <dgm:pt modelId="{F267F18C-523A-4B7A-8240-66A57CCA0A62}" type="parTrans" cxnId="{2B92B0CB-E83B-4768-8A21-8D3006B8C193}">
      <dgm:prSet/>
      <dgm:spPr/>
      <dgm:t>
        <a:bodyPr/>
        <a:lstStyle/>
        <a:p>
          <a:endParaRPr lang="en-US"/>
        </a:p>
      </dgm:t>
    </dgm:pt>
    <dgm:pt modelId="{50930154-F4FB-4E01-9A06-696EEBD9B37C}">
      <dgm:prSet phldrT="[Text]" custT="1"/>
      <dgm:spPr/>
      <dgm:t>
        <a:bodyPr/>
        <a:lstStyle/>
        <a:p>
          <a:r>
            <a:rPr lang="en-US" sz="1300" dirty="0" smtClean="0"/>
            <a:t> </a:t>
          </a:r>
          <a:r>
            <a:rPr lang="en-US" sz="1600" dirty="0" smtClean="0"/>
            <a:t>Flexible</a:t>
          </a:r>
          <a:endParaRPr lang="en-US" sz="1600" dirty="0"/>
        </a:p>
      </dgm:t>
    </dgm:pt>
    <dgm:pt modelId="{DA645BB7-976E-4D21-A8DA-02E94B4D9769}" type="sibTrans" cxnId="{5F5278EC-E9B3-4DA6-A542-17BCA3277A89}">
      <dgm:prSet/>
      <dgm:spPr/>
      <dgm:t>
        <a:bodyPr/>
        <a:lstStyle/>
        <a:p>
          <a:endParaRPr lang="en-US"/>
        </a:p>
      </dgm:t>
    </dgm:pt>
    <dgm:pt modelId="{E9FC10E8-2E5B-4DF4-8271-389AEC386D9B}" type="parTrans" cxnId="{5F5278EC-E9B3-4DA6-A542-17BCA3277A89}">
      <dgm:prSet/>
      <dgm:spPr/>
      <dgm:t>
        <a:bodyPr/>
        <a:lstStyle/>
        <a:p>
          <a:endParaRPr lang="en-US"/>
        </a:p>
      </dgm:t>
    </dgm:pt>
    <dgm:pt modelId="{121AF2E1-6DB7-4636-8DCA-8E0AB8284DDC}" type="pres">
      <dgm:prSet presAssocID="{65EB2B9D-59B1-4BD3-ADE8-E4B2AEA8BAA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7F8F943-AEA6-44AB-95B3-4D3F3ED8F7CD}" type="pres">
      <dgm:prSet presAssocID="{0F4C4DDA-1C4C-4CAE-9E91-AB6C0BA83798}" presName="composite" presStyleCnt="0"/>
      <dgm:spPr/>
    </dgm:pt>
    <dgm:pt modelId="{68C9D5A6-5767-41E7-973B-24C887C3173B}" type="pres">
      <dgm:prSet presAssocID="{0F4C4DDA-1C4C-4CAE-9E91-AB6C0BA83798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961CFE-A9B9-41EE-805E-040894E90B8F}" type="pres">
      <dgm:prSet presAssocID="{0F4C4DDA-1C4C-4CAE-9E91-AB6C0BA83798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46B1BC-6534-4C1C-9A4D-1C6D5AA690DC}" type="pres">
      <dgm:prSet presAssocID="{2DFFD666-6398-4347-A0EB-3CC4F8C5736A}" presName="space" presStyleCnt="0"/>
      <dgm:spPr/>
    </dgm:pt>
    <dgm:pt modelId="{C277ECE0-5AA2-49E9-8E54-BAAA59E4C7B5}" type="pres">
      <dgm:prSet presAssocID="{1282C11D-BEB6-47B2-9A7E-2E98997A4ED4}" presName="composite" presStyleCnt="0"/>
      <dgm:spPr/>
    </dgm:pt>
    <dgm:pt modelId="{A8BD476B-5B85-4DAE-B2FF-8115252D9114}" type="pres">
      <dgm:prSet presAssocID="{1282C11D-BEB6-47B2-9A7E-2E98997A4ED4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962140-008E-423A-BD3A-11ABD175BCA4}" type="pres">
      <dgm:prSet presAssocID="{1282C11D-BEB6-47B2-9A7E-2E98997A4ED4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DA67BD4-EAA0-4FD9-9CFC-F2F9987F129F}" srcId="{0F4C4DDA-1C4C-4CAE-9E91-AB6C0BA83798}" destId="{7BE3F2BD-94C3-44C9-BA4B-9D03DF5EF25A}" srcOrd="7" destOrd="0" parTransId="{8FCE5FDD-E6BE-4C64-BCFF-0059D6FF8CD4}" sibTransId="{0A484138-A780-4076-8B57-2B5A351E52A7}"/>
    <dgm:cxn modelId="{5CE9F046-6A1F-4B7F-8269-F78939045051}" type="presOf" srcId="{AEA8516F-4479-4CA4-B077-57FB1124C4F3}" destId="{A7961CFE-A9B9-41EE-805E-040894E90B8F}" srcOrd="0" destOrd="0" presId="urn:microsoft.com/office/officeart/2005/8/layout/hList1"/>
    <dgm:cxn modelId="{6707FA5D-C7BF-42CD-9BC5-139D9AB25DDE}" type="presOf" srcId="{50930154-F4FB-4E01-9A06-696EEBD9B37C}" destId="{06962140-008E-423A-BD3A-11ABD175BCA4}" srcOrd="0" destOrd="0" presId="urn:microsoft.com/office/officeart/2005/8/layout/hList1"/>
    <dgm:cxn modelId="{D7AB60D1-9E3E-4599-8BD6-364472630032}" srcId="{1282C11D-BEB6-47B2-9A7E-2E98997A4ED4}" destId="{02482B64-4503-429B-A01F-6EEB6E033F22}" srcOrd="2" destOrd="0" parTransId="{474A0AD6-E941-4D0B-96DD-03DB0A4BA15F}" sibTransId="{149B5C05-009B-4A63-87AE-40A77CF452EF}"/>
    <dgm:cxn modelId="{A0FB37B0-8631-44CB-BC0D-DB193B028276}" srcId="{65EB2B9D-59B1-4BD3-ADE8-E4B2AEA8BAA6}" destId="{1282C11D-BEB6-47B2-9A7E-2E98997A4ED4}" srcOrd="1" destOrd="0" parTransId="{D0015424-A0D6-4EF6-A7E7-31D3A765AF44}" sibTransId="{2142CDFB-7F9A-45E0-AD00-A24576B186D3}"/>
    <dgm:cxn modelId="{9AA16DC5-1BBC-49B5-A879-D0216D8C267E}" type="presOf" srcId="{7BE3F2BD-94C3-44C9-BA4B-9D03DF5EF25A}" destId="{A7961CFE-A9B9-41EE-805E-040894E90B8F}" srcOrd="0" destOrd="7" presId="urn:microsoft.com/office/officeart/2005/8/layout/hList1"/>
    <dgm:cxn modelId="{15AD6463-F73E-4FD6-B925-14DDD2E0C4E1}" type="presOf" srcId="{0F4C4DDA-1C4C-4CAE-9E91-AB6C0BA83798}" destId="{68C9D5A6-5767-41E7-973B-24C887C3173B}" srcOrd="0" destOrd="0" presId="urn:microsoft.com/office/officeart/2005/8/layout/hList1"/>
    <dgm:cxn modelId="{29CAC778-77DD-42AB-AFAE-A5E1F4C6C8BE}" type="presOf" srcId="{32C445CB-9668-4477-B0E3-C15C72FBB0F6}" destId="{06962140-008E-423A-BD3A-11ABD175BCA4}" srcOrd="0" destOrd="1" presId="urn:microsoft.com/office/officeart/2005/8/layout/hList1"/>
    <dgm:cxn modelId="{BF806369-BB25-48E2-BF4E-815E494E2415}" srcId="{0F4C4DDA-1C4C-4CAE-9E91-AB6C0BA83798}" destId="{AB83B658-ECD6-4965-A7EF-D7172E67E71E}" srcOrd="2" destOrd="0" parTransId="{DC262189-8F60-4F55-98AC-64DD5104C574}" sibTransId="{2B998FD7-9C19-4C33-8328-812C861873D1}"/>
    <dgm:cxn modelId="{324C09CE-D9B3-4292-A4EF-DA932A37CAC3}" type="presOf" srcId="{8521EE8B-2E4B-45AD-8363-8243EA236FB0}" destId="{06962140-008E-423A-BD3A-11ABD175BCA4}" srcOrd="0" destOrd="3" presId="urn:microsoft.com/office/officeart/2005/8/layout/hList1"/>
    <dgm:cxn modelId="{A6F9AEEC-D857-4FDD-8722-79F402896EC4}" type="presOf" srcId="{DF33C293-4D58-465C-876E-FB3B5CDBDCF6}" destId="{A7961CFE-A9B9-41EE-805E-040894E90B8F}" srcOrd="0" destOrd="3" presId="urn:microsoft.com/office/officeart/2005/8/layout/hList1"/>
    <dgm:cxn modelId="{C6F929D2-7EB4-4A51-AAF6-D7A1565F6343}" srcId="{0F4C4DDA-1C4C-4CAE-9E91-AB6C0BA83798}" destId="{AEA8516F-4479-4CA4-B077-57FB1124C4F3}" srcOrd="0" destOrd="0" parTransId="{AA8C08FE-4C32-47ED-81C4-5B9D46932EEC}" sibTransId="{3354B391-7219-4263-8058-EF4C0C9E4A94}"/>
    <dgm:cxn modelId="{7E77DCE5-3C10-4E05-BD3D-3118552C9E80}" srcId="{0F4C4DDA-1C4C-4CAE-9E91-AB6C0BA83798}" destId="{DC81E4ED-21C9-4584-8214-2C8F729A7800}" srcOrd="4" destOrd="0" parTransId="{776AD8DB-0AAC-4506-B621-A85F94919494}" sibTransId="{2488829E-3661-4E4B-BE01-90671FA74135}"/>
    <dgm:cxn modelId="{CE4B9512-C640-4962-A7B0-C25B70DD6374}" type="presOf" srcId="{DC81E4ED-21C9-4584-8214-2C8F729A7800}" destId="{A7961CFE-A9B9-41EE-805E-040894E90B8F}" srcOrd="0" destOrd="4" presId="urn:microsoft.com/office/officeart/2005/8/layout/hList1"/>
    <dgm:cxn modelId="{6F7ACF85-63FA-4B51-87F0-F9D7F19A53E0}" srcId="{65EB2B9D-59B1-4BD3-ADE8-E4B2AEA8BAA6}" destId="{0F4C4DDA-1C4C-4CAE-9E91-AB6C0BA83798}" srcOrd="0" destOrd="0" parTransId="{0F9FFAEB-864F-4F3E-BD98-9F0D09A5C553}" sibTransId="{2DFFD666-6398-4347-A0EB-3CC4F8C5736A}"/>
    <dgm:cxn modelId="{6B918536-2835-4512-A3C6-320CF8014044}" srcId="{0F4C4DDA-1C4C-4CAE-9E91-AB6C0BA83798}" destId="{2573DF63-5B12-47BE-8D7D-81241C9CE951}" srcOrd="6" destOrd="0" parTransId="{A5C718F0-F2A8-4943-8E89-418FE400FDCF}" sibTransId="{CA1FAB61-E55F-4714-9C95-AD52A65D8545}"/>
    <dgm:cxn modelId="{085FDDC4-9D07-4028-8F38-FA97DFBF6F35}" type="presOf" srcId="{2A88D43A-205E-4A29-94E3-5ED375665978}" destId="{A7961CFE-A9B9-41EE-805E-040894E90B8F}" srcOrd="0" destOrd="1" presId="urn:microsoft.com/office/officeart/2005/8/layout/hList1"/>
    <dgm:cxn modelId="{18828580-6E87-4C57-9DBB-B93213B3FEE9}" type="presOf" srcId="{882083F0-5D83-4B75-8DCF-366679654B39}" destId="{A7961CFE-A9B9-41EE-805E-040894E90B8F}" srcOrd="0" destOrd="5" presId="urn:microsoft.com/office/officeart/2005/8/layout/hList1"/>
    <dgm:cxn modelId="{98DE12CB-2E9F-4132-BAE7-2AE79961B71B}" srcId="{1282C11D-BEB6-47B2-9A7E-2E98997A4ED4}" destId="{8521EE8B-2E4B-45AD-8363-8243EA236FB0}" srcOrd="3" destOrd="0" parTransId="{EC6BBE83-7B52-449E-B362-4E15F6B2CFC2}" sibTransId="{E7B04E80-0E1A-4EE7-9BD2-50E87518AABC}"/>
    <dgm:cxn modelId="{2B92B0CB-E83B-4768-8A21-8D3006B8C193}" srcId="{1282C11D-BEB6-47B2-9A7E-2E98997A4ED4}" destId="{32C445CB-9668-4477-B0E3-C15C72FBB0F6}" srcOrd="1" destOrd="0" parTransId="{F267F18C-523A-4B7A-8240-66A57CCA0A62}" sibTransId="{073F17B1-44B1-49BF-BFF1-154479C61C10}"/>
    <dgm:cxn modelId="{7DFE3421-CED1-453D-A64E-9C90488DE525}" type="presOf" srcId="{2573DF63-5B12-47BE-8D7D-81241C9CE951}" destId="{A7961CFE-A9B9-41EE-805E-040894E90B8F}" srcOrd="0" destOrd="6" presId="urn:microsoft.com/office/officeart/2005/8/layout/hList1"/>
    <dgm:cxn modelId="{62AA6B68-6D1E-4035-B2A8-2016C3685997}" srcId="{1282C11D-BEB6-47B2-9A7E-2E98997A4ED4}" destId="{58F2C860-DF19-4C95-A271-969B96CEE167}" srcOrd="4" destOrd="0" parTransId="{DEEF7944-B8C5-4813-A1F5-DACA4230C7AF}" sibTransId="{E3D5E13E-3844-498E-A406-DBA32186D61F}"/>
    <dgm:cxn modelId="{2F677CBF-8E32-4771-8A62-BE5475CA097C}" type="presOf" srcId="{02482B64-4503-429B-A01F-6EEB6E033F22}" destId="{06962140-008E-423A-BD3A-11ABD175BCA4}" srcOrd="0" destOrd="2" presId="urn:microsoft.com/office/officeart/2005/8/layout/hList1"/>
    <dgm:cxn modelId="{86EEE6C3-7FE2-4E11-A643-B9BD548D0B6F}" srcId="{0F4C4DDA-1C4C-4CAE-9E91-AB6C0BA83798}" destId="{15B16F8A-1C56-43D2-8E24-A4B18ED2B944}" srcOrd="8" destOrd="0" parTransId="{F51BDBC8-5E0A-4DC6-844F-9265697D8659}" sibTransId="{C85473F2-D015-4635-80CF-4730EF32F06C}"/>
    <dgm:cxn modelId="{372E9BE4-1A17-4F59-8F45-A4B0EA86B824}" type="presOf" srcId="{AB83B658-ECD6-4965-A7EF-D7172E67E71E}" destId="{A7961CFE-A9B9-41EE-805E-040894E90B8F}" srcOrd="0" destOrd="2" presId="urn:microsoft.com/office/officeart/2005/8/layout/hList1"/>
    <dgm:cxn modelId="{6F3D7B4F-4506-43B2-A9A2-0B3EC41768A8}" srcId="{0F4C4DDA-1C4C-4CAE-9E91-AB6C0BA83798}" destId="{882083F0-5D83-4B75-8DCF-366679654B39}" srcOrd="5" destOrd="0" parTransId="{F06BA3A4-28A0-4FE8-B211-F610F1034BEC}" sibTransId="{89F25167-E250-406F-A48E-386B1160349E}"/>
    <dgm:cxn modelId="{5F5278EC-E9B3-4DA6-A542-17BCA3277A89}" srcId="{1282C11D-BEB6-47B2-9A7E-2E98997A4ED4}" destId="{50930154-F4FB-4E01-9A06-696EEBD9B37C}" srcOrd="0" destOrd="0" parTransId="{E9FC10E8-2E5B-4DF4-8271-389AEC386D9B}" sibTransId="{DA645BB7-976E-4D21-A8DA-02E94B4D9769}"/>
    <dgm:cxn modelId="{08E63BEB-2338-45EC-876C-FFC45B37B3D9}" srcId="{0F4C4DDA-1C4C-4CAE-9E91-AB6C0BA83798}" destId="{DF33C293-4D58-465C-876E-FB3B5CDBDCF6}" srcOrd="3" destOrd="0" parTransId="{D186D063-11F5-4F39-8263-F0156BB05194}" sibTransId="{A64EACC8-9F1D-4BDA-B5B8-7E461059DC1B}"/>
    <dgm:cxn modelId="{1BB4B2FE-8B7E-4C17-A41F-91DDC054EFDD}" type="presOf" srcId="{1282C11D-BEB6-47B2-9A7E-2E98997A4ED4}" destId="{A8BD476B-5B85-4DAE-B2FF-8115252D9114}" srcOrd="0" destOrd="0" presId="urn:microsoft.com/office/officeart/2005/8/layout/hList1"/>
    <dgm:cxn modelId="{726AF89D-9365-4906-80E1-5AAD88BEC937}" type="presOf" srcId="{65EB2B9D-59B1-4BD3-ADE8-E4B2AEA8BAA6}" destId="{121AF2E1-6DB7-4636-8DCA-8E0AB8284DDC}" srcOrd="0" destOrd="0" presId="urn:microsoft.com/office/officeart/2005/8/layout/hList1"/>
    <dgm:cxn modelId="{BD422CAF-9AF7-4480-ACE6-321034F43CCD}" type="presOf" srcId="{58F2C860-DF19-4C95-A271-969B96CEE167}" destId="{06962140-008E-423A-BD3A-11ABD175BCA4}" srcOrd="0" destOrd="4" presId="urn:microsoft.com/office/officeart/2005/8/layout/hList1"/>
    <dgm:cxn modelId="{A6DDAA2D-6441-4101-8E41-68F1AD2D97A5}" type="presOf" srcId="{15B16F8A-1C56-43D2-8E24-A4B18ED2B944}" destId="{A7961CFE-A9B9-41EE-805E-040894E90B8F}" srcOrd="0" destOrd="8" presId="urn:microsoft.com/office/officeart/2005/8/layout/hList1"/>
    <dgm:cxn modelId="{2A20B9D2-D718-4B33-B97B-EAB4A1F4A9C2}" srcId="{0F4C4DDA-1C4C-4CAE-9E91-AB6C0BA83798}" destId="{2A88D43A-205E-4A29-94E3-5ED375665978}" srcOrd="1" destOrd="0" parTransId="{4B4FD535-DC22-47CE-8561-5C7421903A36}" sibTransId="{DF992963-F074-4CA6-888B-3758A30457A2}"/>
    <dgm:cxn modelId="{0BADB552-A4FD-4E11-8C07-38C4D792C973}" type="presParOf" srcId="{121AF2E1-6DB7-4636-8DCA-8E0AB8284DDC}" destId="{F7F8F943-AEA6-44AB-95B3-4D3F3ED8F7CD}" srcOrd="0" destOrd="0" presId="urn:microsoft.com/office/officeart/2005/8/layout/hList1"/>
    <dgm:cxn modelId="{11ACD8BC-2D99-4463-AE3C-1D998C38A8C5}" type="presParOf" srcId="{F7F8F943-AEA6-44AB-95B3-4D3F3ED8F7CD}" destId="{68C9D5A6-5767-41E7-973B-24C887C3173B}" srcOrd="0" destOrd="0" presId="urn:microsoft.com/office/officeart/2005/8/layout/hList1"/>
    <dgm:cxn modelId="{B047D256-34D4-4DC2-85F1-050C86246716}" type="presParOf" srcId="{F7F8F943-AEA6-44AB-95B3-4D3F3ED8F7CD}" destId="{A7961CFE-A9B9-41EE-805E-040894E90B8F}" srcOrd="1" destOrd="0" presId="urn:microsoft.com/office/officeart/2005/8/layout/hList1"/>
    <dgm:cxn modelId="{948C00C8-38A7-477B-832E-0773EA9A7778}" type="presParOf" srcId="{121AF2E1-6DB7-4636-8DCA-8E0AB8284DDC}" destId="{FD46B1BC-6534-4C1C-9A4D-1C6D5AA690DC}" srcOrd="1" destOrd="0" presId="urn:microsoft.com/office/officeart/2005/8/layout/hList1"/>
    <dgm:cxn modelId="{D7D2BF8F-B8A0-4365-8951-90FEB615CCD1}" type="presParOf" srcId="{121AF2E1-6DB7-4636-8DCA-8E0AB8284DDC}" destId="{C277ECE0-5AA2-49E9-8E54-BAAA59E4C7B5}" srcOrd="2" destOrd="0" presId="urn:microsoft.com/office/officeart/2005/8/layout/hList1"/>
    <dgm:cxn modelId="{DEACBBC4-56B5-47EF-B151-A82B564B0FB5}" type="presParOf" srcId="{C277ECE0-5AA2-49E9-8E54-BAAA59E4C7B5}" destId="{A8BD476B-5B85-4DAE-B2FF-8115252D9114}" srcOrd="0" destOrd="0" presId="urn:microsoft.com/office/officeart/2005/8/layout/hList1"/>
    <dgm:cxn modelId="{B8AD81A5-1226-4C37-9054-1A4EAB43EA66}" type="presParOf" srcId="{C277ECE0-5AA2-49E9-8E54-BAAA59E4C7B5}" destId="{06962140-008E-423A-BD3A-11ABD175BCA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722C53-2D72-4713-9DAC-61A7EA955B8D}">
      <dsp:nvSpPr>
        <dsp:cNvPr id="0" name=""/>
        <dsp:cNvSpPr/>
      </dsp:nvSpPr>
      <dsp:spPr>
        <a:xfrm>
          <a:off x="7239" y="495412"/>
          <a:ext cx="2666700" cy="160158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>
              <a:solidFill>
                <a:schemeClr val="bg1"/>
              </a:solidFill>
            </a:rPr>
            <a:t>Main goals &amp; desires</a:t>
          </a:r>
          <a:endParaRPr lang="en-US" sz="3600" kern="1200" dirty="0">
            <a:solidFill>
              <a:schemeClr val="bg1"/>
            </a:solidFill>
          </a:endParaRPr>
        </a:p>
      </dsp:txBody>
      <dsp:txXfrm>
        <a:off x="54148" y="542321"/>
        <a:ext cx="2572882" cy="1507766"/>
      </dsp:txXfrm>
    </dsp:sp>
    <dsp:sp modelId="{F895EE5A-7EEA-4A54-9B99-D3774FE997CD}">
      <dsp:nvSpPr>
        <dsp:cNvPr id="0" name=""/>
        <dsp:cNvSpPr/>
      </dsp:nvSpPr>
      <dsp:spPr>
        <a:xfrm>
          <a:off x="2940609" y="965534"/>
          <a:ext cx="565340" cy="6613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900" kern="1200"/>
        </a:p>
      </dsp:txBody>
      <dsp:txXfrm>
        <a:off x="2940609" y="1097802"/>
        <a:ext cx="395738" cy="396805"/>
      </dsp:txXfrm>
    </dsp:sp>
    <dsp:sp modelId="{9D84F244-F9A4-40A7-A192-0763CEE5F9E0}">
      <dsp:nvSpPr>
        <dsp:cNvPr id="0" name=""/>
        <dsp:cNvSpPr/>
      </dsp:nvSpPr>
      <dsp:spPr>
        <a:xfrm>
          <a:off x="3740619" y="495412"/>
          <a:ext cx="2666700" cy="1601584"/>
        </a:xfrm>
        <a:prstGeom prst="roundRect">
          <a:avLst>
            <a:gd name="adj" fmla="val 10000"/>
          </a:avLst>
        </a:prstGeom>
        <a:solidFill>
          <a:schemeClr val="accent2">
            <a:hueOff val="-1152010"/>
            <a:satOff val="-17397"/>
            <a:lumOff val="-4608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>
              <a:solidFill>
                <a:srgbClr val="FF0000"/>
              </a:solidFill>
            </a:rPr>
            <a:t>Adverse conditions</a:t>
          </a:r>
          <a:endParaRPr lang="en-US" sz="3600" kern="1200" dirty="0">
            <a:solidFill>
              <a:srgbClr val="FF0000"/>
            </a:solidFill>
          </a:endParaRPr>
        </a:p>
      </dsp:txBody>
      <dsp:txXfrm>
        <a:off x="3787528" y="542321"/>
        <a:ext cx="2572882" cy="1507766"/>
      </dsp:txXfrm>
    </dsp:sp>
    <dsp:sp modelId="{59CBF95B-4836-4AA9-9B6D-89C56D5D7CD9}">
      <dsp:nvSpPr>
        <dsp:cNvPr id="0" name=""/>
        <dsp:cNvSpPr/>
      </dsp:nvSpPr>
      <dsp:spPr>
        <a:xfrm>
          <a:off x="6673989" y="965534"/>
          <a:ext cx="565340" cy="6613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2304021"/>
            <a:satOff val="-34794"/>
            <a:lumOff val="-921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900" kern="1200"/>
        </a:p>
      </dsp:txBody>
      <dsp:txXfrm>
        <a:off x="6673989" y="1097802"/>
        <a:ext cx="395738" cy="396805"/>
      </dsp:txXfrm>
    </dsp:sp>
    <dsp:sp modelId="{9B609E1A-5AC7-45CC-AE94-02192601B8C4}">
      <dsp:nvSpPr>
        <dsp:cNvPr id="0" name=""/>
        <dsp:cNvSpPr/>
      </dsp:nvSpPr>
      <dsp:spPr>
        <a:xfrm>
          <a:off x="7473999" y="495412"/>
          <a:ext cx="2872436" cy="1601584"/>
        </a:xfrm>
        <a:prstGeom prst="roundRect">
          <a:avLst>
            <a:gd name="adj" fmla="val 10000"/>
          </a:avLst>
        </a:prstGeom>
        <a:solidFill>
          <a:schemeClr val="accent2">
            <a:hueOff val="-2304021"/>
            <a:satOff val="-34794"/>
            <a:lumOff val="-921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rgbClr val="FFFF00"/>
              </a:solidFill>
            </a:rPr>
            <a:t>Reaction</a:t>
          </a:r>
          <a:endParaRPr lang="en-US" sz="2800" b="1" kern="1200" dirty="0">
            <a:solidFill>
              <a:srgbClr val="FFFF00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solidFill>
                <a:srgbClr val="FFFF00"/>
              </a:solidFill>
            </a:rPr>
            <a:t>Rational (self-helping)</a:t>
          </a:r>
          <a:endParaRPr lang="en-US" sz="1800" kern="1200" dirty="0">
            <a:solidFill>
              <a:srgbClr val="FFFF00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solidFill>
                <a:srgbClr val="FFFF00"/>
              </a:solidFill>
            </a:rPr>
            <a:t>Irrational (self-defeating)</a:t>
          </a:r>
          <a:endParaRPr lang="en-US" sz="1800" kern="1200" dirty="0">
            <a:solidFill>
              <a:srgbClr val="FFFF00"/>
            </a:solidFill>
          </a:endParaRPr>
        </a:p>
      </dsp:txBody>
      <dsp:txXfrm>
        <a:off x="7520908" y="542321"/>
        <a:ext cx="2778618" cy="150776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C9D5A6-5767-41E7-973B-24C887C3173B}">
      <dsp:nvSpPr>
        <dsp:cNvPr id="0" name=""/>
        <dsp:cNvSpPr/>
      </dsp:nvSpPr>
      <dsp:spPr>
        <a:xfrm>
          <a:off x="39" y="45431"/>
          <a:ext cx="3798093" cy="3744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52832" rIns="92456" bIns="52832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Irrational</a:t>
          </a:r>
          <a:endParaRPr lang="en-US" sz="1300" kern="1200" dirty="0"/>
        </a:p>
      </dsp:txBody>
      <dsp:txXfrm>
        <a:off x="39" y="45431"/>
        <a:ext cx="3798093" cy="374400"/>
      </dsp:txXfrm>
    </dsp:sp>
    <dsp:sp modelId="{A7961CFE-A9B9-41EE-805E-040894E90B8F}">
      <dsp:nvSpPr>
        <dsp:cNvPr id="0" name=""/>
        <dsp:cNvSpPr/>
      </dsp:nvSpPr>
      <dsp:spPr>
        <a:xfrm>
          <a:off x="39" y="419831"/>
          <a:ext cx="3798093" cy="235521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342" tIns="69342" rIns="92456" bIns="104013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Rigid &amp; extreme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Inconsistent with social reality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Illogical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Produce dysfunctional feelings (depression, panic, rage)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Produce dysfunctional behavior (avoidance, compulsions)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Demanding / </a:t>
          </a:r>
          <a:r>
            <a:rPr lang="en-US" sz="1300" kern="1200" dirty="0" err="1" smtClean="0"/>
            <a:t>musturbatory</a:t>
          </a:r>
          <a:r>
            <a:rPr lang="en-US" sz="1300" kern="1200" dirty="0" smtClean="0"/>
            <a:t> philosophies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err="1" smtClean="0"/>
            <a:t>Awfulizing</a:t>
          </a:r>
          <a:r>
            <a:rPr lang="en-US" sz="1300" kern="1200" dirty="0" smtClean="0"/>
            <a:t> &amp; </a:t>
          </a:r>
          <a:r>
            <a:rPr lang="en-US" sz="1300" kern="1200" dirty="0" err="1" smtClean="0"/>
            <a:t>Terriblizing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 Self-deprecating values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300" kern="1200" dirty="0"/>
        </a:p>
      </dsp:txBody>
      <dsp:txXfrm>
        <a:off x="39" y="419831"/>
        <a:ext cx="3798093" cy="2355210"/>
      </dsp:txXfrm>
    </dsp:sp>
    <dsp:sp modelId="{A8BD476B-5B85-4DAE-B2FF-8115252D9114}">
      <dsp:nvSpPr>
        <dsp:cNvPr id="0" name=""/>
        <dsp:cNvSpPr/>
      </dsp:nvSpPr>
      <dsp:spPr>
        <a:xfrm>
          <a:off x="4329866" y="45431"/>
          <a:ext cx="3798093" cy="3744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52832" rIns="92456" bIns="52832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Rational</a:t>
          </a:r>
          <a:endParaRPr lang="en-US" sz="1300" kern="1200" dirty="0"/>
        </a:p>
      </dsp:txBody>
      <dsp:txXfrm>
        <a:off x="4329866" y="45431"/>
        <a:ext cx="3798093" cy="374400"/>
      </dsp:txXfrm>
    </dsp:sp>
    <dsp:sp modelId="{06962140-008E-423A-BD3A-11ABD175BCA4}">
      <dsp:nvSpPr>
        <dsp:cNvPr id="0" name=""/>
        <dsp:cNvSpPr/>
      </dsp:nvSpPr>
      <dsp:spPr>
        <a:xfrm>
          <a:off x="4329866" y="419831"/>
          <a:ext cx="3798093" cy="2355210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342" tIns="69342" rIns="92456" bIns="104013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 </a:t>
          </a:r>
          <a:r>
            <a:rPr lang="en-US" sz="1600" kern="1200" dirty="0" smtClean="0"/>
            <a:t>Flexible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 Consistent with social reality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 Logical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 Functional feelings (disappointment, concern, frustration)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 Functional consequences/behavior</a:t>
          </a:r>
          <a:endParaRPr lang="en-US" sz="1600" kern="1200" dirty="0"/>
        </a:p>
      </dsp:txBody>
      <dsp:txXfrm>
        <a:off x="4329866" y="419831"/>
        <a:ext cx="3798093" cy="23552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FF0074-A0DD-48D3-A019-1A143016AF48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3FCC89-02D4-45A6-AFBD-CE6A04D46D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354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Distinguish RBs from IBs </a:t>
            </a:r>
            <a:r>
              <a:rPr lang="en-US" dirty="0" smtClean="0">
                <a:sym typeface="Wingdings" panose="05000000000000000000" pitchFamily="2" charset="2"/>
              </a:rPr>
              <a:t> find specific IBs of their unhealthy feelings and behaviors (Cs)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- Actively and forcefully dispute (D) the IBs</a:t>
            </a:r>
          </a:p>
          <a:p>
            <a:r>
              <a:rPr lang="en-US" dirty="0" smtClean="0"/>
              <a:t>- </a:t>
            </a:r>
            <a:r>
              <a:rPr lang="en-US" dirty="0" smtClean="0">
                <a:sym typeface="Wingdings" panose="05000000000000000000" pitchFamily="2" charset="2"/>
              </a:rPr>
              <a:t>Goal : lead a functional &amp; happy life despite adversities (As).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3FCC89-02D4-45A6-AFBD-CE6A04D46D4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2198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Pikiran</a:t>
            </a:r>
            <a:r>
              <a:rPr lang="en-US" dirty="0" smtClean="0"/>
              <a:t>,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perasaan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perilaku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terintegrasi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secara</a:t>
            </a:r>
            <a:r>
              <a:rPr lang="en-US" baseline="0" dirty="0" smtClean="0"/>
              <a:t> holistic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saling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mempengaruhi</a:t>
            </a:r>
            <a:r>
              <a:rPr lang="en-US" baseline="0" dirty="0" smtClean="0"/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3FCC89-02D4-45A6-AFBD-CE6A04D46D4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4428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C95AF8-F476-432F-AD21-0171D251D5A4}" type="slidenum">
              <a:rPr lang="en-US"/>
              <a:pPr/>
              <a:t>4</a:t>
            </a:fld>
            <a:endParaRPr lang="en-US"/>
          </a:p>
        </p:txBody>
      </p:sp>
      <p:sp>
        <p:nvSpPr>
          <p:cNvPr id="921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411163" y="703263"/>
            <a:ext cx="6037262" cy="3397250"/>
          </a:xfrm>
          <a:ln w="12700" cap="flat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7100" y="4340225"/>
            <a:ext cx="5003800" cy="4106863"/>
          </a:xfrm>
          <a:ln/>
        </p:spPr>
        <p:txBody>
          <a:bodyPr lIns="92075" tIns="46037" rIns="92075" bIns="46037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0483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3FCC89-02D4-45A6-AFBD-CE6A04D46D4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510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4/29/2014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Cognitive Therapy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endParaRPr lang="en-US" dirty="0" smtClean="0"/>
          </a:p>
          <a:p>
            <a:r>
              <a:rPr lang="en-US" dirty="0" err="1" smtClean="0"/>
              <a:t>Rizky</a:t>
            </a:r>
            <a:r>
              <a:rPr lang="en-US" dirty="0" smtClean="0"/>
              <a:t> </a:t>
            </a:r>
            <a:r>
              <a:rPr lang="en-US" dirty="0" err="1" smtClean="0"/>
              <a:t>Aniza</a:t>
            </a:r>
            <a:r>
              <a:rPr lang="en-US" dirty="0" smtClean="0"/>
              <a:t> </a:t>
            </a:r>
            <a:r>
              <a:rPr lang="en-US" dirty="0" err="1" smtClean="0"/>
              <a:t>Winanda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Tuesday, April 29</a:t>
            </a:r>
            <a:r>
              <a:rPr lang="en-US" baseline="30000" dirty="0" smtClean="0"/>
              <a:t>th</a:t>
            </a:r>
            <a:r>
              <a:rPr lang="en-US" dirty="0" smtClean="0"/>
              <a:t>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723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Changing </a:t>
            </a:r>
            <a:r>
              <a:rPr lang="en-US" dirty="0" err="1" smtClean="0"/>
              <a:t>MustUrbatory</a:t>
            </a:r>
            <a:r>
              <a:rPr lang="en-US" dirty="0" smtClean="0"/>
              <a:t> </a:t>
            </a:r>
            <a:r>
              <a:rPr lang="en-US" dirty="0"/>
              <a:t>demands to </a:t>
            </a:r>
            <a:r>
              <a:rPr lang="en-US" dirty="0" smtClean="0"/>
              <a:t>Preferences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0080" y="2096064"/>
            <a:ext cx="11009376" cy="4268160"/>
          </a:xfrm>
        </p:spPr>
        <p:txBody>
          <a:bodyPr>
            <a:noAutofit/>
          </a:bodyPr>
          <a:lstStyle/>
          <a:p>
            <a:r>
              <a:rPr lang="en-US" sz="2800" dirty="0" smtClean="0"/>
              <a:t>How </a:t>
            </a:r>
            <a:r>
              <a:rPr lang="en-US" sz="2800" dirty="0"/>
              <a:t>to keep goals and desires but not raise them to unrealistic and illogical </a:t>
            </a:r>
            <a:r>
              <a:rPr lang="en-US" sz="2800" dirty="0" smtClean="0"/>
              <a:t>demands</a:t>
            </a:r>
          </a:p>
          <a:p>
            <a:pPr lvl="1"/>
            <a:r>
              <a:rPr lang="en-US" sz="2800" dirty="0" smtClean="0"/>
              <a:t>Work out rational coping statements</a:t>
            </a:r>
          </a:p>
          <a:p>
            <a:pPr lvl="1"/>
            <a:r>
              <a:rPr lang="en-US" sz="2800" dirty="0" smtClean="0"/>
              <a:t>Use positive visualizations</a:t>
            </a:r>
          </a:p>
          <a:p>
            <a:pPr lvl="1"/>
            <a:r>
              <a:rPr lang="en-US" sz="2800" dirty="0" smtClean="0"/>
              <a:t>Cost-benefit analyses of disturbed thoughts, feelings, </a:t>
            </a:r>
            <a:r>
              <a:rPr lang="en-US" sz="2800" dirty="0" smtClean="0"/>
              <a:t>actions </a:t>
            </a:r>
            <a:endParaRPr lang="en-US" sz="2800" dirty="0" smtClean="0"/>
          </a:p>
          <a:p>
            <a:pPr lvl="1"/>
            <a:r>
              <a:rPr lang="en-US" sz="2800" dirty="0" smtClean="0"/>
              <a:t>Do the homework!</a:t>
            </a:r>
          </a:p>
          <a:p>
            <a:pPr lvl="1"/>
            <a:r>
              <a:rPr lang="en-US" sz="2800" dirty="0" smtClean="0"/>
              <a:t>Modeling after other healthy people</a:t>
            </a:r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929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975876" y="59436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Examples of Positive Affirmation Statements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3200" dirty="0" smtClean="0"/>
              <a:t>“I am calm and relaxed</a:t>
            </a:r>
            <a:r>
              <a:rPr lang="en-US" altLang="en-US" sz="3200" dirty="0" smtClean="0"/>
              <a:t>.”</a:t>
            </a:r>
            <a:endParaRPr lang="en-US" altLang="en-US" sz="3200" dirty="0" smtClean="0"/>
          </a:p>
          <a:p>
            <a:pPr eaLnBrk="1" hangingPunct="1"/>
            <a:r>
              <a:rPr lang="en-US" altLang="en-US" sz="3200" dirty="0" smtClean="0"/>
              <a:t>“I am healthy and whole</a:t>
            </a:r>
            <a:r>
              <a:rPr lang="en-US" altLang="en-US" sz="3200" dirty="0" smtClean="0"/>
              <a:t>.”</a:t>
            </a:r>
            <a:endParaRPr lang="en-US" altLang="en-US" sz="3200" dirty="0" smtClean="0"/>
          </a:p>
          <a:p>
            <a:pPr eaLnBrk="1" hangingPunct="1"/>
            <a:r>
              <a:rPr lang="en-US" altLang="en-US" sz="3200" dirty="0" smtClean="0"/>
              <a:t>“I am a loveable person</a:t>
            </a:r>
            <a:r>
              <a:rPr lang="en-US" altLang="en-US" sz="3200" dirty="0" smtClean="0"/>
              <a:t>.”</a:t>
            </a:r>
            <a:endParaRPr lang="en-US" altLang="en-US" sz="3200" dirty="0" smtClean="0"/>
          </a:p>
          <a:p>
            <a:pPr eaLnBrk="1" hangingPunct="1"/>
            <a:r>
              <a:rPr lang="en-US" altLang="en-US" sz="3200" dirty="0" smtClean="0"/>
              <a:t>“I am a college graduate.”</a:t>
            </a:r>
          </a:p>
        </p:txBody>
      </p:sp>
    </p:spTree>
    <p:extLst>
      <p:ext uri="{BB962C8B-B14F-4D97-AF65-F5344CB8AC3E}">
        <p14:creationId xmlns:p14="http://schemas.microsoft.com/office/powerpoint/2010/main" val="37207471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14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Cognitive Restructuring : Disputing of the Irrational </a:t>
            </a:r>
            <a:r>
              <a:rPr lang="en-US" sz="3600" dirty="0" smtClean="0"/>
              <a:t>Beliefs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4736938"/>
              </p:ext>
            </p:extLst>
          </p:nvPr>
        </p:nvGraphicFramePr>
        <p:xfrm>
          <a:off x="914400" y="2095500"/>
          <a:ext cx="10353675" cy="25924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962997" y="4984124"/>
            <a:ext cx="82553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“People are not disturbed by the events that happen to them, but by their </a:t>
            </a:r>
            <a:r>
              <a:rPr lang="en-US" sz="2400" u="sng" dirty="0" smtClean="0"/>
              <a:t>view</a:t>
            </a:r>
            <a:r>
              <a:rPr lang="en-US" sz="2400" dirty="0" smtClean="0"/>
              <a:t> of these events.” - Epictetus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54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6" y="261871"/>
            <a:ext cx="10353761" cy="52374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2428" y="965915"/>
            <a:ext cx="10908406" cy="5653826"/>
          </a:xfrm>
        </p:spPr>
        <p:txBody>
          <a:bodyPr/>
          <a:lstStyle/>
          <a:p>
            <a:r>
              <a:rPr lang="en-US" dirty="0" smtClean="0"/>
              <a:t>Albert Ellis (1955) </a:t>
            </a:r>
            <a:r>
              <a:rPr lang="en-US" dirty="0" smtClean="0">
                <a:sym typeface="Wingdings" panose="05000000000000000000" pitchFamily="2" charset="2"/>
              </a:rPr>
              <a:t> Rational Emotive Behavior Therapy (REBT) 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Thinking, feeling, and behaving  integrated and influence one another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Disputing irrational beliefs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A-B-C  Theory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A : Adversities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B : rational/irrational Beliefs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C : Consequences</a:t>
            </a:r>
          </a:p>
          <a:p>
            <a:pPr lvl="1"/>
            <a:endParaRPr lang="en-US" dirty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Indicated clients: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Emotional-behavioral dysfunction partly due to irrational/unrealistic/illogical thinking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Able to constructively change IBs to RBs to function better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Irrational &amp; dysfunctional beliefs includes strong emotional &amp; behavioral components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Strongly feel &amp; actively behave against dysfunctional beliefs</a:t>
            </a:r>
          </a:p>
          <a:p>
            <a:pPr marL="914400" lvl="2" indent="0">
              <a:buNone/>
            </a:pPr>
            <a:endParaRPr lang="en-US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863022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609600"/>
            <a:ext cx="7772400" cy="990600"/>
          </a:xfrm>
          <a:noFill/>
          <a:ln/>
        </p:spPr>
        <p:txBody>
          <a:bodyPr vert="horz" lIns="92075" tIns="46037" rIns="92075" bIns="46037" rtlCol="0" anchor="ctr">
            <a:normAutofit/>
          </a:bodyPr>
          <a:lstStyle/>
          <a:p>
            <a:r>
              <a:rPr lang="en-US"/>
              <a:t>Ellis's A-B-C-D-E Paradigm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9640" y="1600200"/>
            <a:ext cx="10439400" cy="4495800"/>
          </a:xfrm>
          <a:noFill/>
          <a:ln/>
        </p:spPr>
        <p:txBody>
          <a:bodyPr vert="horz" lIns="92075" tIns="46037" rIns="92075" bIns="46037" rtlCol="0">
            <a:normAutofit/>
          </a:bodyPr>
          <a:lstStyle/>
          <a:p>
            <a:pPr>
              <a:buFontTx/>
              <a:buNone/>
            </a:pPr>
            <a:r>
              <a:rPr lang="en-US" sz="2800" dirty="0" smtClean="0"/>
              <a:t>REBT </a:t>
            </a:r>
            <a:r>
              <a:rPr lang="en-US" sz="2800" dirty="0"/>
              <a:t>follows Ellis's A-B-C-D-E paradigm:</a:t>
            </a:r>
          </a:p>
          <a:p>
            <a:r>
              <a:rPr lang="en-US" sz="2800" b="1" dirty="0"/>
              <a:t>activating experiences</a:t>
            </a:r>
            <a:r>
              <a:rPr lang="en-US" sz="2800" dirty="0"/>
              <a:t> are events that precipitate emotional responses</a:t>
            </a:r>
          </a:p>
          <a:p>
            <a:r>
              <a:rPr lang="en-US" sz="2800" b="1" dirty="0"/>
              <a:t>beliefs</a:t>
            </a:r>
            <a:r>
              <a:rPr lang="en-US" sz="2800" dirty="0"/>
              <a:t> are our interpretations about what those events mean</a:t>
            </a:r>
          </a:p>
          <a:p>
            <a:r>
              <a:rPr lang="en-US" sz="2800" b="1" dirty="0"/>
              <a:t>consequences</a:t>
            </a:r>
            <a:r>
              <a:rPr lang="en-US" sz="2800" dirty="0"/>
              <a:t> are emotional reactions to those beliefs</a:t>
            </a:r>
          </a:p>
          <a:p>
            <a:r>
              <a:rPr lang="en-US" sz="2800" b="1" dirty="0"/>
              <a:t>dispute</a:t>
            </a:r>
            <a:r>
              <a:rPr lang="en-US" sz="2800" dirty="0"/>
              <a:t> irrational beliefs in therapy</a:t>
            </a:r>
          </a:p>
          <a:p>
            <a:r>
              <a:rPr lang="en-US" sz="2800" b="1" dirty="0"/>
              <a:t>emotional relief</a:t>
            </a:r>
            <a:r>
              <a:rPr lang="en-US" sz="2800" dirty="0"/>
              <a:t> follows recognition of irrationality of beliefs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6467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Contraindications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dirty="0" smtClean="0"/>
              <a:t>OCD </a:t>
            </a:r>
            <a:r>
              <a:rPr lang="en-US" sz="2400" dirty="0" smtClean="0">
                <a:sym typeface="Wingdings" panose="05000000000000000000" pitchFamily="2" charset="2"/>
              </a:rPr>
              <a:t> tendency to become absorbed in analyzing and changing beliefs  </a:t>
            </a:r>
            <a:r>
              <a:rPr lang="en-US" sz="2400" dirty="0" err="1" smtClean="0">
                <a:sym typeface="Wingdings" panose="05000000000000000000" pitchFamily="2" charset="2"/>
              </a:rPr>
              <a:t>beomes</a:t>
            </a:r>
            <a:r>
              <a:rPr lang="en-US" sz="2400" dirty="0" smtClean="0">
                <a:sym typeface="Wingdings" panose="05000000000000000000" pitchFamily="2" charset="2"/>
              </a:rPr>
              <a:t> sidetracked from other useful techniques of therapy (I MUST analyze this, it MUST work)</a:t>
            </a:r>
          </a:p>
          <a:p>
            <a:pPr algn="just"/>
            <a:r>
              <a:rPr lang="en-US" sz="2400" dirty="0" smtClean="0">
                <a:sym typeface="Wingdings" panose="05000000000000000000" pitchFamily="2" charset="2"/>
              </a:rPr>
              <a:t>Extreme doubt  refusal to try, halfhearted efforts</a:t>
            </a:r>
          </a:p>
          <a:p>
            <a:pPr algn="just"/>
            <a:r>
              <a:rPr lang="en-US" sz="2400" dirty="0" smtClean="0"/>
              <a:t>Abysmal self-deprecation </a:t>
            </a:r>
            <a:r>
              <a:rPr lang="en-US" sz="2400" dirty="0" smtClean="0">
                <a:sym typeface="Wingdings" panose="05000000000000000000" pitchFamily="2" charset="2"/>
              </a:rPr>
              <a:t> tendency to severely blame themselves when efforts fail</a:t>
            </a:r>
          </a:p>
          <a:p>
            <a:pPr lvl="1" algn="just"/>
            <a:r>
              <a:rPr lang="en-US" sz="2400" dirty="0" smtClean="0">
                <a:sym typeface="Wingdings" panose="05000000000000000000" pitchFamily="2" charset="2"/>
              </a:rPr>
              <a:t>Low frustration tolerance  too hard to try and may easily give up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6016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210354"/>
            <a:ext cx="10353761" cy="5494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to do it..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872571"/>
            <a:ext cx="10353762" cy="3695136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Educate clients to acknowledge: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dirty="0" smtClean="0"/>
              <a:t>Dysfunctional thinking = emotional disturbance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dirty="0" smtClean="0"/>
              <a:t>Ability to constructively change their thinking and function better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dirty="0" smtClean="0"/>
              <a:t>IBs include emotional &amp; behavioral elements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dirty="0" smtClean="0"/>
              <a:t>Ability to improve themselves and become less “</a:t>
            </a:r>
            <a:r>
              <a:rPr lang="en-US" dirty="0" err="1" smtClean="0"/>
              <a:t>disturbable</a:t>
            </a:r>
            <a:r>
              <a:rPr lang="en-US" dirty="0" smtClean="0"/>
              <a:t>”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Understand the difference between rational (self-helping) vs. irrational (self-defeating) beliefs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622251127"/>
              </p:ext>
            </p:extLst>
          </p:nvPr>
        </p:nvGraphicFramePr>
        <p:xfrm>
          <a:off x="2026675" y="3760631"/>
          <a:ext cx="8128000" cy="28204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8972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326266"/>
            <a:ext cx="10353761" cy="5108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991673"/>
            <a:ext cx="10353762" cy="5537916"/>
          </a:xfrm>
        </p:spPr>
        <p:txBody>
          <a:bodyPr>
            <a:normAutofit/>
          </a:bodyPr>
          <a:lstStyle/>
          <a:p>
            <a:r>
              <a:rPr lang="en-US" dirty="0" smtClean="0"/>
              <a:t>Empirical or Realistic Disputing of IBs</a:t>
            </a:r>
          </a:p>
          <a:p>
            <a:pPr lvl="1"/>
            <a:r>
              <a:rPr lang="en-US" sz="2000" dirty="0">
                <a:sym typeface="Wingdings" panose="05000000000000000000" pitchFamily="2" charset="2"/>
              </a:rPr>
              <a:t>Produce effective new philosophy (E) for each empirical question (where is the evidence that I absolutely MUST perform well at all times and MUST NOT fail this test?)</a:t>
            </a:r>
            <a:endParaRPr lang="en-US" sz="2000" dirty="0"/>
          </a:p>
          <a:p>
            <a:pPr lvl="1"/>
            <a:endParaRPr lang="en-US" sz="2000" dirty="0" smtClean="0"/>
          </a:p>
          <a:p>
            <a:r>
              <a:rPr lang="en-US" dirty="0" smtClean="0"/>
              <a:t>Logical Disputing of IBs</a:t>
            </a:r>
          </a:p>
          <a:p>
            <a:pPr lvl="1"/>
            <a:r>
              <a:rPr lang="en-US" sz="2000" dirty="0" smtClean="0"/>
              <a:t>Is it logical that because I very much want to take tests well and win the approval of others that I ABSOLUTELY have to do so?</a:t>
            </a:r>
          </a:p>
          <a:p>
            <a:pPr lvl="1"/>
            <a:endParaRPr lang="en-US" sz="2000" dirty="0"/>
          </a:p>
          <a:p>
            <a:r>
              <a:rPr lang="en-US" dirty="0" smtClean="0"/>
              <a:t>Pragmatic Disputing</a:t>
            </a:r>
          </a:p>
          <a:p>
            <a:pPr lvl="1"/>
            <a:r>
              <a:rPr lang="en-US" sz="2000" dirty="0" smtClean="0"/>
              <a:t>Where will it get me if I keep demanding, instead of preferring, that I absolutely must do well at everything and win everyone’s approval?</a:t>
            </a:r>
          </a:p>
        </p:txBody>
      </p:sp>
    </p:spTree>
    <p:extLst>
      <p:ext uri="{BB962C8B-B14F-4D97-AF65-F5344CB8AC3E}">
        <p14:creationId xmlns:p14="http://schemas.microsoft.com/office/powerpoint/2010/main" val="3557972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1"/>
            <a:ext cx="10353761" cy="74676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Cognitive Restructuring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600200"/>
            <a:ext cx="10211405" cy="4572000"/>
          </a:xfrm>
        </p:spPr>
        <p:txBody>
          <a:bodyPr>
            <a:normAutofit/>
          </a:bodyPr>
          <a:lstStyle/>
          <a:p>
            <a:pPr algn="just">
              <a:defRPr/>
            </a:pPr>
            <a:r>
              <a:rPr lang="en-US" dirty="0" smtClean="0"/>
              <a:t>Beck’s Cognitive Therapy</a:t>
            </a:r>
          </a:p>
          <a:p>
            <a:pPr lvl="1" algn="just">
              <a:defRPr/>
            </a:pPr>
            <a:r>
              <a:rPr lang="en-US" sz="2000" dirty="0" smtClean="0"/>
              <a:t>Faulty and negativistic </a:t>
            </a:r>
            <a:r>
              <a:rPr lang="en-US" sz="2000" dirty="0" smtClean="0"/>
              <a:t>thought </a:t>
            </a:r>
            <a:r>
              <a:rPr lang="en-US" sz="2000" dirty="0" smtClean="0"/>
              <a:t>patterns lead to behavioral and emotional problems</a:t>
            </a:r>
          </a:p>
          <a:p>
            <a:pPr algn="just">
              <a:defRPr/>
            </a:pPr>
            <a:r>
              <a:rPr lang="en-US" dirty="0" smtClean="0"/>
              <a:t>Procedure:</a:t>
            </a:r>
          </a:p>
          <a:p>
            <a:pPr lvl="1" algn="just">
              <a:defRPr/>
            </a:pPr>
            <a:r>
              <a:rPr lang="en-US" sz="2000" dirty="0" smtClean="0"/>
              <a:t>Identification of dysfunctional thoughts</a:t>
            </a:r>
          </a:p>
          <a:p>
            <a:pPr lvl="1" algn="just">
              <a:defRPr/>
            </a:pPr>
            <a:r>
              <a:rPr lang="en-US" sz="2000" dirty="0" smtClean="0"/>
              <a:t>Use various methods to counteract the </a:t>
            </a:r>
            <a:r>
              <a:rPr lang="en-US" sz="2000" dirty="0" smtClean="0"/>
              <a:t>dysfunctional </a:t>
            </a:r>
            <a:r>
              <a:rPr lang="en-US" sz="2000" dirty="0" smtClean="0"/>
              <a:t>thoughts</a:t>
            </a:r>
          </a:p>
          <a:p>
            <a:pPr lvl="2" algn="just">
              <a:defRPr/>
            </a:pPr>
            <a:r>
              <a:rPr lang="en-US" sz="2000" dirty="0" smtClean="0"/>
              <a:t>Ex: Hypothesis testing</a:t>
            </a:r>
          </a:p>
          <a:p>
            <a:pPr lvl="1" algn="just">
              <a:defRPr/>
            </a:pPr>
            <a:r>
              <a:rPr lang="en-US" sz="2000" dirty="0" smtClean="0"/>
              <a:t>Use of homework assignments that utilize behavior modification procedures to develop desirable daily activities</a:t>
            </a:r>
          </a:p>
          <a:p>
            <a:pPr algn="just">
              <a:defRPr/>
            </a:pPr>
            <a:r>
              <a:rPr lang="en-US" dirty="0" smtClean="0"/>
              <a:t>Gentler, less confrontational approach than REBT</a:t>
            </a:r>
          </a:p>
          <a:p>
            <a:pPr algn="just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402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913795" y="609601"/>
            <a:ext cx="10353761" cy="71628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Beck’s Distorted Thought Patterns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472440" y="1600200"/>
            <a:ext cx="11216639" cy="4572000"/>
          </a:xfrm>
        </p:spPr>
        <p:txBody>
          <a:bodyPr>
            <a:noAutofit/>
          </a:bodyPr>
          <a:lstStyle/>
          <a:p>
            <a:pPr algn="just">
              <a:defRPr/>
            </a:pPr>
            <a:r>
              <a:rPr lang="en-US" sz="3200" dirty="0" smtClean="0"/>
              <a:t>Dichotomous thinking – all or none evaluations</a:t>
            </a:r>
          </a:p>
          <a:p>
            <a:pPr algn="just">
              <a:defRPr/>
            </a:pPr>
            <a:r>
              <a:rPr lang="en-US" sz="3200" dirty="0" smtClean="0"/>
              <a:t>Overgeneralization – rule or belief applied too broadly</a:t>
            </a:r>
          </a:p>
          <a:p>
            <a:pPr algn="just">
              <a:defRPr/>
            </a:pPr>
            <a:r>
              <a:rPr lang="en-US" sz="3200" dirty="0" smtClean="0"/>
              <a:t>Arbitrary Inference – drawing inaccurate conclusions based on insufficient, ambiguous, or contrary evidence</a:t>
            </a:r>
          </a:p>
          <a:p>
            <a:pPr algn="just">
              <a:defRPr/>
            </a:pPr>
            <a:r>
              <a:rPr lang="en-US" sz="3200" dirty="0" smtClean="0"/>
              <a:t>Magnification – exaggeration of the meaning or impact of an event</a:t>
            </a:r>
          </a:p>
        </p:txBody>
      </p:sp>
    </p:spTree>
    <p:extLst>
      <p:ext uri="{BB962C8B-B14F-4D97-AF65-F5344CB8AC3E}">
        <p14:creationId xmlns:p14="http://schemas.microsoft.com/office/powerpoint/2010/main" val="3259689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78346F"/>
      </a:dk2>
      <a:lt2>
        <a:srgbClr val="D9A8D2"/>
      </a:lt2>
      <a:accent1>
        <a:srgbClr val="CE57AB"/>
      </a:accent1>
      <a:accent2>
        <a:srgbClr val="8E8EFD"/>
      </a:accent2>
      <a:accent3>
        <a:srgbClr val="7CBCE0"/>
      </a:accent3>
      <a:accent4>
        <a:srgbClr val="70BF9F"/>
      </a:accent4>
      <a:accent5>
        <a:srgbClr val="A5B960"/>
      </a:accent5>
      <a:accent6>
        <a:srgbClr val="D47A57"/>
      </a:accent6>
      <a:hlink>
        <a:srgbClr val="D164DE"/>
      </a:hlink>
      <a:folHlink>
        <a:srgbClr val="BE87C4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D4FE1632-F131-47D3-A814-99E9CD025E2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TC104033921[[fn=Damask]]</Template>
  <TotalTime>361</TotalTime>
  <Words>698</Words>
  <Application>Microsoft Office PowerPoint</Application>
  <PresentationFormat>Widescreen</PresentationFormat>
  <Paragraphs>104</Paragraphs>
  <Slides>12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Bookman Old Style</vt:lpstr>
      <vt:lpstr>Calibri</vt:lpstr>
      <vt:lpstr>Rockwell</vt:lpstr>
      <vt:lpstr>Wingdings</vt:lpstr>
      <vt:lpstr>Damask</vt:lpstr>
      <vt:lpstr>Cognitive Therapy</vt:lpstr>
      <vt:lpstr>Cognitive Restructuring : Disputing of the Irrational Beliefs</vt:lpstr>
      <vt:lpstr>History</vt:lpstr>
      <vt:lpstr>Ellis's A-B-C-D-E Paradigm</vt:lpstr>
      <vt:lpstr>Contraindications</vt:lpstr>
      <vt:lpstr>How to do it..</vt:lpstr>
      <vt:lpstr>Techniques</vt:lpstr>
      <vt:lpstr>Cognitive Restructuring Methods</vt:lpstr>
      <vt:lpstr>Beck’s Distorted Thought Patterns</vt:lpstr>
      <vt:lpstr>Changing MustUrbatory demands to Preferences</vt:lpstr>
      <vt:lpstr>Examples of Positive Affirmation Statements</vt:lpstr>
      <vt:lpstr>THANK YOU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Cognitive Therapy</dc:title>
  <dc:creator>Rizky Aniza Winanda</dc:creator>
  <cp:lastModifiedBy>Rizky Aniza Winanda</cp:lastModifiedBy>
  <cp:revision>18</cp:revision>
  <dcterms:created xsi:type="dcterms:W3CDTF">2014-03-20T14:22:24Z</dcterms:created>
  <dcterms:modified xsi:type="dcterms:W3CDTF">2014-04-29T08:34:48Z</dcterms:modified>
</cp:coreProperties>
</file>