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7" r:id="rId21"/>
    <p:sldId id="278" r:id="rId22"/>
    <p:sldId id="279" r:id="rId23"/>
    <p:sldId id="280" r:id="rId24"/>
    <p:sldId id="281" r:id="rId25"/>
    <p:sldId id="282" r:id="rId26"/>
    <p:sldId id="285" r:id="rId27"/>
    <p:sldId id="286" r:id="rId28"/>
    <p:sldId id="287" r:id="rId29"/>
    <p:sldId id="28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62"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0" y="1894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6C9F47D8-8E4B-452E-B755-4BBC72B85155}" type="datetimeFigureOut">
              <a:rPr lang="en-US" smtClean="0"/>
              <a:t>2/17/2014</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EA11123-5FE1-4261-ADAD-72317C7CFD2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9F47D8-8E4B-452E-B755-4BBC72B85155}"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A11123-5FE1-4261-ADAD-72317C7CFD2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9F47D8-8E4B-452E-B755-4BBC72B85155}"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A11123-5FE1-4261-ADAD-72317C7CFD2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9F47D8-8E4B-452E-B755-4BBC72B85155}"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A11123-5FE1-4261-ADAD-72317C7CFD2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9F47D8-8E4B-452E-B755-4BBC72B85155}" type="datetimeFigureOut">
              <a:rPr lang="en-US" smtClean="0"/>
              <a:t>2/17/2014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A11123-5FE1-4261-ADAD-72317C7CFD2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C9F47D8-8E4B-452E-B755-4BBC72B85155}" type="datetimeFigureOut">
              <a:rPr lang="en-US" smtClean="0"/>
              <a:t>2/17/2014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A11123-5FE1-4261-ADAD-72317C7CFD2A}"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C9F47D8-8E4B-452E-B755-4BBC72B85155}" type="datetimeFigureOut">
              <a:rPr lang="en-US" smtClean="0"/>
              <a:t>2/17/2014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A11123-5FE1-4261-ADAD-72317C7CFD2A}"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9F47D8-8E4B-452E-B755-4BBC72B85155}" type="datetimeFigureOut">
              <a:rPr lang="en-US" smtClean="0"/>
              <a:t>2/17/2014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A11123-5FE1-4261-ADAD-72317C7CFD2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9F47D8-8E4B-452E-B755-4BBC72B85155}" type="datetimeFigureOut">
              <a:rPr lang="en-US" smtClean="0"/>
              <a:t>2/17/2014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A11123-5FE1-4261-ADAD-72317C7CFD2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6C9F47D8-8E4B-452E-B755-4BBC72B85155}" type="datetimeFigureOut">
              <a:rPr lang="en-US" smtClean="0"/>
              <a:t>2/17/2014</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BEA11123-5FE1-4261-ADAD-72317C7CFD2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6C9F47D8-8E4B-452E-B755-4BBC72B85155}" type="datetimeFigureOut">
              <a:rPr lang="en-US" smtClean="0"/>
              <a:t>2/17/2014</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BEA11123-5FE1-4261-ADAD-72317C7CFD2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5.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4"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5"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5"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6C9F47D8-8E4B-452E-B755-4BBC72B85155}" type="datetimeFigureOut">
              <a:rPr lang="en-US" smtClean="0"/>
              <a:t>2/17/2014</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EA11123-5FE1-4261-ADAD-72317C7CFD2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7201" y="533400"/>
            <a:ext cx="5723468" cy="1828090"/>
          </a:xfrm>
        </p:spPr>
        <p:txBody>
          <a:bodyPr>
            <a:normAutofit/>
          </a:bodyPr>
          <a:lstStyle/>
          <a:p>
            <a:r>
              <a:rPr lang="en-US" sz="3600" b="1" dirty="0" smtClean="0"/>
              <a:t>GANGGUAN DISOSIATIF </a:t>
            </a:r>
            <a:br>
              <a:rPr lang="en-US" sz="3600" b="1" dirty="0" smtClean="0"/>
            </a:br>
            <a:r>
              <a:rPr lang="en-US" sz="3600" b="1" dirty="0" smtClean="0"/>
              <a:t>(KONVERSI)</a:t>
            </a:r>
            <a:endParaRPr lang="en-US" sz="3600" b="1" dirty="0"/>
          </a:p>
        </p:txBody>
      </p:sp>
      <p:sp>
        <p:nvSpPr>
          <p:cNvPr id="3" name="Subtitle 2"/>
          <p:cNvSpPr>
            <a:spLocks noGrp="1"/>
          </p:cNvSpPr>
          <p:nvPr>
            <p:ph type="subTitle" idx="1"/>
          </p:nvPr>
        </p:nvSpPr>
        <p:spPr/>
        <p:txBody>
          <a:bodyPr>
            <a:normAutofit/>
          </a:bodyPr>
          <a:lstStyle/>
          <a:p>
            <a:r>
              <a:rPr lang="en-US" b="1" dirty="0" err="1" smtClean="0">
                <a:solidFill>
                  <a:schemeClr val="tx1"/>
                </a:solidFill>
              </a:rPr>
              <a:t>Presentan</a:t>
            </a:r>
            <a:r>
              <a:rPr lang="en-US" b="1" dirty="0" smtClean="0">
                <a:solidFill>
                  <a:schemeClr val="tx1"/>
                </a:solidFill>
              </a:rPr>
              <a:t> : </a:t>
            </a:r>
            <a:r>
              <a:rPr lang="en-US" b="1" dirty="0" err="1" smtClean="0">
                <a:solidFill>
                  <a:schemeClr val="tx1"/>
                </a:solidFill>
              </a:rPr>
              <a:t>Jans</a:t>
            </a:r>
            <a:r>
              <a:rPr lang="en-US" b="1" dirty="0" smtClean="0">
                <a:solidFill>
                  <a:schemeClr val="tx1"/>
                </a:solidFill>
              </a:rPr>
              <a:t> Juliana R.S</a:t>
            </a:r>
          </a:p>
          <a:p>
            <a:r>
              <a:rPr lang="en-US" b="1" dirty="0" err="1" smtClean="0">
                <a:solidFill>
                  <a:schemeClr val="tx1"/>
                </a:solidFill>
              </a:rPr>
              <a:t>Pembimbing</a:t>
            </a:r>
            <a:r>
              <a:rPr lang="en-US" b="1" dirty="0" smtClean="0">
                <a:solidFill>
                  <a:schemeClr val="tx1"/>
                </a:solidFill>
              </a:rPr>
              <a:t> : </a:t>
            </a:r>
            <a:r>
              <a:rPr lang="en-US" b="1" dirty="0" err="1" smtClean="0">
                <a:solidFill>
                  <a:schemeClr val="tx1"/>
                </a:solidFill>
              </a:rPr>
              <a:t>dr.Irmia</a:t>
            </a:r>
            <a:r>
              <a:rPr lang="en-US" b="1" dirty="0" smtClean="0">
                <a:solidFill>
                  <a:schemeClr val="tx1"/>
                </a:solidFill>
              </a:rPr>
              <a:t> </a:t>
            </a:r>
            <a:r>
              <a:rPr lang="en-US" b="1" dirty="0" err="1" smtClean="0">
                <a:solidFill>
                  <a:schemeClr val="tx1"/>
                </a:solidFill>
              </a:rPr>
              <a:t>Kusumadewi</a:t>
            </a:r>
            <a:r>
              <a:rPr lang="en-US" b="1" dirty="0" smtClean="0">
                <a:solidFill>
                  <a:schemeClr val="tx1"/>
                </a:solidFill>
              </a:rPr>
              <a:t>., </a:t>
            </a:r>
            <a:r>
              <a:rPr lang="en-US" b="1" dirty="0" err="1" smtClean="0">
                <a:solidFill>
                  <a:schemeClr val="tx1"/>
                </a:solidFill>
              </a:rPr>
              <a:t>SpKJ</a:t>
            </a:r>
            <a:endParaRPr lang="en-US" b="1" dirty="0">
              <a:solidFill>
                <a:schemeClr val="tx1"/>
              </a:solidFill>
            </a:endParaRPr>
          </a:p>
        </p:txBody>
      </p:sp>
    </p:spTree>
    <p:extLst>
      <p:ext uri="{BB962C8B-B14F-4D97-AF65-F5344CB8AC3E}">
        <p14:creationId xmlns:p14="http://schemas.microsoft.com/office/powerpoint/2010/main" val="3962465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371600"/>
            <a:ext cx="6196405" cy="4351469"/>
          </a:xfrm>
        </p:spPr>
        <p:txBody>
          <a:bodyPr/>
          <a:lstStyle/>
          <a:p>
            <a:pPr marL="0" indent="0">
              <a:buNone/>
            </a:pPr>
            <a:r>
              <a:rPr lang="en-US" b="1" dirty="0" smtClean="0"/>
              <a:t>F44.3 </a:t>
            </a:r>
            <a:r>
              <a:rPr lang="en-US" b="1" dirty="0" err="1" smtClean="0"/>
              <a:t>Gangguan</a:t>
            </a:r>
            <a:r>
              <a:rPr lang="en-US" b="1" dirty="0" smtClean="0"/>
              <a:t> trans </a:t>
            </a:r>
            <a:r>
              <a:rPr lang="en-US" b="1" dirty="0" err="1" smtClean="0"/>
              <a:t>dan</a:t>
            </a:r>
            <a:r>
              <a:rPr lang="en-US" b="1" dirty="0" smtClean="0"/>
              <a:t> </a:t>
            </a:r>
            <a:r>
              <a:rPr lang="en-US" b="1" dirty="0" err="1" smtClean="0"/>
              <a:t>kesurupan</a:t>
            </a:r>
            <a:endParaRPr lang="en-US" b="1" dirty="0" smtClean="0"/>
          </a:p>
          <a:p>
            <a:pPr>
              <a:buFontTx/>
              <a:buChar char="-"/>
            </a:pPr>
            <a:r>
              <a:rPr lang="en-US" dirty="0" err="1" smtClean="0"/>
              <a:t>Kehilangan</a:t>
            </a:r>
            <a:r>
              <a:rPr lang="en-US" dirty="0" smtClean="0"/>
              <a:t> </a:t>
            </a:r>
            <a:r>
              <a:rPr lang="en-US" dirty="0" err="1" smtClean="0"/>
              <a:t>sementara</a:t>
            </a:r>
            <a:r>
              <a:rPr lang="en-US" dirty="0" smtClean="0"/>
              <a:t> </a:t>
            </a:r>
            <a:r>
              <a:rPr lang="en-US" dirty="0" err="1" smtClean="0"/>
              <a:t>aspek</a:t>
            </a:r>
            <a:r>
              <a:rPr lang="en-US" dirty="0" smtClean="0"/>
              <a:t> </a:t>
            </a:r>
            <a:r>
              <a:rPr lang="en-US" dirty="0" err="1" smtClean="0"/>
              <a:t>penghayatan</a:t>
            </a:r>
            <a:r>
              <a:rPr lang="en-US" dirty="0" smtClean="0"/>
              <a:t> </a:t>
            </a:r>
            <a:r>
              <a:rPr lang="en-US" dirty="0" err="1" smtClean="0"/>
              <a:t>akan</a:t>
            </a:r>
            <a:r>
              <a:rPr lang="en-US" dirty="0" smtClean="0"/>
              <a:t> </a:t>
            </a:r>
            <a:r>
              <a:rPr lang="en-US" dirty="0" err="1" smtClean="0"/>
              <a:t>identitas</a:t>
            </a:r>
            <a:r>
              <a:rPr lang="en-US" dirty="0" smtClean="0"/>
              <a:t> </a:t>
            </a:r>
            <a:r>
              <a:rPr lang="en-US" dirty="0" err="1" smtClean="0"/>
              <a:t>diri</a:t>
            </a:r>
            <a:r>
              <a:rPr lang="en-US" dirty="0" smtClean="0"/>
              <a:t> </a:t>
            </a:r>
            <a:r>
              <a:rPr lang="en-US" dirty="0" err="1" smtClean="0"/>
              <a:t>dan</a:t>
            </a:r>
            <a:r>
              <a:rPr lang="en-US" dirty="0" smtClean="0"/>
              <a:t> </a:t>
            </a:r>
            <a:r>
              <a:rPr lang="en-US" dirty="0" err="1" smtClean="0"/>
              <a:t>kesadaran</a:t>
            </a:r>
            <a:r>
              <a:rPr lang="en-US" dirty="0" smtClean="0"/>
              <a:t> </a:t>
            </a:r>
            <a:r>
              <a:rPr lang="en-US" dirty="0" err="1" smtClean="0"/>
              <a:t>thd</a:t>
            </a:r>
            <a:r>
              <a:rPr lang="en-US" dirty="0" smtClean="0"/>
              <a:t> </a:t>
            </a:r>
            <a:r>
              <a:rPr lang="en-US" dirty="0" err="1" smtClean="0"/>
              <a:t>lingkungannya</a:t>
            </a:r>
            <a:r>
              <a:rPr lang="en-US" dirty="0" smtClean="0"/>
              <a:t>; </a:t>
            </a:r>
            <a:r>
              <a:rPr lang="en-US" dirty="0" err="1" smtClean="0"/>
              <a:t>dlm</a:t>
            </a:r>
            <a:r>
              <a:rPr lang="en-US" dirty="0" smtClean="0"/>
              <a:t> </a:t>
            </a:r>
            <a:r>
              <a:rPr lang="en-US" dirty="0" err="1" smtClean="0"/>
              <a:t>bbrp</a:t>
            </a:r>
            <a:r>
              <a:rPr lang="en-US" dirty="0" smtClean="0"/>
              <a:t> </a:t>
            </a:r>
            <a:r>
              <a:rPr lang="en-US" dirty="0" err="1" smtClean="0"/>
              <a:t>kejadian</a:t>
            </a:r>
            <a:r>
              <a:rPr lang="en-US" dirty="0" smtClean="0"/>
              <a:t>, </a:t>
            </a:r>
            <a:r>
              <a:rPr lang="en-US" dirty="0" err="1" smtClean="0"/>
              <a:t>individu</a:t>
            </a:r>
            <a:r>
              <a:rPr lang="en-US" dirty="0" smtClean="0"/>
              <a:t> </a:t>
            </a:r>
            <a:r>
              <a:rPr lang="en-US" dirty="0" err="1" smtClean="0"/>
              <a:t>tsb</a:t>
            </a:r>
            <a:r>
              <a:rPr lang="en-US" dirty="0" smtClean="0"/>
              <a:t> </a:t>
            </a:r>
            <a:r>
              <a:rPr lang="en-US" dirty="0" err="1" smtClean="0"/>
              <a:t>berperilaku</a:t>
            </a:r>
            <a:r>
              <a:rPr lang="en-US" dirty="0" smtClean="0"/>
              <a:t> </a:t>
            </a:r>
            <a:r>
              <a:rPr lang="en-US" dirty="0" err="1" smtClean="0"/>
              <a:t>seakan-akan</a:t>
            </a:r>
            <a:r>
              <a:rPr lang="en-US" dirty="0" smtClean="0"/>
              <a:t> </a:t>
            </a:r>
            <a:r>
              <a:rPr lang="en-US" dirty="0" err="1" smtClean="0"/>
              <a:t>dikuasai</a:t>
            </a:r>
            <a:r>
              <a:rPr lang="en-US" dirty="0" smtClean="0"/>
              <a:t> </a:t>
            </a:r>
            <a:r>
              <a:rPr lang="en-US" dirty="0" err="1" smtClean="0"/>
              <a:t>oleh</a:t>
            </a:r>
            <a:r>
              <a:rPr lang="en-US" dirty="0" smtClean="0"/>
              <a:t> </a:t>
            </a:r>
            <a:r>
              <a:rPr lang="en-US" dirty="0" err="1" smtClean="0"/>
              <a:t>kepribadian</a:t>
            </a:r>
            <a:r>
              <a:rPr lang="en-US" dirty="0" smtClean="0"/>
              <a:t> lain, </a:t>
            </a:r>
            <a:r>
              <a:rPr lang="en-US" dirty="0" err="1" smtClean="0"/>
              <a:t>kekuatan</a:t>
            </a:r>
            <a:r>
              <a:rPr lang="en-US" dirty="0" smtClean="0"/>
              <a:t> </a:t>
            </a:r>
            <a:r>
              <a:rPr lang="en-US" dirty="0" err="1" smtClean="0"/>
              <a:t>gaib</a:t>
            </a:r>
            <a:r>
              <a:rPr lang="en-US" dirty="0" smtClean="0"/>
              <a:t>, </a:t>
            </a:r>
            <a:r>
              <a:rPr lang="en-US" dirty="0" err="1" smtClean="0"/>
              <a:t>malaikat</a:t>
            </a:r>
            <a:r>
              <a:rPr lang="en-US" dirty="0"/>
              <a:t> </a:t>
            </a:r>
            <a:r>
              <a:rPr lang="en-US" dirty="0" err="1" smtClean="0"/>
              <a:t>atau</a:t>
            </a:r>
            <a:r>
              <a:rPr lang="en-US" dirty="0" smtClean="0"/>
              <a:t> </a:t>
            </a:r>
            <a:r>
              <a:rPr lang="en-US" dirty="0" err="1" smtClean="0"/>
              <a:t>kekuatan</a:t>
            </a:r>
            <a:r>
              <a:rPr lang="en-US" dirty="0" smtClean="0"/>
              <a:t> lain.</a:t>
            </a:r>
          </a:p>
          <a:p>
            <a:pPr>
              <a:buFontTx/>
              <a:buChar char="-"/>
            </a:pPr>
            <a:r>
              <a:rPr lang="en-US" dirty="0" err="1" smtClean="0"/>
              <a:t>Gangguan</a:t>
            </a:r>
            <a:r>
              <a:rPr lang="en-US" dirty="0" smtClean="0"/>
              <a:t> trans – “</a:t>
            </a:r>
            <a:r>
              <a:rPr lang="en-US" dirty="0" err="1" smtClean="0"/>
              <a:t>involunter</a:t>
            </a:r>
            <a:r>
              <a:rPr lang="en-US" dirty="0" smtClean="0"/>
              <a:t>”(</a:t>
            </a:r>
            <a:r>
              <a:rPr lang="en-US" dirty="0" err="1" smtClean="0"/>
              <a:t>diluar</a:t>
            </a:r>
            <a:r>
              <a:rPr lang="en-US" dirty="0" smtClean="0"/>
              <a:t> </a:t>
            </a:r>
            <a:r>
              <a:rPr lang="en-US" dirty="0" err="1" smtClean="0"/>
              <a:t>kemampuan</a:t>
            </a:r>
            <a:r>
              <a:rPr lang="en-US" dirty="0" smtClean="0"/>
              <a:t> </a:t>
            </a:r>
            <a:r>
              <a:rPr lang="en-US" dirty="0" err="1" smtClean="0"/>
              <a:t>individu</a:t>
            </a:r>
            <a:r>
              <a:rPr lang="en-US" dirty="0" smtClean="0"/>
              <a:t>) </a:t>
            </a:r>
            <a:r>
              <a:rPr lang="en-US" dirty="0" err="1" smtClean="0"/>
              <a:t>dan</a:t>
            </a:r>
            <a:r>
              <a:rPr lang="en-US" dirty="0" smtClean="0"/>
              <a:t> </a:t>
            </a:r>
            <a:r>
              <a:rPr lang="en-US" dirty="0" err="1" smtClean="0"/>
              <a:t>bukan</a:t>
            </a:r>
            <a:r>
              <a:rPr lang="en-US" dirty="0" smtClean="0"/>
              <a:t> </a:t>
            </a:r>
            <a:r>
              <a:rPr lang="en-US" dirty="0" err="1" smtClean="0"/>
              <a:t>mrp</a:t>
            </a:r>
            <a:r>
              <a:rPr lang="en-US" dirty="0" smtClean="0"/>
              <a:t> </a:t>
            </a:r>
            <a:r>
              <a:rPr lang="en-US" dirty="0" err="1" smtClean="0"/>
              <a:t>aktivitas</a:t>
            </a:r>
            <a:r>
              <a:rPr lang="en-US" dirty="0" smtClean="0"/>
              <a:t> </a:t>
            </a:r>
            <a:r>
              <a:rPr lang="en-US" dirty="0" err="1" smtClean="0"/>
              <a:t>yg</a:t>
            </a:r>
            <a:r>
              <a:rPr lang="en-US" dirty="0" smtClean="0"/>
              <a:t> </a:t>
            </a:r>
            <a:r>
              <a:rPr lang="en-US" dirty="0" err="1" smtClean="0"/>
              <a:t>biasa</a:t>
            </a:r>
            <a:r>
              <a:rPr lang="en-US" dirty="0" smtClean="0"/>
              <a:t>, </a:t>
            </a:r>
            <a:r>
              <a:rPr lang="en-US" dirty="0" err="1" smtClean="0"/>
              <a:t>dan</a:t>
            </a:r>
            <a:r>
              <a:rPr lang="en-US" dirty="0" smtClean="0"/>
              <a:t> </a:t>
            </a:r>
            <a:r>
              <a:rPr lang="en-US" dirty="0" err="1" smtClean="0"/>
              <a:t>bukan</a:t>
            </a:r>
            <a:r>
              <a:rPr lang="en-US" dirty="0" smtClean="0"/>
              <a:t> </a:t>
            </a:r>
            <a:r>
              <a:rPr lang="en-US" dirty="0" err="1" smtClean="0"/>
              <a:t>kegiatan</a:t>
            </a:r>
            <a:r>
              <a:rPr lang="en-US" dirty="0" smtClean="0"/>
              <a:t> </a:t>
            </a:r>
            <a:r>
              <a:rPr lang="en-US" dirty="0" err="1" smtClean="0"/>
              <a:t>keagamaan</a:t>
            </a:r>
            <a:r>
              <a:rPr lang="en-US" dirty="0" smtClean="0"/>
              <a:t> </a:t>
            </a:r>
            <a:r>
              <a:rPr lang="en-US" dirty="0" err="1" smtClean="0"/>
              <a:t>ataupun</a:t>
            </a:r>
            <a:r>
              <a:rPr lang="en-US" dirty="0" smtClean="0"/>
              <a:t> </a:t>
            </a:r>
            <a:r>
              <a:rPr lang="en-US" dirty="0" err="1" smtClean="0"/>
              <a:t>budaya</a:t>
            </a:r>
            <a:r>
              <a:rPr lang="en-US" dirty="0" smtClean="0"/>
              <a:t>.</a:t>
            </a:r>
            <a:endParaRPr lang="en-US" dirty="0"/>
          </a:p>
        </p:txBody>
      </p:sp>
    </p:spTree>
    <p:extLst>
      <p:ext uri="{BB962C8B-B14F-4D97-AF65-F5344CB8AC3E}">
        <p14:creationId xmlns:p14="http://schemas.microsoft.com/office/powerpoint/2010/main" val="1815631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066800"/>
            <a:ext cx="6196405" cy="4656269"/>
          </a:xfrm>
        </p:spPr>
        <p:txBody>
          <a:bodyPr/>
          <a:lstStyle/>
          <a:p>
            <a:pPr marL="0" indent="0" algn="just">
              <a:buNone/>
            </a:pPr>
            <a:r>
              <a:rPr lang="en-US" dirty="0" smtClean="0"/>
              <a:t>- </a:t>
            </a:r>
            <a:r>
              <a:rPr lang="en-US" dirty="0" err="1" smtClean="0"/>
              <a:t>Tidak</a:t>
            </a:r>
            <a:r>
              <a:rPr lang="en-US" dirty="0" smtClean="0"/>
              <a:t> </a:t>
            </a:r>
            <a:r>
              <a:rPr lang="en-US" dirty="0" err="1" smtClean="0"/>
              <a:t>ada</a:t>
            </a:r>
            <a:r>
              <a:rPr lang="en-US" dirty="0" smtClean="0"/>
              <a:t> </a:t>
            </a:r>
            <a:r>
              <a:rPr lang="en-US" dirty="0" err="1" smtClean="0"/>
              <a:t>penyebab</a:t>
            </a:r>
            <a:r>
              <a:rPr lang="en-US" dirty="0" smtClean="0"/>
              <a:t> </a:t>
            </a:r>
            <a:r>
              <a:rPr lang="en-US" dirty="0" err="1" smtClean="0"/>
              <a:t>organik</a:t>
            </a:r>
            <a:r>
              <a:rPr lang="en-US" dirty="0" smtClean="0"/>
              <a:t> (</a:t>
            </a:r>
            <a:r>
              <a:rPr lang="en-US" dirty="0" err="1" smtClean="0"/>
              <a:t>misalnya</a:t>
            </a:r>
            <a:r>
              <a:rPr lang="en-US" dirty="0" smtClean="0"/>
              <a:t> </a:t>
            </a:r>
            <a:r>
              <a:rPr lang="en-US" dirty="0" err="1" smtClean="0"/>
              <a:t>epilepsi</a:t>
            </a:r>
            <a:r>
              <a:rPr lang="en-US" dirty="0" smtClean="0"/>
              <a:t> </a:t>
            </a:r>
            <a:r>
              <a:rPr lang="en-US" dirty="0" err="1" smtClean="0"/>
              <a:t>lobus</a:t>
            </a:r>
            <a:r>
              <a:rPr lang="en-US" dirty="0" smtClean="0"/>
              <a:t> temporalis, </a:t>
            </a:r>
            <a:r>
              <a:rPr lang="en-US" dirty="0" err="1" smtClean="0"/>
              <a:t>cedera</a:t>
            </a:r>
            <a:r>
              <a:rPr lang="en-US" dirty="0" smtClean="0"/>
              <a:t> </a:t>
            </a:r>
            <a:r>
              <a:rPr lang="en-US" dirty="0" err="1" smtClean="0"/>
              <a:t>kepala</a:t>
            </a:r>
            <a:r>
              <a:rPr lang="en-US" dirty="0" smtClean="0"/>
              <a:t>, </a:t>
            </a:r>
            <a:r>
              <a:rPr lang="en-US" dirty="0" err="1" smtClean="0"/>
              <a:t>intoksikasi</a:t>
            </a:r>
            <a:r>
              <a:rPr lang="en-US" dirty="0" smtClean="0"/>
              <a:t> </a:t>
            </a:r>
            <a:r>
              <a:rPr lang="en-US" dirty="0" err="1" smtClean="0"/>
              <a:t>zat</a:t>
            </a:r>
            <a:r>
              <a:rPr lang="en-US" dirty="0" smtClean="0"/>
              <a:t> </a:t>
            </a:r>
            <a:r>
              <a:rPr lang="en-US" dirty="0" err="1" smtClean="0"/>
              <a:t>psikoaktif</a:t>
            </a:r>
            <a:r>
              <a:rPr lang="en-US" dirty="0" smtClean="0"/>
              <a:t>) </a:t>
            </a:r>
            <a:r>
              <a:rPr lang="en-US" dirty="0" err="1" smtClean="0"/>
              <a:t>dan</a:t>
            </a:r>
            <a:r>
              <a:rPr lang="en-US" dirty="0" smtClean="0"/>
              <a:t> </a:t>
            </a:r>
            <a:r>
              <a:rPr lang="en-US" dirty="0" err="1" smtClean="0"/>
              <a:t>bukan</a:t>
            </a:r>
            <a:r>
              <a:rPr lang="en-US" dirty="0" smtClean="0"/>
              <a:t> </a:t>
            </a:r>
            <a:r>
              <a:rPr lang="en-US" dirty="0" err="1" smtClean="0"/>
              <a:t>bagian</a:t>
            </a:r>
            <a:r>
              <a:rPr lang="en-US" dirty="0" smtClean="0"/>
              <a:t> </a:t>
            </a:r>
            <a:r>
              <a:rPr lang="en-US" dirty="0" err="1" smtClean="0"/>
              <a:t>dari</a:t>
            </a:r>
            <a:r>
              <a:rPr lang="en-US" dirty="0" smtClean="0"/>
              <a:t> </a:t>
            </a:r>
            <a:r>
              <a:rPr lang="en-US" dirty="0" err="1" smtClean="0"/>
              <a:t>ggn</a:t>
            </a:r>
            <a:r>
              <a:rPr lang="en-US" dirty="0" smtClean="0"/>
              <a:t> </a:t>
            </a:r>
            <a:r>
              <a:rPr lang="en-US" dirty="0" err="1" smtClean="0"/>
              <a:t>jiwa</a:t>
            </a:r>
            <a:r>
              <a:rPr lang="en-US" dirty="0" smtClean="0"/>
              <a:t> </a:t>
            </a:r>
            <a:r>
              <a:rPr lang="en-US" dirty="0" err="1" smtClean="0"/>
              <a:t>tertentu</a:t>
            </a:r>
            <a:r>
              <a:rPr lang="en-US" dirty="0" smtClean="0"/>
              <a:t> (</a:t>
            </a:r>
            <a:r>
              <a:rPr lang="en-US" dirty="0" err="1" smtClean="0"/>
              <a:t>mis</a:t>
            </a:r>
            <a:r>
              <a:rPr lang="en-US" dirty="0" smtClean="0"/>
              <a:t> : </a:t>
            </a:r>
            <a:r>
              <a:rPr lang="en-US" dirty="0" err="1" smtClean="0"/>
              <a:t>skizofrenia</a:t>
            </a:r>
            <a:r>
              <a:rPr lang="en-US" dirty="0" smtClean="0"/>
              <a:t>, </a:t>
            </a:r>
            <a:r>
              <a:rPr lang="en-US" dirty="0" err="1" smtClean="0"/>
              <a:t>ggn</a:t>
            </a:r>
            <a:r>
              <a:rPr lang="en-US" dirty="0" smtClean="0"/>
              <a:t> </a:t>
            </a:r>
            <a:r>
              <a:rPr lang="en-US" dirty="0" err="1" smtClean="0"/>
              <a:t>kepribadian</a:t>
            </a:r>
            <a:r>
              <a:rPr lang="en-US" dirty="0" smtClean="0"/>
              <a:t> </a:t>
            </a:r>
            <a:r>
              <a:rPr lang="en-US" dirty="0" err="1" smtClean="0"/>
              <a:t>multipel</a:t>
            </a:r>
            <a:r>
              <a:rPr lang="en-US" dirty="0" smtClean="0"/>
              <a:t>).</a:t>
            </a:r>
            <a:endParaRPr lang="en-US" dirty="0"/>
          </a:p>
        </p:txBody>
      </p:sp>
    </p:spTree>
    <p:extLst>
      <p:ext uri="{BB962C8B-B14F-4D97-AF65-F5344CB8AC3E}">
        <p14:creationId xmlns:p14="http://schemas.microsoft.com/office/powerpoint/2010/main" val="9879079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219200"/>
            <a:ext cx="6196405" cy="4503869"/>
          </a:xfrm>
        </p:spPr>
        <p:txBody>
          <a:bodyPr/>
          <a:lstStyle/>
          <a:p>
            <a:pPr marL="0" indent="0">
              <a:buNone/>
            </a:pPr>
            <a:r>
              <a:rPr lang="en-US" b="1" dirty="0" smtClean="0"/>
              <a:t>F44.4 </a:t>
            </a:r>
            <a:r>
              <a:rPr lang="en-US" b="1" dirty="0" err="1"/>
              <a:t>G</a:t>
            </a:r>
            <a:r>
              <a:rPr lang="en-US" b="1" dirty="0" err="1" smtClean="0"/>
              <a:t>angguan</a:t>
            </a:r>
            <a:r>
              <a:rPr lang="en-US" b="1" dirty="0" smtClean="0"/>
              <a:t> </a:t>
            </a:r>
            <a:r>
              <a:rPr lang="en-US" b="1" dirty="0" err="1" smtClean="0"/>
              <a:t>Motorik</a:t>
            </a:r>
            <a:r>
              <a:rPr lang="en-US" b="1" dirty="0" smtClean="0"/>
              <a:t> </a:t>
            </a:r>
            <a:r>
              <a:rPr lang="en-US" b="1" dirty="0" err="1" smtClean="0"/>
              <a:t>Disosiatif</a:t>
            </a:r>
            <a:endParaRPr lang="en-US" b="1" dirty="0" smtClean="0"/>
          </a:p>
          <a:p>
            <a:pPr>
              <a:buFontTx/>
              <a:buChar char="-"/>
            </a:pPr>
            <a:r>
              <a:rPr lang="en-US" dirty="0" err="1" smtClean="0"/>
              <a:t>Bentuk</a:t>
            </a:r>
            <a:r>
              <a:rPr lang="en-US" dirty="0" smtClean="0"/>
              <a:t> paling </a:t>
            </a:r>
            <a:r>
              <a:rPr lang="en-US" dirty="0" err="1" smtClean="0"/>
              <a:t>umum</a:t>
            </a:r>
            <a:r>
              <a:rPr lang="en-US" dirty="0" smtClean="0"/>
              <a:t> </a:t>
            </a:r>
            <a:r>
              <a:rPr lang="en-US" dirty="0" err="1" smtClean="0"/>
              <a:t>dari</a:t>
            </a:r>
            <a:r>
              <a:rPr lang="en-US" dirty="0" smtClean="0"/>
              <a:t> </a:t>
            </a:r>
            <a:r>
              <a:rPr lang="en-US" dirty="0" err="1" smtClean="0"/>
              <a:t>ggn</a:t>
            </a:r>
            <a:r>
              <a:rPr lang="en-US" dirty="0" smtClean="0"/>
              <a:t> </a:t>
            </a:r>
            <a:r>
              <a:rPr lang="en-US" dirty="0" err="1" smtClean="0"/>
              <a:t>ini</a:t>
            </a:r>
            <a:r>
              <a:rPr lang="en-US" dirty="0" smtClean="0"/>
              <a:t> : </a:t>
            </a:r>
            <a:r>
              <a:rPr lang="en-US" dirty="0" err="1" smtClean="0"/>
              <a:t>ketidakmampuan</a:t>
            </a:r>
            <a:r>
              <a:rPr lang="en-US" dirty="0" smtClean="0"/>
              <a:t> </a:t>
            </a:r>
            <a:r>
              <a:rPr lang="en-US" dirty="0" err="1" smtClean="0"/>
              <a:t>menggerakkan</a:t>
            </a:r>
            <a:r>
              <a:rPr lang="en-US" dirty="0" smtClean="0"/>
              <a:t> </a:t>
            </a:r>
            <a:r>
              <a:rPr lang="en-US" dirty="0" err="1" smtClean="0"/>
              <a:t>seluruh</a:t>
            </a:r>
            <a:r>
              <a:rPr lang="en-US" dirty="0" smtClean="0"/>
              <a:t> / </a:t>
            </a:r>
            <a:r>
              <a:rPr lang="en-US" dirty="0" err="1" smtClean="0"/>
              <a:t>sebagian</a:t>
            </a:r>
            <a:r>
              <a:rPr lang="en-US" dirty="0" smtClean="0"/>
              <a:t> </a:t>
            </a:r>
            <a:r>
              <a:rPr lang="en-US" dirty="0" err="1" smtClean="0"/>
              <a:t>anggota</a:t>
            </a:r>
            <a:r>
              <a:rPr lang="en-US" dirty="0" smtClean="0"/>
              <a:t> </a:t>
            </a:r>
            <a:r>
              <a:rPr lang="en-US" dirty="0" err="1" smtClean="0"/>
              <a:t>gerak</a:t>
            </a:r>
            <a:r>
              <a:rPr lang="en-US" dirty="0" smtClean="0"/>
              <a:t> (</a:t>
            </a:r>
            <a:r>
              <a:rPr lang="en-US" dirty="0" err="1" smtClean="0"/>
              <a:t>tangan</a:t>
            </a:r>
            <a:r>
              <a:rPr lang="en-US" dirty="0" smtClean="0"/>
              <a:t> </a:t>
            </a:r>
            <a:r>
              <a:rPr lang="en-US" dirty="0" err="1" smtClean="0"/>
              <a:t>atau</a:t>
            </a:r>
            <a:r>
              <a:rPr lang="en-US" dirty="0" smtClean="0"/>
              <a:t> kaki).</a:t>
            </a:r>
          </a:p>
          <a:p>
            <a:pPr>
              <a:buFontTx/>
              <a:buChar char="-"/>
            </a:pPr>
            <a:r>
              <a:rPr lang="en-US" dirty="0" err="1" smtClean="0"/>
              <a:t>Ggn</a:t>
            </a:r>
            <a:r>
              <a:rPr lang="en-US" dirty="0" smtClean="0"/>
              <a:t> </a:t>
            </a:r>
            <a:r>
              <a:rPr lang="en-US" dirty="0" err="1" smtClean="0"/>
              <a:t>fisiknya</a:t>
            </a:r>
            <a:r>
              <a:rPr lang="en-US" dirty="0" smtClean="0"/>
              <a:t> </a:t>
            </a:r>
            <a:r>
              <a:rPr lang="en-US" dirty="0" err="1" smtClean="0"/>
              <a:t>berbeda</a:t>
            </a:r>
            <a:r>
              <a:rPr lang="en-US" dirty="0" smtClean="0"/>
              <a:t> </a:t>
            </a:r>
            <a:r>
              <a:rPr lang="en-US" dirty="0" err="1" smtClean="0"/>
              <a:t>dengan</a:t>
            </a:r>
            <a:r>
              <a:rPr lang="en-US" dirty="0" smtClean="0"/>
              <a:t> </a:t>
            </a:r>
            <a:r>
              <a:rPr lang="en-US" dirty="0" err="1" smtClean="0"/>
              <a:t>prinsip</a:t>
            </a:r>
            <a:r>
              <a:rPr lang="en-US" dirty="0" smtClean="0"/>
              <a:t> </a:t>
            </a:r>
            <a:r>
              <a:rPr lang="en-US" dirty="0" err="1" smtClean="0"/>
              <a:t>fisiologik</a:t>
            </a:r>
            <a:r>
              <a:rPr lang="en-US" dirty="0" smtClean="0"/>
              <a:t> </a:t>
            </a:r>
            <a:r>
              <a:rPr lang="en-US" dirty="0" err="1" smtClean="0"/>
              <a:t>maupun</a:t>
            </a:r>
            <a:r>
              <a:rPr lang="en-US" dirty="0" smtClean="0"/>
              <a:t> </a:t>
            </a:r>
            <a:r>
              <a:rPr lang="en-US" dirty="0" err="1" smtClean="0"/>
              <a:t>anatomik</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744611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219200"/>
            <a:ext cx="6196405" cy="4503869"/>
          </a:xfrm>
        </p:spPr>
        <p:txBody>
          <a:bodyPr/>
          <a:lstStyle/>
          <a:p>
            <a:pPr marL="0" indent="0">
              <a:buNone/>
            </a:pPr>
            <a:r>
              <a:rPr lang="en-US" b="1" dirty="0" smtClean="0"/>
              <a:t>F44.5 </a:t>
            </a:r>
            <a:r>
              <a:rPr lang="en-US" b="1" dirty="0" err="1" smtClean="0"/>
              <a:t>Konvulsi</a:t>
            </a:r>
            <a:r>
              <a:rPr lang="en-US" b="1" dirty="0" smtClean="0"/>
              <a:t> </a:t>
            </a:r>
            <a:r>
              <a:rPr lang="en-US" b="1" dirty="0" err="1" smtClean="0"/>
              <a:t>Disosiatif</a:t>
            </a:r>
            <a:r>
              <a:rPr lang="en-US" b="1" dirty="0" smtClean="0"/>
              <a:t> (</a:t>
            </a:r>
            <a:r>
              <a:rPr lang="en-US" b="1" i="1" dirty="0" smtClean="0"/>
              <a:t>pseudo seizures</a:t>
            </a:r>
            <a:r>
              <a:rPr lang="en-US" b="1" dirty="0" smtClean="0"/>
              <a:t>) </a:t>
            </a:r>
            <a:endParaRPr lang="en-US" b="1" dirty="0"/>
          </a:p>
          <a:p>
            <a:pPr>
              <a:buFontTx/>
              <a:buChar char="-"/>
            </a:pPr>
            <a:r>
              <a:rPr lang="en-US" dirty="0" err="1" smtClean="0"/>
              <a:t>Dapat</a:t>
            </a:r>
            <a:r>
              <a:rPr lang="en-US" dirty="0" smtClean="0"/>
              <a:t> </a:t>
            </a:r>
            <a:r>
              <a:rPr lang="en-US" dirty="0" err="1" smtClean="0"/>
              <a:t>sangat</a:t>
            </a:r>
            <a:r>
              <a:rPr lang="en-US" dirty="0" smtClean="0"/>
              <a:t> </a:t>
            </a:r>
            <a:r>
              <a:rPr lang="en-US" dirty="0" err="1" smtClean="0"/>
              <a:t>mirip</a:t>
            </a:r>
            <a:r>
              <a:rPr lang="en-US" dirty="0" smtClean="0"/>
              <a:t>  </a:t>
            </a:r>
            <a:r>
              <a:rPr lang="en-US" dirty="0" err="1" smtClean="0"/>
              <a:t>dgn</a:t>
            </a:r>
            <a:r>
              <a:rPr lang="en-US" dirty="0" smtClean="0"/>
              <a:t> </a:t>
            </a:r>
            <a:r>
              <a:rPr lang="en-US" dirty="0" err="1" smtClean="0"/>
              <a:t>kejang</a:t>
            </a:r>
            <a:r>
              <a:rPr lang="en-US" dirty="0" smtClean="0"/>
              <a:t> </a:t>
            </a:r>
            <a:r>
              <a:rPr lang="en-US" dirty="0" err="1" smtClean="0"/>
              <a:t>epileptik</a:t>
            </a:r>
            <a:r>
              <a:rPr lang="en-US" dirty="0" smtClean="0"/>
              <a:t> </a:t>
            </a:r>
            <a:r>
              <a:rPr lang="en-US" dirty="0" err="1" smtClean="0"/>
              <a:t>dlm</a:t>
            </a:r>
            <a:r>
              <a:rPr lang="en-US" dirty="0" smtClean="0"/>
              <a:t> </a:t>
            </a:r>
            <a:r>
              <a:rPr lang="en-US" dirty="0" err="1" smtClean="0"/>
              <a:t>hal</a:t>
            </a:r>
            <a:r>
              <a:rPr lang="en-US" dirty="0" smtClean="0"/>
              <a:t> </a:t>
            </a:r>
            <a:r>
              <a:rPr lang="en-US" dirty="0" err="1" smtClean="0"/>
              <a:t>gerakan-gerakannya</a:t>
            </a:r>
            <a:r>
              <a:rPr lang="en-US" dirty="0" smtClean="0"/>
              <a:t>, </a:t>
            </a:r>
            <a:r>
              <a:rPr lang="en-US" dirty="0" err="1" smtClean="0"/>
              <a:t>akan</a:t>
            </a:r>
            <a:r>
              <a:rPr lang="en-US" dirty="0" smtClean="0"/>
              <a:t> </a:t>
            </a:r>
            <a:r>
              <a:rPr lang="en-US" dirty="0" err="1" smtClean="0"/>
              <a:t>tetapi</a:t>
            </a:r>
            <a:r>
              <a:rPr lang="en-US" dirty="0" smtClean="0"/>
              <a:t> </a:t>
            </a:r>
            <a:r>
              <a:rPr lang="en-US" dirty="0" err="1" smtClean="0"/>
              <a:t>sangat</a:t>
            </a:r>
            <a:r>
              <a:rPr lang="en-US" dirty="0" smtClean="0"/>
              <a:t> </a:t>
            </a:r>
            <a:r>
              <a:rPr lang="en-US" dirty="0" err="1" smtClean="0"/>
              <a:t>jarang</a:t>
            </a:r>
            <a:r>
              <a:rPr lang="en-US" dirty="0" smtClean="0"/>
              <a:t> </a:t>
            </a:r>
            <a:r>
              <a:rPr lang="en-US" dirty="0" err="1" smtClean="0"/>
              <a:t>disertai</a:t>
            </a:r>
            <a:r>
              <a:rPr lang="en-US" dirty="0" smtClean="0"/>
              <a:t> </a:t>
            </a:r>
            <a:r>
              <a:rPr lang="en-US" dirty="0" err="1" smtClean="0"/>
              <a:t>lidah</a:t>
            </a:r>
            <a:r>
              <a:rPr lang="en-US" dirty="0" smtClean="0"/>
              <a:t> </a:t>
            </a:r>
            <a:r>
              <a:rPr lang="en-US" dirty="0" err="1" smtClean="0"/>
              <a:t>tergigit</a:t>
            </a:r>
            <a:r>
              <a:rPr lang="en-US" dirty="0" smtClean="0"/>
              <a:t>, </a:t>
            </a:r>
            <a:r>
              <a:rPr lang="en-US" dirty="0" err="1" smtClean="0"/>
              <a:t>luka</a:t>
            </a:r>
            <a:r>
              <a:rPr lang="en-US" dirty="0" smtClean="0"/>
              <a:t> </a:t>
            </a:r>
            <a:r>
              <a:rPr lang="en-US" dirty="0" err="1" smtClean="0"/>
              <a:t>serius</a:t>
            </a:r>
            <a:r>
              <a:rPr lang="en-US" dirty="0" smtClean="0"/>
              <a:t> </a:t>
            </a:r>
            <a:r>
              <a:rPr lang="en-US" dirty="0" err="1" smtClean="0"/>
              <a:t>saat</a:t>
            </a:r>
            <a:r>
              <a:rPr lang="en-US" dirty="0" smtClean="0"/>
              <a:t> </a:t>
            </a:r>
            <a:r>
              <a:rPr lang="en-US" dirty="0" err="1" smtClean="0"/>
              <a:t>jatuh</a:t>
            </a:r>
            <a:r>
              <a:rPr lang="en-US" dirty="0" smtClean="0"/>
              <a:t> </a:t>
            </a:r>
            <a:r>
              <a:rPr lang="en-US" dirty="0" err="1" smtClean="0"/>
              <a:t>karena</a:t>
            </a:r>
            <a:r>
              <a:rPr lang="en-US" dirty="0" smtClean="0"/>
              <a:t> </a:t>
            </a:r>
            <a:r>
              <a:rPr lang="en-US" dirty="0" err="1" smtClean="0"/>
              <a:t>serangan</a:t>
            </a:r>
            <a:r>
              <a:rPr lang="en-US" dirty="0" smtClean="0"/>
              <a:t> </a:t>
            </a:r>
            <a:r>
              <a:rPr lang="en-US" dirty="0" err="1" smtClean="0"/>
              <a:t>dan</a:t>
            </a:r>
            <a:r>
              <a:rPr lang="en-US" dirty="0" smtClean="0"/>
              <a:t> </a:t>
            </a:r>
            <a:r>
              <a:rPr lang="en-US" dirty="0" err="1" smtClean="0"/>
              <a:t>mengompol</a:t>
            </a:r>
            <a:r>
              <a:rPr lang="en-US" dirty="0" smtClean="0"/>
              <a:t>. </a:t>
            </a:r>
          </a:p>
          <a:p>
            <a:pPr>
              <a:buFontTx/>
              <a:buChar char="-"/>
            </a:pPr>
            <a:r>
              <a:rPr lang="en-US" dirty="0" err="1" smtClean="0"/>
              <a:t>Juga</a:t>
            </a:r>
            <a:r>
              <a:rPr lang="en-US" dirty="0" smtClean="0"/>
              <a:t> </a:t>
            </a:r>
            <a:r>
              <a:rPr lang="en-US" dirty="0" err="1" smtClean="0"/>
              <a:t>tdk</a:t>
            </a:r>
            <a:r>
              <a:rPr lang="en-US" dirty="0" smtClean="0"/>
              <a:t> </a:t>
            </a:r>
            <a:r>
              <a:rPr lang="en-US" dirty="0" err="1" smtClean="0"/>
              <a:t>dijumpai</a:t>
            </a:r>
            <a:r>
              <a:rPr lang="en-US" dirty="0" smtClean="0"/>
              <a:t> </a:t>
            </a:r>
            <a:r>
              <a:rPr lang="en-US" dirty="0" err="1" smtClean="0"/>
              <a:t>kehilangan</a:t>
            </a:r>
            <a:r>
              <a:rPr lang="en-US" dirty="0" smtClean="0"/>
              <a:t> </a:t>
            </a:r>
            <a:r>
              <a:rPr lang="en-US" dirty="0" err="1" smtClean="0"/>
              <a:t>kesadaran</a:t>
            </a:r>
            <a:r>
              <a:rPr lang="en-US" dirty="0" smtClean="0"/>
              <a:t> </a:t>
            </a:r>
            <a:r>
              <a:rPr lang="en-US" dirty="0" err="1" smtClean="0"/>
              <a:t>atau</a:t>
            </a:r>
            <a:r>
              <a:rPr lang="en-US" dirty="0" smtClean="0"/>
              <a:t> </a:t>
            </a:r>
            <a:r>
              <a:rPr lang="en-US" dirty="0" err="1" smtClean="0"/>
              <a:t>hal</a:t>
            </a:r>
            <a:r>
              <a:rPr lang="en-US" dirty="0" smtClean="0"/>
              <a:t> </a:t>
            </a:r>
            <a:r>
              <a:rPr lang="en-US" dirty="0" err="1" smtClean="0"/>
              <a:t>tsb</a:t>
            </a:r>
            <a:r>
              <a:rPr lang="en-US" dirty="0" smtClean="0"/>
              <a:t> </a:t>
            </a:r>
            <a:r>
              <a:rPr lang="en-US" dirty="0" err="1" smtClean="0"/>
              <a:t>diganti</a:t>
            </a:r>
            <a:r>
              <a:rPr lang="en-US" dirty="0" smtClean="0"/>
              <a:t> </a:t>
            </a:r>
            <a:r>
              <a:rPr lang="en-US" dirty="0" err="1" smtClean="0"/>
              <a:t>dgn</a:t>
            </a:r>
            <a:r>
              <a:rPr lang="en-US" dirty="0" smtClean="0"/>
              <a:t> </a:t>
            </a:r>
            <a:r>
              <a:rPr lang="en-US" dirty="0" err="1" smtClean="0"/>
              <a:t>keadaan</a:t>
            </a:r>
            <a:r>
              <a:rPr lang="en-US" dirty="0" smtClean="0"/>
              <a:t> </a:t>
            </a:r>
            <a:r>
              <a:rPr lang="en-US" dirty="0" err="1" smtClean="0"/>
              <a:t>seperti</a:t>
            </a:r>
            <a:r>
              <a:rPr lang="en-US" dirty="0" smtClean="0"/>
              <a:t> stupor </a:t>
            </a:r>
            <a:r>
              <a:rPr lang="en-US" dirty="0" err="1" smtClean="0"/>
              <a:t>atau</a:t>
            </a:r>
            <a:r>
              <a:rPr lang="en-US" dirty="0" smtClean="0"/>
              <a:t> trans.</a:t>
            </a:r>
          </a:p>
        </p:txBody>
      </p:sp>
    </p:spTree>
    <p:extLst>
      <p:ext uri="{BB962C8B-B14F-4D97-AF65-F5344CB8AC3E}">
        <p14:creationId xmlns:p14="http://schemas.microsoft.com/office/powerpoint/2010/main" val="7228378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90600"/>
            <a:ext cx="6196405" cy="4732469"/>
          </a:xfrm>
        </p:spPr>
        <p:txBody>
          <a:bodyPr/>
          <a:lstStyle/>
          <a:p>
            <a:pPr marL="0" indent="0">
              <a:buNone/>
            </a:pPr>
            <a:r>
              <a:rPr lang="en-US" sz="2000" b="1" dirty="0" smtClean="0"/>
              <a:t>F44.6 </a:t>
            </a:r>
            <a:r>
              <a:rPr lang="en-US" sz="2000" b="1" dirty="0" err="1" smtClean="0"/>
              <a:t>Anestesia</a:t>
            </a:r>
            <a:r>
              <a:rPr lang="en-US" sz="2000" b="1" dirty="0" smtClean="0"/>
              <a:t> </a:t>
            </a:r>
            <a:r>
              <a:rPr lang="en-US" sz="2000" b="1" dirty="0" err="1" smtClean="0"/>
              <a:t>dan</a:t>
            </a:r>
            <a:r>
              <a:rPr lang="en-US" sz="2000" b="1" dirty="0" smtClean="0"/>
              <a:t> </a:t>
            </a:r>
            <a:r>
              <a:rPr lang="en-US" sz="2000" b="1" dirty="0" err="1" smtClean="0"/>
              <a:t>Kehilangan</a:t>
            </a:r>
            <a:r>
              <a:rPr lang="en-US" sz="2000" b="1" dirty="0" smtClean="0"/>
              <a:t> </a:t>
            </a:r>
            <a:r>
              <a:rPr lang="en-US" sz="2000" b="1" dirty="0" err="1"/>
              <a:t>S</a:t>
            </a:r>
            <a:r>
              <a:rPr lang="en-US" sz="2000" b="1" dirty="0" err="1" smtClean="0"/>
              <a:t>ensorik</a:t>
            </a:r>
            <a:r>
              <a:rPr lang="en-US" sz="2000" b="1" dirty="0" smtClean="0"/>
              <a:t> </a:t>
            </a:r>
            <a:r>
              <a:rPr lang="en-US" sz="2000" b="1" dirty="0" err="1" smtClean="0"/>
              <a:t>Disosiatif</a:t>
            </a:r>
            <a:endParaRPr lang="en-US" sz="2000" b="1" dirty="0" smtClean="0"/>
          </a:p>
          <a:p>
            <a:pPr>
              <a:buFontTx/>
              <a:buChar char="-"/>
            </a:pPr>
            <a:r>
              <a:rPr lang="en-US" dirty="0" err="1" smtClean="0"/>
              <a:t>Gejala</a:t>
            </a:r>
            <a:r>
              <a:rPr lang="en-US" dirty="0" smtClean="0"/>
              <a:t> </a:t>
            </a:r>
            <a:r>
              <a:rPr lang="en-US" dirty="0" err="1" smtClean="0"/>
              <a:t>anestesi</a:t>
            </a:r>
            <a:r>
              <a:rPr lang="en-US" dirty="0" smtClean="0"/>
              <a:t> </a:t>
            </a:r>
            <a:r>
              <a:rPr lang="en-US" dirty="0" err="1" smtClean="0"/>
              <a:t>pada</a:t>
            </a:r>
            <a:r>
              <a:rPr lang="en-US" dirty="0" smtClean="0"/>
              <a:t> </a:t>
            </a:r>
            <a:r>
              <a:rPr lang="en-US" dirty="0" err="1" smtClean="0"/>
              <a:t>kulit</a:t>
            </a:r>
            <a:r>
              <a:rPr lang="en-US" dirty="0" smtClean="0"/>
              <a:t> </a:t>
            </a:r>
            <a:r>
              <a:rPr lang="en-US" dirty="0" err="1" smtClean="0"/>
              <a:t>seringkali</a:t>
            </a:r>
            <a:r>
              <a:rPr lang="en-US" dirty="0" smtClean="0"/>
              <a:t> </a:t>
            </a:r>
            <a:r>
              <a:rPr lang="en-US" dirty="0" err="1" smtClean="0"/>
              <a:t>mempunyai</a:t>
            </a:r>
            <a:r>
              <a:rPr lang="en-US" dirty="0" smtClean="0"/>
              <a:t> </a:t>
            </a:r>
            <a:r>
              <a:rPr lang="en-US" dirty="0" err="1" smtClean="0"/>
              <a:t>batas-batas</a:t>
            </a:r>
            <a:r>
              <a:rPr lang="en-US" dirty="0" smtClean="0"/>
              <a:t> </a:t>
            </a:r>
            <a:r>
              <a:rPr lang="en-US" dirty="0" err="1" smtClean="0"/>
              <a:t>yg</a:t>
            </a:r>
            <a:r>
              <a:rPr lang="en-US" dirty="0" smtClean="0"/>
              <a:t> </a:t>
            </a:r>
            <a:r>
              <a:rPr lang="en-US" dirty="0" err="1" smtClean="0"/>
              <a:t>tegas</a:t>
            </a:r>
            <a:r>
              <a:rPr lang="en-US" dirty="0" smtClean="0"/>
              <a:t> (</a:t>
            </a:r>
            <a:r>
              <a:rPr lang="en-US" dirty="0" err="1" smtClean="0"/>
              <a:t>menggambarkan</a:t>
            </a:r>
            <a:r>
              <a:rPr lang="en-US" dirty="0" smtClean="0"/>
              <a:t> </a:t>
            </a:r>
            <a:r>
              <a:rPr lang="en-US" dirty="0" err="1" smtClean="0"/>
              <a:t>pemikiran</a:t>
            </a:r>
            <a:r>
              <a:rPr lang="en-US" dirty="0" smtClean="0"/>
              <a:t> pasien </a:t>
            </a:r>
            <a:r>
              <a:rPr lang="en-US" dirty="0" err="1" smtClean="0"/>
              <a:t>mengenai</a:t>
            </a:r>
            <a:r>
              <a:rPr lang="en-US" dirty="0" smtClean="0"/>
              <a:t> </a:t>
            </a:r>
            <a:r>
              <a:rPr lang="en-US" dirty="0" err="1" smtClean="0"/>
              <a:t>fungsi</a:t>
            </a:r>
            <a:r>
              <a:rPr lang="en-US" dirty="0" smtClean="0"/>
              <a:t> </a:t>
            </a:r>
            <a:r>
              <a:rPr lang="en-US" dirty="0" err="1" smtClean="0"/>
              <a:t>tubuhnya</a:t>
            </a:r>
            <a:r>
              <a:rPr lang="en-US" dirty="0" smtClean="0"/>
              <a:t> </a:t>
            </a:r>
            <a:r>
              <a:rPr lang="en-US" dirty="0" err="1" smtClean="0"/>
              <a:t>dan</a:t>
            </a:r>
            <a:r>
              <a:rPr lang="en-US" dirty="0" smtClean="0"/>
              <a:t> </a:t>
            </a:r>
            <a:r>
              <a:rPr lang="en-US" dirty="0" err="1" smtClean="0"/>
              <a:t>bukan</a:t>
            </a:r>
            <a:r>
              <a:rPr lang="en-US" dirty="0" smtClean="0"/>
              <a:t> </a:t>
            </a:r>
            <a:r>
              <a:rPr lang="en-US" dirty="0" err="1" smtClean="0"/>
              <a:t>menggambarkan</a:t>
            </a:r>
            <a:r>
              <a:rPr lang="en-US" dirty="0" smtClean="0"/>
              <a:t> </a:t>
            </a:r>
            <a:r>
              <a:rPr lang="en-US" dirty="0" err="1" smtClean="0"/>
              <a:t>kondisi</a:t>
            </a:r>
            <a:r>
              <a:rPr lang="en-US" dirty="0" smtClean="0"/>
              <a:t> </a:t>
            </a:r>
            <a:r>
              <a:rPr lang="en-US" dirty="0" err="1" smtClean="0"/>
              <a:t>klinis</a:t>
            </a:r>
            <a:r>
              <a:rPr lang="en-US" dirty="0" smtClean="0"/>
              <a:t> </a:t>
            </a:r>
            <a:r>
              <a:rPr lang="en-US" dirty="0" err="1" smtClean="0"/>
              <a:t>sebenarnya</a:t>
            </a:r>
            <a:r>
              <a:rPr lang="en-US" dirty="0" smtClean="0"/>
              <a:t>)</a:t>
            </a:r>
          </a:p>
          <a:p>
            <a:pPr>
              <a:buFontTx/>
              <a:buChar char="-"/>
            </a:pPr>
            <a:r>
              <a:rPr lang="en-US" dirty="0" err="1" smtClean="0"/>
              <a:t>Khlgan</a:t>
            </a:r>
            <a:r>
              <a:rPr lang="en-US" dirty="0" smtClean="0"/>
              <a:t> </a:t>
            </a:r>
            <a:r>
              <a:rPr lang="en-US" dirty="0" err="1" smtClean="0"/>
              <a:t>penglihatan</a:t>
            </a:r>
            <a:r>
              <a:rPr lang="en-US" dirty="0" smtClean="0"/>
              <a:t> </a:t>
            </a:r>
            <a:r>
              <a:rPr lang="en-US" dirty="0" err="1" smtClean="0"/>
              <a:t>jrg</a:t>
            </a:r>
            <a:r>
              <a:rPr lang="en-US" dirty="0" smtClean="0"/>
              <a:t> </a:t>
            </a:r>
            <a:r>
              <a:rPr lang="en-US" dirty="0" err="1" smtClean="0"/>
              <a:t>bersifat</a:t>
            </a:r>
            <a:r>
              <a:rPr lang="en-US" dirty="0" smtClean="0"/>
              <a:t> total, </a:t>
            </a:r>
            <a:r>
              <a:rPr lang="en-US" dirty="0" err="1" smtClean="0"/>
              <a:t>lbh</a:t>
            </a:r>
            <a:r>
              <a:rPr lang="en-US" dirty="0" smtClean="0"/>
              <a:t> </a:t>
            </a:r>
            <a:r>
              <a:rPr lang="en-US" dirty="0" err="1" smtClean="0"/>
              <a:t>bnyk</a:t>
            </a:r>
            <a:r>
              <a:rPr lang="en-US" dirty="0" smtClean="0"/>
              <a:t> </a:t>
            </a:r>
            <a:r>
              <a:rPr lang="en-US" dirty="0" err="1" smtClean="0"/>
              <a:t>berupa</a:t>
            </a:r>
            <a:r>
              <a:rPr lang="en-US" dirty="0" smtClean="0"/>
              <a:t> </a:t>
            </a:r>
            <a:r>
              <a:rPr lang="en-US" dirty="0" err="1" smtClean="0"/>
              <a:t>ggn</a:t>
            </a:r>
            <a:r>
              <a:rPr lang="en-US" dirty="0" smtClean="0"/>
              <a:t> </a:t>
            </a:r>
            <a:r>
              <a:rPr lang="en-US" dirty="0" err="1" smtClean="0"/>
              <a:t>ketajaman</a:t>
            </a:r>
            <a:r>
              <a:rPr lang="en-US" dirty="0" smtClean="0"/>
              <a:t> </a:t>
            </a:r>
            <a:r>
              <a:rPr lang="en-US" dirty="0" err="1" smtClean="0"/>
              <a:t>penglihatan</a:t>
            </a:r>
            <a:r>
              <a:rPr lang="en-US" dirty="0" smtClean="0"/>
              <a:t>, </a:t>
            </a:r>
            <a:r>
              <a:rPr lang="en-US" dirty="0" err="1" smtClean="0"/>
              <a:t>kekaburan</a:t>
            </a:r>
            <a:r>
              <a:rPr lang="en-US" dirty="0" smtClean="0"/>
              <a:t> </a:t>
            </a:r>
            <a:r>
              <a:rPr lang="en-US" dirty="0" err="1" smtClean="0"/>
              <a:t>atau</a:t>
            </a:r>
            <a:r>
              <a:rPr lang="en-US" dirty="0" smtClean="0"/>
              <a:t> “</a:t>
            </a:r>
            <a:r>
              <a:rPr lang="en-US" i="1" dirty="0" smtClean="0"/>
              <a:t>tunnel vision</a:t>
            </a:r>
            <a:r>
              <a:rPr lang="en-US" dirty="0" smtClean="0"/>
              <a:t>”. </a:t>
            </a:r>
          </a:p>
          <a:p>
            <a:pPr marL="0" indent="0">
              <a:buNone/>
            </a:pPr>
            <a:r>
              <a:rPr lang="en-US" dirty="0"/>
              <a:t> </a:t>
            </a:r>
            <a:r>
              <a:rPr lang="en-US" dirty="0" smtClean="0"/>
              <a:t>   </a:t>
            </a:r>
            <a:r>
              <a:rPr lang="en-US" dirty="0" err="1" smtClean="0"/>
              <a:t>Meskipun</a:t>
            </a:r>
            <a:r>
              <a:rPr lang="en-US" dirty="0" smtClean="0"/>
              <a:t> </a:t>
            </a:r>
            <a:r>
              <a:rPr lang="en-US" dirty="0" err="1" smtClean="0"/>
              <a:t>ada</a:t>
            </a:r>
            <a:r>
              <a:rPr lang="en-US" dirty="0" smtClean="0"/>
              <a:t> </a:t>
            </a:r>
            <a:r>
              <a:rPr lang="en-US" dirty="0" err="1" smtClean="0"/>
              <a:t>ggn</a:t>
            </a:r>
            <a:r>
              <a:rPr lang="en-US" dirty="0" smtClean="0"/>
              <a:t> </a:t>
            </a:r>
            <a:r>
              <a:rPr lang="en-US" dirty="0" err="1" smtClean="0"/>
              <a:t>penglihatan</a:t>
            </a:r>
            <a:r>
              <a:rPr lang="en-US" dirty="0" smtClean="0"/>
              <a:t>, </a:t>
            </a:r>
            <a:r>
              <a:rPr lang="en-US" dirty="0" err="1" smtClean="0"/>
              <a:t>mobilitas</a:t>
            </a:r>
            <a:r>
              <a:rPr lang="en-US" dirty="0" smtClean="0"/>
              <a:t>      </a:t>
            </a:r>
          </a:p>
          <a:p>
            <a:pPr marL="0" indent="0">
              <a:buNone/>
            </a:pPr>
            <a:r>
              <a:rPr lang="en-US" dirty="0"/>
              <a:t> </a:t>
            </a:r>
            <a:r>
              <a:rPr lang="en-US" dirty="0" smtClean="0"/>
              <a:t>   </a:t>
            </a:r>
            <a:r>
              <a:rPr lang="en-US" dirty="0" err="1" smtClean="0"/>
              <a:t>dan</a:t>
            </a:r>
            <a:r>
              <a:rPr lang="en-US" dirty="0" smtClean="0"/>
              <a:t> </a:t>
            </a:r>
            <a:r>
              <a:rPr lang="en-US" dirty="0" err="1" smtClean="0"/>
              <a:t>kemampuan</a:t>
            </a:r>
            <a:r>
              <a:rPr lang="en-US" dirty="0" smtClean="0"/>
              <a:t> </a:t>
            </a:r>
            <a:r>
              <a:rPr lang="en-US" dirty="0" err="1" smtClean="0"/>
              <a:t>motorik</a:t>
            </a:r>
            <a:r>
              <a:rPr lang="en-US" dirty="0" smtClean="0"/>
              <a:t> </a:t>
            </a:r>
            <a:r>
              <a:rPr lang="en-US" dirty="0" err="1" smtClean="0"/>
              <a:t>masih</a:t>
            </a:r>
            <a:r>
              <a:rPr lang="en-US" dirty="0" smtClean="0"/>
              <a:t> </a:t>
            </a:r>
            <a:r>
              <a:rPr lang="en-US" dirty="0" err="1" smtClean="0"/>
              <a:t>baik</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15739880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90600"/>
            <a:ext cx="6196405" cy="4732469"/>
          </a:xfrm>
        </p:spPr>
        <p:txBody>
          <a:bodyPr>
            <a:normAutofit/>
          </a:bodyPr>
          <a:lstStyle/>
          <a:p>
            <a:pPr marL="0" indent="0">
              <a:buNone/>
            </a:pPr>
            <a:r>
              <a:rPr lang="en-US" sz="2000" b="1" dirty="0" smtClean="0"/>
              <a:t>F44.7 </a:t>
            </a:r>
            <a:r>
              <a:rPr lang="en-US" sz="2000" b="1" dirty="0" err="1" smtClean="0"/>
              <a:t>Gangguan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a:t>
            </a:r>
            <a:r>
              <a:rPr lang="en-US" sz="2000" b="1" dirty="0" err="1" smtClean="0"/>
              <a:t>Campuran</a:t>
            </a:r>
            <a:r>
              <a:rPr lang="en-US" sz="2000" b="1" dirty="0" smtClean="0"/>
              <a:t> </a:t>
            </a:r>
          </a:p>
          <a:p>
            <a:pPr>
              <a:buFontTx/>
              <a:buChar char="-"/>
            </a:pPr>
            <a:r>
              <a:rPr lang="en-US" sz="2000" dirty="0" err="1" smtClean="0"/>
              <a:t>Campuran</a:t>
            </a:r>
            <a:r>
              <a:rPr lang="en-US" sz="2000" dirty="0" smtClean="0"/>
              <a:t> </a:t>
            </a:r>
            <a:r>
              <a:rPr lang="en-US" sz="2000" dirty="0" err="1"/>
              <a:t>dari</a:t>
            </a:r>
            <a:r>
              <a:rPr lang="en-US" sz="2000" dirty="0"/>
              <a:t> </a:t>
            </a:r>
            <a:r>
              <a:rPr lang="en-US" sz="2000" dirty="0" err="1"/>
              <a:t>gangguan</a:t>
            </a:r>
            <a:r>
              <a:rPr lang="en-US" sz="2000" dirty="0"/>
              <a:t> </a:t>
            </a:r>
            <a:r>
              <a:rPr lang="en-US" sz="2000" dirty="0" err="1"/>
              <a:t>tersebut</a:t>
            </a:r>
            <a:r>
              <a:rPr lang="en-US" sz="2000" dirty="0"/>
              <a:t> di </a:t>
            </a:r>
            <a:r>
              <a:rPr lang="en-US" sz="2000" dirty="0" err="1"/>
              <a:t>atas</a:t>
            </a:r>
            <a:r>
              <a:rPr lang="en-US" sz="2000" dirty="0"/>
              <a:t> </a:t>
            </a:r>
            <a:r>
              <a:rPr lang="en-US" sz="2000" dirty="0" smtClean="0"/>
              <a:t>  </a:t>
            </a:r>
          </a:p>
          <a:p>
            <a:pPr marL="0" indent="0">
              <a:buNone/>
            </a:pPr>
            <a:r>
              <a:rPr lang="en-US" sz="2000" dirty="0"/>
              <a:t> </a:t>
            </a:r>
            <a:r>
              <a:rPr lang="en-US" sz="2000" dirty="0" smtClean="0"/>
              <a:t>   (F44.0F44.6</a:t>
            </a:r>
            <a:r>
              <a:rPr lang="en-US" sz="2000" dirty="0"/>
              <a:t>) </a:t>
            </a:r>
            <a:r>
              <a:rPr lang="en-US" sz="2000" dirty="0" err="1"/>
              <a:t>harus</a:t>
            </a:r>
            <a:r>
              <a:rPr lang="en-US" sz="2000" dirty="0"/>
              <a:t> </a:t>
            </a:r>
            <a:r>
              <a:rPr lang="en-US" sz="2000" dirty="0" err="1"/>
              <a:t>dimasukkan</a:t>
            </a:r>
            <a:r>
              <a:rPr lang="en-US" sz="2000" dirty="0"/>
              <a:t> </a:t>
            </a:r>
            <a:r>
              <a:rPr lang="en-US" sz="2000" dirty="0" err="1"/>
              <a:t>dalam</a:t>
            </a:r>
            <a:r>
              <a:rPr lang="en-US" sz="2000" dirty="0"/>
              <a:t> </a:t>
            </a:r>
            <a:r>
              <a:rPr lang="en-US" sz="2000" dirty="0" err="1"/>
              <a:t>kategori</a:t>
            </a:r>
            <a:r>
              <a:rPr lang="en-US" sz="2000" dirty="0"/>
              <a:t> </a:t>
            </a:r>
            <a:r>
              <a:rPr lang="en-US" sz="2000" dirty="0" err="1"/>
              <a:t>ini</a:t>
            </a:r>
            <a:r>
              <a:rPr lang="en-US" sz="2000" dirty="0"/>
              <a:t>.</a:t>
            </a:r>
            <a:endParaRPr lang="id-ID" sz="2000" dirty="0"/>
          </a:p>
          <a:p>
            <a:pPr marL="0" indent="0">
              <a:buNone/>
            </a:pPr>
            <a:endParaRPr lang="en-US" sz="2000" dirty="0"/>
          </a:p>
          <a:p>
            <a:pPr marL="0" indent="0">
              <a:buNone/>
            </a:pPr>
            <a:r>
              <a:rPr lang="en-US" sz="2000" b="1" dirty="0"/>
              <a:t>F44.8 </a:t>
            </a:r>
            <a:r>
              <a:rPr lang="en-US" sz="2000" b="1" dirty="0" err="1" smtClean="0"/>
              <a:t>Gangguan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a:t>
            </a:r>
            <a:r>
              <a:rPr lang="en-US" sz="2000" b="1" dirty="0" err="1" smtClean="0"/>
              <a:t>lainnya</a:t>
            </a:r>
            <a:endParaRPr lang="en-US" sz="2000" b="1" dirty="0" smtClean="0"/>
          </a:p>
          <a:p>
            <a:pPr>
              <a:buFont typeface="Wingdings" pitchFamily="2" charset="2"/>
              <a:buNone/>
            </a:pPr>
            <a:r>
              <a:rPr lang="en-US" sz="2000" b="1" dirty="0"/>
              <a:t>F44.80 </a:t>
            </a:r>
            <a:r>
              <a:rPr lang="en-US" sz="2000" b="1" dirty="0" err="1"/>
              <a:t>Sindrom</a:t>
            </a:r>
            <a:r>
              <a:rPr lang="en-US" sz="2000" b="1" dirty="0"/>
              <a:t> </a:t>
            </a:r>
            <a:r>
              <a:rPr lang="en-US" sz="2000" b="1" dirty="0" err="1"/>
              <a:t>Ganser</a:t>
            </a:r>
            <a:endParaRPr lang="en-US" sz="2000" b="1" dirty="0"/>
          </a:p>
          <a:p>
            <a:pPr algn="just">
              <a:buFont typeface="Wingdings" pitchFamily="2" charset="2"/>
              <a:buNone/>
            </a:pPr>
            <a:r>
              <a:rPr lang="en-US" sz="2000" dirty="0"/>
              <a:t>	</a:t>
            </a:r>
            <a:r>
              <a:rPr lang="en-US" sz="2000" dirty="0" err="1"/>
              <a:t>Ciri</a:t>
            </a:r>
            <a:r>
              <a:rPr lang="en-US" sz="2000" dirty="0"/>
              <a:t> </a:t>
            </a:r>
            <a:r>
              <a:rPr lang="en-US" sz="2000" dirty="0" err="1"/>
              <a:t>dr</a:t>
            </a:r>
            <a:r>
              <a:rPr lang="en-US" sz="2000" dirty="0"/>
              <a:t> </a:t>
            </a:r>
            <a:r>
              <a:rPr lang="en-US" sz="2000" dirty="0" err="1"/>
              <a:t>ggn</a:t>
            </a:r>
            <a:r>
              <a:rPr lang="en-US" sz="2000" dirty="0"/>
              <a:t> </a:t>
            </a:r>
            <a:r>
              <a:rPr lang="en-US" sz="2000" dirty="0" err="1"/>
              <a:t>yg</a:t>
            </a:r>
            <a:r>
              <a:rPr lang="en-US" sz="2000" dirty="0"/>
              <a:t> </a:t>
            </a:r>
            <a:r>
              <a:rPr lang="en-US" sz="2000" dirty="0" err="1" smtClean="0"/>
              <a:t>kompleks</a:t>
            </a:r>
            <a:r>
              <a:rPr lang="en-US" sz="2000" dirty="0" smtClean="0"/>
              <a:t> </a:t>
            </a:r>
            <a:r>
              <a:rPr lang="en-US" sz="2000" dirty="0" err="1" smtClean="0"/>
              <a:t>ini</a:t>
            </a:r>
            <a:r>
              <a:rPr lang="en-US" sz="2000" dirty="0" smtClean="0"/>
              <a:t> (</a:t>
            </a:r>
            <a:r>
              <a:rPr lang="en-US" sz="2000" dirty="0" err="1" smtClean="0"/>
              <a:t>Ganser</a:t>
            </a:r>
            <a:r>
              <a:rPr lang="en-US" sz="2000" dirty="0" smtClean="0"/>
              <a:t>) </a:t>
            </a:r>
            <a:r>
              <a:rPr lang="en-US" sz="2000" dirty="0" err="1" smtClean="0"/>
              <a:t>adalah</a:t>
            </a:r>
            <a:r>
              <a:rPr lang="en-US" sz="2000" dirty="0" smtClean="0"/>
              <a:t> : </a:t>
            </a:r>
            <a:r>
              <a:rPr lang="en-US" sz="2000" dirty="0" err="1"/>
              <a:t>jawaban</a:t>
            </a:r>
            <a:r>
              <a:rPr lang="en-US" sz="2000" dirty="0"/>
              <a:t> “</a:t>
            </a:r>
            <a:r>
              <a:rPr lang="en-US" sz="2000" dirty="0" err="1"/>
              <a:t>kira-kira</a:t>
            </a:r>
            <a:r>
              <a:rPr lang="en-US" sz="2000" i="1" dirty="0"/>
              <a:t>”(“approximate answers”), </a:t>
            </a:r>
            <a:r>
              <a:rPr lang="en-US" sz="2000" dirty="0" err="1"/>
              <a:t>yg</a:t>
            </a:r>
            <a:r>
              <a:rPr lang="en-US" sz="2000" dirty="0"/>
              <a:t> </a:t>
            </a:r>
            <a:r>
              <a:rPr lang="en-US" sz="2000" dirty="0" err="1"/>
              <a:t>biasanya</a:t>
            </a:r>
            <a:r>
              <a:rPr lang="en-US" sz="2000" dirty="0"/>
              <a:t> </a:t>
            </a:r>
            <a:r>
              <a:rPr lang="en-US" sz="2000" dirty="0" err="1"/>
              <a:t>disertai</a:t>
            </a:r>
            <a:r>
              <a:rPr lang="en-US" sz="2000" dirty="0"/>
              <a:t> </a:t>
            </a:r>
            <a:r>
              <a:rPr lang="en-US" sz="2000" dirty="0" err="1"/>
              <a:t>bbrp</a:t>
            </a:r>
            <a:r>
              <a:rPr lang="en-US" sz="2000" dirty="0"/>
              <a:t> </a:t>
            </a:r>
            <a:r>
              <a:rPr lang="en-US" sz="2000" dirty="0" err="1"/>
              <a:t>gejala</a:t>
            </a:r>
            <a:r>
              <a:rPr lang="en-US" sz="2000" dirty="0"/>
              <a:t> </a:t>
            </a:r>
            <a:r>
              <a:rPr lang="en-US" sz="2000" dirty="0" err="1"/>
              <a:t>disosiatif</a:t>
            </a:r>
            <a:r>
              <a:rPr lang="en-US" sz="2000" dirty="0"/>
              <a:t> </a:t>
            </a:r>
            <a:r>
              <a:rPr lang="en-US" sz="2000" dirty="0" err="1"/>
              <a:t>lainnya</a:t>
            </a:r>
            <a:r>
              <a:rPr lang="en-US" sz="2000" dirty="0"/>
              <a:t>, </a:t>
            </a:r>
            <a:r>
              <a:rPr lang="en-US" sz="2000" dirty="0" err="1"/>
              <a:t>sering</a:t>
            </a:r>
            <a:r>
              <a:rPr lang="en-US" sz="2000" dirty="0"/>
              <a:t> kali </a:t>
            </a:r>
            <a:r>
              <a:rPr lang="en-US" sz="2000" dirty="0" err="1"/>
              <a:t>dlm</a:t>
            </a:r>
            <a:r>
              <a:rPr lang="en-US" sz="2000" dirty="0"/>
              <a:t> </a:t>
            </a:r>
            <a:r>
              <a:rPr lang="en-US" sz="2000" dirty="0" err="1"/>
              <a:t>keadaan</a:t>
            </a:r>
            <a:r>
              <a:rPr lang="en-US" sz="2000" dirty="0"/>
              <a:t> </a:t>
            </a:r>
            <a:r>
              <a:rPr lang="en-US" sz="2000" dirty="0" err="1"/>
              <a:t>yg</a:t>
            </a:r>
            <a:r>
              <a:rPr lang="en-US" sz="2000" dirty="0"/>
              <a:t> </a:t>
            </a:r>
            <a:r>
              <a:rPr lang="en-US" sz="2000" dirty="0" err="1"/>
              <a:t>menunjukkan</a:t>
            </a:r>
            <a:r>
              <a:rPr lang="en-US" sz="2000" dirty="0"/>
              <a:t> </a:t>
            </a:r>
            <a:r>
              <a:rPr lang="en-US" sz="2000" dirty="0" err="1"/>
              <a:t>kemungkinan</a:t>
            </a:r>
            <a:r>
              <a:rPr lang="en-US" sz="2000" dirty="0"/>
              <a:t> </a:t>
            </a:r>
            <a:r>
              <a:rPr lang="en-US" sz="2000" dirty="0" err="1"/>
              <a:t>adanya</a:t>
            </a:r>
            <a:r>
              <a:rPr lang="en-US" sz="2000" dirty="0"/>
              <a:t> </a:t>
            </a:r>
            <a:r>
              <a:rPr lang="en-US" sz="2000" dirty="0" err="1"/>
              <a:t>penyebab</a:t>
            </a:r>
            <a:r>
              <a:rPr lang="en-US" sz="2000" dirty="0"/>
              <a:t> </a:t>
            </a:r>
            <a:r>
              <a:rPr lang="en-US" sz="2000" dirty="0" err="1"/>
              <a:t>yg</a:t>
            </a:r>
            <a:r>
              <a:rPr lang="en-US" sz="2000" dirty="0"/>
              <a:t> </a:t>
            </a:r>
            <a:r>
              <a:rPr lang="en-US" sz="2000" dirty="0" err="1"/>
              <a:t>bersifat</a:t>
            </a:r>
            <a:r>
              <a:rPr lang="en-US" sz="2000" dirty="0"/>
              <a:t> </a:t>
            </a:r>
            <a:r>
              <a:rPr lang="en-US" sz="2000" dirty="0" err="1"/>
              <a:t>psikogenik</a:t>
            </a:r>
            <a:r>
              <a:rPr lang="en-US" sz="2000" dirty="0"/>
              <a:t>, </a:t>
            </a:r>
            <a:r>
              <a:rPr lang="en-US" sz="2000" dirty="0" err="1"/>
              <a:t>dan</a:t>
            </a:r>
            <a:r>
              <a:rPr lang="en-US" sz="2000" dirty="0"/>
              <a:t> </a:t>
            </a:r>
            <a:r>
              <a:rPr lang="en-US" sz="2000" dirty="0" err="1"/>
              <a:t>hrs</a:t>
            </a:r>
            <a:r>
              <a:rPr lang="en-US" sz="2000" dirty="0"/>
              <a:t> </a:t>
            </a:r>
            <a:r>
              <a:rPr lang="en-US" sz="2000" dirty="0" err="1"/>
              <a:t>dimasukkan</a:t>
            </a:r>
            <a:r>
              <a:rPr lang="en-US" sz="2000" dirty="0"/>
              <a:t> di </a:t>
            </a:r>
            <a:r>
              <a:rPr lang="en-US" sz="2000" dirty="0" err="1"/>
              <a:t>sini</a:t>
            </a:r>
            <a:r>
              <a:rPr lang="en-US" sz="2000" dirty="0"/>
              <a:t>.</a:t>
            </a:r>
            <a:endParaRPr lang="id-ID" sz="2000" dirty="0"/>
          </a:p>
          <a:p>
            <a:pPr marL="0" indent="0">
              <a:buNone/>
            </a:pPr>
            <a:endParaRPr lang="en-US" sz="2000" dirty="0"/>
          </a:p>
        </p:txBody>
      </p:sp>
    </p:spTree>
    <p:extLst>
      <p:ext uri="{BB962C8B-B14F-4D97-AF65-F5344CB8AC3E}">
        <p14:creationId xmlns:p14="http://schemas.microsoft.com/office/powerpoint/2010/main" val="3320809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838200"/>
            <a:ext cx="6196405" cy="4884869"/>
          </a:xfrm>
        </p:spPr>
        <p:txBody>
          <a:bodyPr>
            <a:normAutofit/>
          </a:bodyPr>
          <a:lstStyle/>
          <a:p>
            <a:pPr>
              <a:buFont typeface="Wingdings" pitchFamily="2" charset="2"/>
              <a:buNone/>
            </a:pPr>
            <a:r>
              <a:rPr lang="en-US" sz="2000" b="1" dirty="0"/>
              <a:t>F44.81 </a:t>
            </a:r>
            <a:r>
              <a:rPr lang="en-US" sz="2000" b="1" dirty="0" err="1"/>
              <a:t>Ggn</a:t>
            </a:r>
            <a:r>
              <a:rPr lang="en-US" sz="2000" b="1" dirty="0"/>
              <a:t> </a:t>
            </a:r>
            <a:r>
              <a:rPr lang="en-US" sz="2000" b="1" dirty="0" err="1"/>
              <a:t>Kepribadian</a:t>
            </a:r>
            <a:r>
              <a:rPr lang="en-US" sz="2000" b="1" dirty="0"/>
              <a:t> </a:t>
            </a:r>
            <a:r>
              <a:rPr lang="en-US" sz="2000" b="1" dirty="0" err="1"/>
              <a:t>Multipel</a:t>
            </a:r>
            <a:endParaRPr lang="en-US" sz="2000" b="1" dirty="0"/>
          </a:p>
          <a:p>
            <a:pPr>
              <a:buFont typeface="Wingdings" pitchFamily="2" charset="2"/>
              <a:buNone/>
            </a:pPr>
            <a:endParaRPr lang="en-US" sz="2000" dirty="0"/>
          </a:p>
          <a:p>
            <a:pPr>
              <a:buFontTx/>
              <a:buChar char="-"/>
            </a:pPr>
            <a:r>
              <a:rPr lang="en-US" sz="2000" dirty="0" err="1" smtClean="0"/>
              <a:t>Jarang</a:t>
            </a:r>
            <a:r>
              <a:rPr lang="en-US" sz="2000" dirty="0"/>
              <a:t>, </a:t>
            </a:r>
            <a:r>
              <a:rPr lang="en-US" sz="2000" dirty="0" err="1"/>
              <a:t>iatrogenik</a:t>
            </a:r>
            <a:r>
              <a:rPr lang="en-US" sz="2000" dirty="0"/>
              <a:t> </a:t>
            </a:r>
            <a:r>
              <a:rPr lang="en-US" sz="2000" dirty="0" err="1"/>
              <a:t>atau</a:t>
            </a:r>
            <a:r>
              <a:rPr lang="en-US" sz="2000" dirty="0"/>
              <a:t> </a:t>
            </a:r>
            <a:r>
              <a:rPr lang="en-US" sz="2000" dirty="0" err="1"/>
              <a:t>budaya</a:t>
            </a:r>
            <a:r>
              <a:rPr lang="en-US" sz="2000" dirty="0"/>
              <a:t> </a:t>
            </a:r>
            <a:r>
              <a:rPr lang="en-US" sz="2000" dirty="0" err="1" smtClean="0"/>
              <a:t>spesifik</a:t>
            </a:r>
            <a:r>
              <a:rPr lang="en-US" sz="2000" dirty="0" smtClean="0"/>
              <a:t>.</a:t>
            </a:r>
          </a:p>
          <a:p>
            <a:pPr algn="just">
              <a:buFontTx/>
              <a:buChar char="-"/>
            </a:pPr>
            <a:r>
              <a:rPr lang="en-US" sz="2000" dirty="0" err="1" smtClean="0"/>
              <a:t>Ciri</a:t>
            </a:r>
            <a:r>
              <a:rPr lang="en-US" sz="2000" dirty="0" smtClean="0"/>
              <a:t> </a:t>
            </a:r>
            <a:r>
              <a:rPr lang="en-US" sz="2000" dirty="0" err="1"/>
              <a:t>utama</a:t>
            </a:r>
            <a:r>
              <a:rPr lang="en-US" sz="2000" dirty="0"/>
              <a:t> : </a:t>
            </a:r>
            <a:r>
              <a:rPr lang="en-US" sz="2000" dirty="0" err="1"/>
              <a:t>adanya</a:t>
            </a:r>
            <a:r>
              <a:rPr lang="en-US" sz="2000" dirty="0"/>
              <a:t> 2 </a:t>
            </a:r>
            <a:r>
              <a:rPr lang="en-US" sz="2000" dirty="0" err="1"/>
              <a:t>atau</a:t>
            </a:r>
            <a:r>
              <a:rPr lang="en-US" sz="2000" dirty="0"/>
              <a:t> </a:t>
            </a:r>
            <a:r>
              <a:rPr lang="en-US" sz="2000" dirty="0" err="1"/>
              <a:t>lebih</a:t>
            </a:r>
            <a:r>
              <a:rPr lang="en-US" sz="2000" dirty="0"/>
              <a:t> </a:t>
            </a:r>
            <a:r>
              <a:rPr lang="en-US" sz="2000" dirty="0" err="1"/>
              <a:t>kepribadian</a:t>
            </a:r>
            <a:r>
              <a:rPr lang="en-US" sz="2000" dirty="0"/>
              <a:t> </a:t>
            </a:r>
            <a:r>
              <a:rPr lang="en-US" sz="2000" dirty="0" err="1"/>
              <a:t>yg</a:t>
            </a:r>
            <a:r>
              <a:rPr lang="en-US" sz="2000" dirty="0"/>
              <a:t> </a:t>
            </a:r>
            <a:r>
              <a:rPr lang="en-US" sz="2000" dirty="0" err="1"/>
              <a:t>jelas</a:t>
            </a:r>
            <a:r>
              <a:rPr lang="en-US" sz="2000" dirty="0"/>
              <a:t> </a:t>
            </a:r>
            <a:r>
              <a:rPr lang="en-US" sz="2000" dirty="0" err="1"/>
              <a:t>pada</a:t>
            </a:r>
            <a:r>
              <a:rPr lang="en-US" sz="2000" dirty="0"/>
              <a:t> 1 </a:t>
            </a:r>
            <a:r>
              <a:rPr lang="en-US" sz="2000" dirty="0" err="1"/>
              <a:t>individu</a:t>
            </a:r>
            <a:r>
              <a:rPr lang="en-US" sz="2000" dirty="0"/>
              <a:t> &amp; </a:t>
            </a:r>
            <a:r>
              <a:rPr lang="en-US" sz="2000" dirty="0" err="1"/>
              <a:t>hanya</a:t>
            </a:r>
            <a:r>
              <a:rPr lang="en-US" sz="2000" dirty="0"/>
              <a:t> 1 </a:t>
            </a:r>
            <a:r>
              <a:rPr lang="en-US" sz="2000" dirty="0" err="1"/>
              <a:t>yg</a:t>
            </a:r>
            <a:r>
              <a:rPr lang="en-US" sz="2000" dirty="0"/>
              <a:t> </a:t>
            </a:r>
            <a:r>
              <a:rPr lang="en-US" sz="2000" dirty="0" err="1"/>
              <a:t>tampil</a:t>
            </a:r>
            <a:r>
              <a:rPr lang="en-US" sz="2000" dirty="0"/>
              <a:t> </a:t>
            </a:r>
            <a:r>
              <a:rPr lang="en-US" sz="2000" dirty="0" err="1"/>
              <a:t>utk</a:t>
            </a:r>
            <a:r>
              <a:rPr lang="en-US" sz="2000" dirty="0"/>
              <a:t> </a:t>
            </a:r>
            <a:r>
              <a:rPr lang="en-US" sz="2000" dirty="0" err="1"/>
              <a:t>setiap</a:t>
            </a:r>
            <a:r>
              <a:rPr lang="en-US" sz="2000" dirty="0"/>
              <a:t> </a:t>
            </a:r>
            <a:r>
              <a:rPr lang="en-US" sz="2000" dirty="0" err="1" smtClean="0"/>
              <a:t>saatnya</a:t>
            </a:r>
            <a:r>
              <a:rPr lang="en-US" sz="2000" dirty="0" smtClean="0"/>
              <a:t>.</a:t>
            </a:r>
          </a:p>
          <a:p>
            <a:pPr algn="just">
              <a:buFontTx/>
              <a:buChar char="-"/>
            </a:pPr>
            <a:r>
              <a:rPr lang="en-US" sz="2000" dirty="0" smtClean="0"/>
              <a:t>Masing2 </a:t>
            </a:r>
            <a:r>
              <a:rPr lang="en-US" sz="2000" dirty="0" err="1"/>
              <a:t>kepribadian</a:t>
            </a:r>
            <a:r>
              <a:rPr lang="en-US" sz="2000" dirty="0"/>
              <a:t> </a:t>
            </a:r>
            <a:r>
              <a:rPr lang="en-US" sz="2000" dirty="0" err="1"/>
              <a:t>tsb</a:t>
            </a:r>
            <a:r>
              <a:rPr lang="en-US" sz="2000" dirty="0"/>
              <a:t> </a:t>
            </a:r>
            <a:r>
              <a:rPr lang="en-US" sz="2000" dirty="0" err="1"/>
              <a:t>adalah</a:t>
            </a:r>
            <a:r>
              <a:rPr lang="en-US" sz="2000" dirty="0"/>
              <a:t> </a:t>
            </a:r>
            <a:r>
              <a:rPr lang="en-US" sz="2000" dirty="0" err="1"/>
              <a:t>lengkap</a:t>
            </a:r>
            <a:r>
              <a:rPr lang="en-US" sz="2000" dirty="0"/>
              <a:t>, </a:t>
            </a:r>
            <a:r>
              <a:rPr lang="en-US" sz="2000" dirty="0" err="1"/>
              <a:t>dlm</a:t>
            </a:r>
            <a:r>
              <a:rPr lang="en-US" sz="2000" dirty="0"/>
              <a:t> </a:t>
            </a:r>
            <a:r>
              <a:rPr lang="en-US" sz="2000" dirty="0" err="1"/>
              <a:t>arti</a:t>
            </a:r>
            <a:r>
              <a:rPr lang="en-US" sz="2000" dirty="0"/>
              <a:t> </a:t>
            </a:r>
            <a:r>
              <a:rPr lang="en-US" sz="2000" dirty="0" err="1"/>
              <a:t>memiliki</a:t>
            </a:r>
            <a:r>
              <a:rPr lang="en-US" sz="2000" dirty="0"/>
              <a:t> </a:t>
            </a:r>
            <a:r>
              <a:rPr lang="en-US" sz="2000" dirty="0" err="1"/>
              <a:t>ingatan</a:t>
            </a:r>
            <a:r>
              <a:rPr lang="en-US" sz="2000" dirty="0"/>
              <a:t>, </a:t>
            </a:r>
            <a:r>
              <a:rPr lang="en-US" sz="2000" dirty="0" err="1"/>
              <a:t>perilaku</a:t>
            </a:r>
            <a:r>
              <a:rPr lang="en-US" sz="2000" dirty="0"/>
              <a:t> &amp; </a:t>
            </a:r>
            <a:r>
              <a:rPr lang="en-US" sz="2000" dirty="0" err="1"/>
              <a:t>kesenangan</a:t>
            </a:r>
            <a:r>
              <a:rPr lang="en-US" sz="2000" dirty="0"/>
              <a:t> sendiri2, </a:t>
            </a:r>
            <a:r>
              <a:rPr lang="en-US" sz="2000" dirty="0" err="1"/>
              <a:t>yg</a:t>
            </a:r>
            <a:r>
              <a:rPr lang="en-US" sz="2000" dirty="0"/>
              <a:t> </a:t>
            </a:r>
            <a:r>
              <a:rPr lang="en-US" sz="2000" dirty="0" err="1"/>
              <a:t>mungkin</a:t>
            </a:r>
            <a:r>
              <a:rPr lang="en-US" sz="2000" dirty="0"/>
              <a:t> </a:t>
            </a:r>
            <a:r>
              <a:rPr lang="en-US" sz="2000" dirty="0" err="1"/>
              <a:t>sgt</a:t>
            </a:r>
            <a:r>
              <a:rPr lang="en-US" sz="2000" dirty="0"/>
              <a:t> </a:t>
            </a:r>
            <a:r>
              <a:rPr lang="en-US" sz="2000" dirty="0" err="1"/>
              <a:t>berbeda</a:t>
            </a:r>
            <a:r>
              <a:rPr lang="en-US" sz="2000" dirty="0"/>
              <a:t> </a:t>
            </a:r>
            <a:r>
              <a:rPr lang="en-US" sz="2000" dirty="0" err="1"/>
              <a:t>dgn</a:t>
            </a:r>
            <a:r>
              <a:rPr lang="en-US" sz="2000" dirty="0"/>
              <a:t> </a:t>
            </a:r>
            <a:r>
              <a:rPr lang="en-US" sz="2000" dirty="0" err="1"/>
              <a:t>kepribadian</a:t>
            </a:r>
            <a:r>
              <a:rPr lang="en-US" sz="2000" dirty="0"/>
              <a:t> </a:t>
            </a:r>
            <a:r>
              <a:rPr lang="en-US" sz="2000" dirty="0" err="1"/>
              <a:t>pramorbidnya</a:t>
            </a:r>
            <a:endParaRPr lang="en-US" sz="2000" dirty="0"/>
          </a:p>
          <a:p>
            <a:pPr marL="0" indent="0">
              <a:buNone/>
            </a:pPr>
            <a:endParaRPr lang="en-US" sz="2000" dirty="0"/>
          </a:p>
        </p:txBody>
      </p:sp>
    </p:spTree>
    <p:extLst>
      <p:ext uri="{BB962C8B-B14F-4D97-AF65-F5344CB8AC3E}">
        <p14:creationId xmlns:p14="http://schemas.microsoft.com/office/powerpoint/2010/main" val="3058965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14400"/>
            <a:ext cx="6196405" cy="4808669"/>
          </a:xfrm>
        </p:spPr>
        <p:txBody>
          <a:bodyPr/>
          <a:lstStyle/>
          <a:p>
            <a:pPr algn="just">
              <a:buFontTx/>
              <a:buChar char="-"/>
            </a:pPr>
            <a:r>
              <a:rPr lang="en-US" sz="2000" dirty="0" err="1" smtClean="0"/>
              <a:t>Bentuk</a:t>
            </a:r>
            <a:r>
              <a:rPr lang="en-US" sz="2000" dirty="0" smtClean="0"/>
              <a:t> </a:t>
            </a:r>
            <a:r>
              <a:rPr lang="en-US" sz="2000" dirty="0" err="1"/>
              <a:t>lazim</a:t>
            </a:r>
            <a:r>
              <a:rPr lang="en-US" sz="2000" dirty="0"/>
              <a:t> 2 </a:t>
            </a:r>
            <a:r>
              <a:rPr lang="en-US" sz="2000" dirty="0" err="1"/>
              <a:t>kepribadian</a:t>
            </a:r>
            <a:r>
              <a:rPr lang="en-US" sz="2000" dirty="0"/>
              <a:t>, 1 </a:t>
            </a:r>
            <a:r>
              <a:rPr lang="en-US" sz="2000" dirty="0" err="1"/>
              <a:t>lebih</a:t>
            </a:r>
            <a:r>
              <a:rPr lang="en-US" sz="2000" dirty="0"/>
              <a:t> </a:t>
            </a:r>
            <a:r>
              <a:rPr lang="en-US" sz="2000" dirty="0" err="1"/>
              <a:t>dominan</a:t>
            </a:r>
            <a:r>
              <a:rPr lang="en-US" sz="2000" dirty="0"/>
              <a:t>, </a:t>
            </a:r>
            <a:r>
              <a:rPr lang="en-US" sz="2000" dirty="0" err="1"/>
              <a:t>tetapi</a:t>
            </a:r>
            <a:r>
              <a:rPr lang="en-US" sz="2000" dirty="0"/>
              <a:t> </a:t>
            </a:r>
            <a:r>
              <a:rPr lang="en-US" sz="2000" dirty="0" err="1"/>
              <a:t>tidak</a:t>
            </a:r>
            <a:r>
              <a:rPr lang="en-US" sz="2000" dirty="0"/>
              <a:t> </a:t>
            </a:r>
            <a:r>
              <a:rPr lang="en-US" sz="2000" dirty="0" err="1"/>
              <a:t>satupun</a:t>
            </a:r>
            <a:r>
              <a:rPr lang="en-US" sz="2000" dirty="0"/>
              <a:t> </a:t>
            </a:r>
            <a:r>
              <a:rPr lang="en-US" sz="2000" dirty="0" err="1"/>
              <a:t>mampu</a:t>
            </a:r>
            <a:r>
              <a:rPr lang="en-US" sz="2000" dirty="0"/>
              <a:t> </a:t>
            </a:r>
            <a:r>
              <a:rPr lang="en-US" sz="2000" dirty="0" err="1"/>
              <a:t>mengetahui</a:t>
            </a:r>
            <a:r>
              <a:rPr lang="en-US" sz="2000" dirty="0"/>
              <a:t> </a:t>
            </a:r>
            <a:r>
              <a:rPr lang="en-US" sz="2000" dirty="0" err="1"/>
              <a:t>memori</a:t>
            </a:r>
            <a:r>
              <a:rPr lang="en-US" sz="2000" dirty="0"/>
              <a:t> </a:t>
            </a:r>
            <a:r>
              <a:rPr lang="en-US" sz="2000" dirty="0" err="1"/>
              <a:t>dr</a:t>
            </a:r>
            <a:r>
              <a:rPr lang="en-US" sz="2000" dirty="0"/>
              <a:t> </a:t>
            </a:r>
            <a:r>
              <a:rPr lang="en-US" sz="2000" dirty="0" err="1"/>
              <a:t>yg</a:t>
            </a:r>
            <a:r>
              <a:rPr lang="en-US" sz="2000" dirty="0"/>
              <a:t> lain &amp; </a:t>
            </a:r>
            <a:r>
              <a:rPr lang="en-US" sz="2000" dirty="0" err="1"/>
              <a:t>tidak</a:t>
            </a:r>
            <a:r>
              <a:rPr lang="en-US" sz="2000" dirty="0"/>
              <a:t> </a:t>
            </a:r>
            <a:r>
              <a:rPr lang="en-US" sz="2000" dirty="0" err="1"/>
              <a:t>mengetahui</a:t>
            </a:r>
            <a:r>
              <a:rPr lang="en-US" sz="2000" dirty="0"/>
              <a:t> </a:t>
            </a:r>
            <a:r>
              <a:rPr lang="en-US" sz="2000" dirty="0" err="1"/>
              <a:t>keberadaan</a:t>
            </a:r>
            <a:r>
              <a:rPr lang="en-US" sz="2000" dirty="0"/>
              <a:t> </a:t>
            </a:r>
            <a:r>
              <a:rPr lang="en-US" sz="2000" dirty="0" err="1"/>
              <a:t>pihak</a:t>
            </a:r>
            <a:r>
              <a:rPr lang="en-US" sz="2000" dirty="0"/>
              <a:t> </a:t>
            </a:r>
            <a:r>
              <a:rPr lang="en-US" sz="2000" dirty="0" smtClean="0"/>
              <a:t>lain.</a:t>
            </a:r>
          </a:p>
          <a:p>
            <a:pPr marL="0" indent="0" algn="just">
              <a:buNone/>
            </a:pPr>
            <a:endParaRPr lang="en-US" sz="2000" dirty="0" smtClean="0"/>
          </a:p>
          <a:p>
            <a:pPr algn="just">
              <a:buFontTx/>
              <a:buChar char="-"/>
            </a:pPr>
            <a:r>
              <a:rPr lang="en-US" sz="2000" dirty="0" err="1" smtClean="0"/>
              <a:t>Perubahan</a:t>
            </a:r>
            <a:r>
              <a:rPr lang="en-US" sz="2000" dirty="0" smtClean="0"/>
              <a:t> </a:t>
            </a:r>
            <a:r>
              <a:rPr lang="en-US" sz="2000" dirty="0" err="1"/>
              <a:t>kepribadian</a:t>
            </a:r>
            <a:r>
              <a:rPr lang="en-US" sz="2000" dirty="0"/>
              <a:t> </a:t>
            </a:r>
            <a:r>
              <a:rPr lang="en-US" sz="2000" dirty="0" err="1"/>
              <a:t>bersifat</a:t>
            </a:r>
            <a:r>
              <a:rPr lang="en-US" sz="2000" dirty="0"/>
              <a:t> </a:t>
            </a:r>
            <a:r>
              <a:rPr lang="en-US" sz="2000" dirty="0" err="1"/>
              <a:t>mendadak</a:t>
            </a:r>
            <a:r>
              <a:rPr lang="en-US" sz="2000" dirty="0"/>
              <a:t> &amp; </a:t>
            </a:r>
            <a:r>
              <a:rPr lang="en-US" sz="2000" dirty="0" err="1"/>
              <a:t>berkaitan</a:t>
            </a:r>
            <a:r>
              <a:rPr lang="en-US" sz="2000" dirty="0"/>
              <a:t> </a:t>
            </a:r>
            <a:r>
              <a:rPr lang="en-US" sz="2000" dirty="0" err="1"/>
              <a:t>erat</a:t>
            </a:r>
            <a:r>
              <a:rPr lang="en-US" sz="2000" dirty="0"/>
              <a:t> </a:t>
            </a:r>
            <a:r>
              <a:rPr lang="en-US" sz="2000" dirty="0" err="1"/>
              <a:t>dgn</a:t>
            </a:r>
            <a:r>
              <a:rPr lang="en-US" sz="2000" dirty="0"/>
              <a:t> </a:t>
            </a:r>
            <a:r>
              <a:rPr lang="en-US" sz="2000" dirty="0" err="1"/>
              <a:t>peristiwa</a:t>
            </a:r>
            <a:r>
              <a:rPr lang="en-US" sz="2000" dirty="0"/>
              <a:t> </a:t>
            </a:r>
            <a:r>
              <a:rPr lang="en-US" sz="2000" dirty="0" err="1" smtClean="0"/>
              <a:t>traumatik</a:t>
            </a:r>
            <a:r>
              <a:rPr lang="en-US" sz="2000" dirty="0" smtClean="0"/>
              <a:t>.</a:t>
            </a:r>
          </a:p>
          <a:p>
            <a:pPr marL="0" indent="0" algn="just">
              <a:buNone/>
            </a:pPr>
            <a:endParaRPr lang="en-US" sz="2000" dirty="0" smtClean="0"/>
          </a:p>
          <a:p>
            <a:pPr algn="just">
              <a:buFontTx/>
              <a:buChar char="-"/>
            </a:pPr>
            <a:r>
              <a:rPr lang="en-US" sz="2000" dirty="0" err="1" smtClean="0"/>
              <a:t>Perubahan</a:t>
            </a:r>
            <a:r>
              <a:rPr lang="en-US" sz="2000" dirty="0" smtClean="0"/>
              <a:t> </a:t>
            </a:r>
            <a:r>
              <a:rPr lang="en-US" sz="2000" dirty="0" err="1"/>
              <a:t>selanjutnya</a:t>
            </a:r>
            <a:r>
              <a:rPr lang="en-US" sz="2000" dirty="0"/>
              <a:t> </a:t>
            </a:r>
            <a:r>
              <a:rPr lang="en-US" sz="2000" dirty="0" err="1"/>
              <a:t>seringkali</a:t>
            </a:r>
            <a:r>
              <a:rPr lang="en-US" sz="2000" dirty="0"/>
              <a:t> </a:t>
            </a:r>
            <a:r>
              <a:rPr lang="en-US" sz="2000" dirty="0" err="1"/>
              <a:t>terbatas</a:t>
            </a:r>
            <a:r>
              <a:rPr lang="en-US" sz="2000" dirty="0"/>
              <a:t> </a:t>
            </a:r>
            <a:r>
              <a:rPr lang="en-US" sz="2000" dirty="0" err="1"/>
              <a:t>pada</a:t>
            </a:r>
            <a:r>
              <a:rPr lang="en-US" sz="2000" dirty="0"/>
              <a:t> </a:t>
            </a:r>
            <a:r>
              <a:rPr lang="en-US" sz="2000" dirty="0" err="1"/>
              <a:t>adanya</a:t>
            </a:r>
            <a:r>
              <a:rPr lang="en-US" sz="2000" dirty="0"/>
              <a:t> </a:t>
            </a:r>
            <a:r>
              <a:rPr lang="en-US" sz="2000" dirty="0" err="1"/>
              <a:t>peristiwa</a:t>
            </a:r>
            <a:r>
              <a:rPr lang="en-US" sz="2000" dirty="0"/>
              <a:t> </a:t>
            </a:r>
            <a:r>
              <a:rPr lang="en-US" sz="2000" dirty="0" err="1"/>
              <a:t>yg</a:t>
            </a:r>
            <a:r>
              <a:rPr lang="en-US" sz="2000" dirty="0"/>
              <a:t> </a:t>
            </a:r>
            <a:r>
              <a:rPr lang="en-US" sz="2000" dirty="0" err="1"/>
              <a:t>penuh</a:t>
            </a:r>
            <a:r>
              <a:rPr lang="en-US" sz="2000" dirty="0"/>
              <a:t> </a:t>
            </a:r>
            <a:r>
              <a:rPr lang="en-US" sz="2000" dirty="0" err="1"/>
              <a:t>stres</a:t>
            </a:r>
            <a:r>
              <a:rPr lang="en-US" sz="2000" dirty="0"/>
              <a:t> </a:t>
            </a:r>
            <a:r>
              <a:rPr lang="en-US" sz="2000" dirty="0" err="1"/>
              <a:t>traumatik</a:t>
            </a:r>
            <a:r>
              <a:rPr lang="en-US" sz="2000" dirty="0"/>
              <a:t>, </a:t>
            </a:r>
            <a:r>
              <a:rPr lang="en-US" sz="2000" dirty="0" err="1"/>
              <a:t>atau</a:t>
            </a:r>
            <a:r>
              <a:rPr lang="en-US" sz="2000" dirty="0"/>
              <a:t> </a:t>
            </a:r>
            <a:r>
              <a:rPr lang="en-US" sz="2000" dirty="0" err="1"/>
              <a:t>berlangsungnya</a:t>
            </a:r>
            <a:r>
              <a:rPr lang="en-US" sz="2000" dirty="0"/>
              <a:t> </a:t>
            </a:r>
            <a:r>
              <a:rPr lang="en-US" sz="2000" dirty="0" err="1"/>
              <a:t>terapi</a:t>
            </a:r>
            <a:r>
              <a:rPr lang="en-US" sz="2000" dirty="0"/>
              <a:t> </a:t>
            </a:r>
            <a:r>
              <a:rPr lang="en-US" sz="2000" dirty="0" err="1"/>
              <a:t>yg</a:t>
            </a:r>
            <a:r>
              <a:rPr lang="en-US" sz="2000" dirty="0"/>
              <a:t> </a:t>
            </a:r>
            <a:r>
              <a:rPr lang="en-US" sz="2000" dirty="0" err="1"/>
              <a:t>menggunakan</a:t>
            </a:r>
            <a:r>
              <a:rPr lang="en-US" sz="2000" dirty="0"/>
              <a:t> </a:t>
            </a:r>
            <a:r>
              <a:rPr lang="en-US" sz="2000" dirty="0" err="1"/>
              <a:t>relaksasi</a:t>
            </a:r>
            <a:r>
              <a:rPr lang="en-US" sz="2000" dirty="0"/>
              <a:t>, </a:t>
            </a:r>
            <a:r>
              <a:rPr lang="en-US" sz="2000" dirty="0" err="1"/>
              <a:t>hipnosis</a:t>
            </a:r>
            <a:r>
              <a:rPr lang="en-US" sz="2000" dirty="0"/>
              <a:t> </a:t>
            </a:r>
            <a:r>
              <a:rPr lang="en-US" sz="2000" dirty="0" err="1"/>
              <a:t>atau</a:t>
            </a:r>
            <a:r>
              <a:rPr lang="en-US" sz="2000" dirty="0"/>
              <a:t> </a:t>
            </a:r>
            <a:r>
              <a:rPr lang="en-US" sz="2000" dirty="0" err="1"/>
              <a:t>abreaksi</a:t>
            </a:r>
            <a:endParaRPr lang="id-ID" sz="2000" dirty="0"/>
          </a:p>
          <a:p>
            <a:pPr marL="0" indent="0">
              <a:buNone/>
            </a:pPr>
            <a:endParaRPr lang="en-US" dirty="0"/>
          </a:p>
        </p:txBody>
      </p:sp>
    </p:spTree>
    <p:extLst>
      <p:ext uri="{BB962C8B-B14F-4D97-AF65-F5344CB8AC3E}">
        <p14:creationId xmlns:p14="http://schemas.microsoft.com/office/powerpoint/2010/main" val="3657752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066800"/>
            <a:ext cx="6196405" cy="4656269"/>
          </a:xfrm>
        </p:spPr>
        <p:txBody>
          <a:bodyPr>
            <a:normAutofit/>
          </a:bodyPr>
          <a:lstStyle/>
          <a:p>
            <a:pPr marL="1204913" indent="-1204913" algn="just">
              <a:buFont typeface="Wingdings" pitchFamily="2" charset="2"/>
              <a:buNone/>
            </a:pPr>
            <a:r>
              <a:rPr lang="en-US" sz="2000" b="1" dirty="0" smtClean="0"/>
              <a:t>F44.82 </a:t>
            </a:r>
            <a:r>
              <a:rPr lang="en-US" sz="2000" b="1" dirty="0" err="1" smtClean="0"/>
              <a:t>Ggn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a:t>
            </a:r>
            <a:r>
              <a:rPr lang="en-US" sz="2000" b="1" dirty="0" err="1" smtClean="0"/>
              <a:t>sementara</a:t>
            </a:r>
            <a:r>
              <a:rPr lang="en-US" sz="2000" b="1" dirty="0"/>
              <a:t> </a:t>
            </a:r>
            <a:r>
              <a:rPr lang="en-US" sz="2000" b="1" dirty="0" err="1" smtClean="0"/>
              <a:t>terjadi</a:t>
            </a:r>
            <a:r>
              <a:rPr lang="en-US" sz="2000" b="1" dirty="0" smtClean="0"/>
              <a:t> </a:t>
            </a:r>
          </a:p>
          <a:p>
            <a:pPr marL="1204913" indent="-1204913" algn="just">
              <a:buFont typeface="Wingdings" pitchFamily="2" charset="2"/>
              <a:buNone/>
            </a:pPr>
            <a:r>
              <a:rPr lang="en-US" sz="2000" b="1" dirty="0" err="1" smtClean="0"/>
              <a:t>pada</a:t>
            </a:r>
            <a:r>
              <a:rPr lang="en-US" sz="2000" b="1" dirty="0" smtClean="0"/>
              <a:t> </a:t>
            </a:r>
            <a:r>
              <a:rPr lang="en-US" sz="2000" b="1" dirty="0" err="1" smtClean="0"/>
              <a:t>masa</a:t>
            </a:r>
            <a:r>
              <a:rPr lang="en-US" sz="2000" b="1" dirty="0" smtClean="0"/>
              <a:t> </a:t>
            </a:r>
            <a:r>
              <a:rPr lang="en-US" sz="2000" b="1" dirty="0" err="1" smtClean="0"/>
              <a:t>kanak</a:t>
            </a:r>
            <a:r>
              <a:rPr lang="en-US" sz="2000" b="1" dirty="0" smtClean="0"/>
              <a:t> &amp; </a:t>
            </a:r>
            <a:r>
              <a:rPr lang="en-US" sz="2000" b="1" dirty="0" err="1" smtClean="0"/>
              <a:t>remaja</a:t>
            </a:r>
            <a:r>
              <a:rPr lang="en-US" sz="2000" b="1" dirty="0" smtClean="0"/>
              <a:t>.</a:t>
            </a:r>
          </a:p>
          <a:p>
            <a:pPr marL="1204913" indent="-1204913" algn="just">
              <a:buFont typeface="Wingdings" pitchFamily="2" charset="2"/>
              <a:buNone/>
            </a:pPr>
            <a:endParaRPr lang="en-US" sz="2000" b="1" dirty="0" smtClean="0"/>
          </a:p>
          <a:p>
            <a:pPr marL="1204913" indent="-1204913" algn="just">
              <a:buFont typeface="Wingdings" pitchFamily="2" charset="2"/>
              <a:buNone/>
            </a:pPr>
            <a:r>
              <a:rPr lang="en-US" sz="2000" b="1" dirty="0" smtClean="0"/>
              <a:t>F44.83 </a:t>
            </a:r>
            <a:r>
              <a:rPr lang="en-US" sz="2000" b="1" dirty="0" err="1" smtClean="0"/>
              <a:t>Ggn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a:t>
            </a:r>
            <a:r>
              <a:rPr lang="en-US" sz="2000" b="1" dirty="0" err="1" smtClean="0"/>
              <a:t>lainnya</a:t>
            </a:r>
            <a:r>
              <a:rPr lang="en-US" sz="2000" b="1" dirty="0" smtClean="0"/>
              <a:t> YTD </a:t>
            </a:r>
            <a:r>
              <a:rPr lang="en-US" sz="2000" b="1" dirty="0" err="1" smtClean="0"/>
              <a:t>termasuk</a:t>
            </a:r>
            <a:r>
              <a:rPr lang="en-US" sz="2000" b="1" dirty="0"/>
              <a:t> </a:t>
            </a:r>
            <a:r>
              <a:rPr lang="en-US" sz="2000" b="1" dirty="0" smtClean="0"/>
              <a:t>: </a:t>
            </a:r>
          </a:p>
          <a:p>
            <a:pPr marL="1204913" indent="-1204913" algn="just">
              <a:buFont typeface="Wingdings" pitchFamily="2" charset="2"/>
              <a:buNone/>
            </a:pPr>
            <a:r>
              <a:rPr lang="en-US" sz="2000" b="1" dirty="0" err="1" smtClean="0"/>
              <a:t>kebingungan</a:t>
            </a:r>
            <a:r>
              <a:rPr lang="en-US" sz="2000" b="1" dirty="0" smtClean="0"/>
              <a:t> </a:t>
            </a:r>
            <a:r>
              <a:rPr lang="en-US" sz="2000" b="1" dirty="0" err="1" smtClean="0"/>
              <a:t>psikogenik</a:t>
            </a:r>
            <a:r>
              <a:rPr lang="en-US" sz="2000" b="1" dirty="0"/>
              <a:t> </a:t>
            </a:r>
            <a:r>
              <a:rPr lang="en-US" sz="2000" b="1" dirty="0" smtClean="0"/>
              <a:t> “</a:t>
            </a:r>
            <a:r>
              <a:rPr lang="en-US" sz="2000" b="1" i="1" dirty="0" smtClean="0"/>
              <a:t>twilight state</a:t>
            </a:r>
            <a:r>
              <a:rPr lang="en-US" sz="2000" b="1" dirty="0" smtClean="0"/>
              <a:t>”</a:t>
            </a:r>
            <a:endParaRPr lang="en-US" sz="2000" b="1" dirty="0"/>
          </a:p>
        </p:txBody>
      </p:sp>
    </p:spTree>
    <p:extLst>
      <p:ext uri="{BB962C8B-B14F-4D97-AF65-F5344CB8AC3E}">
        <p14:creationId xmlns:p14="http://schemas.microsoft.com/office/powerpoint/2010/main" val="35806713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990600"/>
            <a:ext cx="6196405" cy="4953000"/>
          </a:xfrm>
        </p:spPr>
        <p:txBody>
          <a:bodyPr/>
          <a:lstStyle/>
          <a:p>
            <a:pPr marL="0" indent="0">
              <a:buNone/>
            </a:pPr>
            <a:r>
              <a:rPr lang="en-US" b="1" dirty="0" err="1" smtClean="0"/>
              <a:t>Menurut</a:t>
            </a:r>
            <a:r>
              <a:rPr lang="en-US" b="1" dirty="0" smtClean="0"/>
              <a:t> DSM V :</a:t>
            </a:r>
          </a:p>
          <a:p>
            <a:pPr algn="just">
              <a:buFontTx/>
              <a:buChar char="-"/>
            </a:pPr>
            <a:r>
              <a:rPr lang="id-ID" dirty="0" smtClean="0"/>
              <a:t>gangguan dan/atau </a:t>
            </a:r>
            <a:r>
              <a:rPr lang="id-ID" dirty="0"/>
              <a:t>diskontinuitas dalam integrasi normal </a:t>
            </a:r>
            <a:r>
              <a:rPr lang="en-US" dirty="0" err="1" smtClean="0"/>
              <a:t>kesadaran</a:t>
            </a:r>
            <a:r>
              <a:rPr lang="id-ID" dirty="0" smtClean="0"/>
              <a:t>, </a:t>
            </a:r>
            <a:r>
              <a:rPr lang="id-ID" dirty="0"/>
              <a:t>memori, identitas, emosi, persepsi, representasi tubuh, kontrol motorik </a:t>
            </a:r>
            <a:r>
              <a:rPr lang="id-ID" dirty="0" smtClean="0"/>
              <a:t>dan perilaku</a:t>
            </a:r>
            <a:endParaRPr lang="en-US" dirty="0" smtClean="0"/>
          </a:p>
          <a:p>
            <a:pPr marL="0" indent="0" algn="just">
              <a:buNone/>
            </a:pPr>
            <a:endParaRPr lang="en-US" dirty="0" smtClean="0"/>
          </a:p>
          <a:p>
            <a:pPr marL="365760" lvl="1" indent="0">
              <a:buNone/>
            </a:pPr>
            <a:r>
              <a:rPr lang="en-US" sz="1800" b="1" dirty="0"/>
              <a:t>300.14 Dissociative  </a:t>
            </a:r>
            <a:r>
              <a:rPr lang="en-US" sz="1800" b="1" dirty="0" err="1"/>
              <a:t>Identitiy</a:t>
            </a:r>
            <a:r>
              <a:rPr lang="en-US" sz="1800" b="1" dirty="0"/>
              <a:t> Disorder</a:t>
            </a:r>
          </a:p>
          <a:p>
            <a:pPr marL="365760" lvl="1" indent="0">
              <a:buNone/>
            </a:pPr>
            <a:r>
              <a:rPr lang="en-US" sz="1800" b="1" dirty="0"/>
              <a:t>300.12 Dissociative Amnesia</a:t>
            </a:r>
          </a:p>
          <a:p>
            <a:pPr marL="365760" lvl="1" indent="0">
              <a:buNone/>
            </a:pPr>
            <a:r>
              <a:rPr lang="en-US" sz="1800" b="1" dirty="0"/>
              <a:t>300.6   Depersonalization / </a:t>
            </a:r>
            <a:r>
              <a:rPr lang="en-US" sz="1800" b="1" dirty="0" err="1"/>
              <a:t>Derealization</a:t>
            </a:r>
            <a:r>
              <a:rPr lang="en-US" sz="1800" b="1" dirty="0"/>
              <a:t> </a:t>
            </a:r>
          </a:p>
          <a:p>
            <a:pPr marL="365760" lvl="1" indent="0">
              <a:buNone/>
            </a:pPr>
            <a:r>
              <a:rPr lang="en-US" sz="1800" b="1" dirty="0"/>
              <a:t>             </a:t>
            </a:r>
            <a:r>
              <a:rPr lang="en-US" sz="1800" b="1" dirty="0" smtClean="0"/>
              <a:t> Disorder</a:t>
            </a:r>
            <a:endParaRPr lang="en-US" sz="1800" b="1" dirty="0"/>
          </a:p>
          <a:p>
            <a:pPr marL="365760" lvl="1" indent="0">
              <a:buNone/>
            </a:pPr>
            <a:r>
              <a:rPr lang="en-US" sz="1800" b="1" dirty="0"/>
              <a:t>300.15 Other specified Dissociative Disorder</a:t>
            </a:r>
          </a:p>
          <a:p>
            <a:pPr marL="365760" lvl="1" indent="0">
              <a:buNone/>
            </a:pPr>
            <a:r>
              <a:rPr lang="en-US" sz="1800" b="1" dirty="0"/>
              <a:t>300.15 Unspecified Dissociative Disorder</a:t>
            </a:r>
          </a:p>
          <a:p>
            <a:pPr algn="just">
              <a:buFontTx/>
              <a:buChar char="-"/>
            </a:pPr>
            <a:endParaRPr lang="en-US" b="1" dirty="0"/>
          </a:p>
        </p:txBody>
      </p:sp>
    </p:spTree>
    <p:extLst>
      <p:ext uri="{BB962C8B-B14F-4D97-AF65-F5344CB8AC3E}">
        <p14:creationId xmlns:p14="http://schemas.microsoft.com/office/powerpoint/2010/main" val="5527675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1066800"/>
            <a:ext cx="6196405" cy="4876800"/>
          </a:xfrm>
        </p:spPr>
        <p:txBody>
          <a:bodyPr>
            <a:normAutofit lnSpcReduction="10000"/>
          </a:bodyPr>
          <a:lstStyle/>
          <a:p>
            <a:pPr marL="0" indent="0">
              <a:buNone/>
            </a:pPr>
            <a:r>
              <a:rPr lang="en-US" b="1" dirty="0" err="1" smtClean="0"/>
              <a:t>Menurut</a:t>
            </a:r>
            <a:r>
              <a:rPr lang="en-US" b="1" dirty="0" smtClean="0"/>
              <a:t> PPDGJ III</a:t>
            </a:r>
          </a:p>
          <a:p>
            <a:pPr algn="just">
              <a:buFont typeface="Wingdings" pitchFamily="2" charset="2"/>
              <a:buChar char="v"/>
            </a:pPr>
            <a:r>
              <a:rPr lang="en-US" dirty="0" err="1" smtClean="0"/>
              <a:t>Gejala</a:t>
            </a:r>
            <a:r>
              <a:rPr lang="en-US" dirty="0" smtClean="0"/>
              <a:t> </a:t>
            </a:r>
            <a:r>
              <a:rPr lang="en-US" dirty="0" err="1" smtClean="0"/>
              <a:t>utama</a:t>
            </a:r>
            <a:r>
              <a:rPr lang="en-US" dirty="0" smtClean="0"/>
              <a:t> </a:t>
            </a:r>
            <a:r>
              <a:rPr lang="en-US" dirty="0" err="1" smtClean="0"/>
              <a:t>adalah</a:t>
            </a:r>
            <a:r>
              <a:rPr lang="en-US" dirty="0" smtClean="0"/>
              <a:t> </a:t>
            </a:r>
            <a:r>
              <a:rPr lang="en-US" dirty="0" err="1" smtClean="0"/>
              <a:t>adanya</a:t>
            </a:r>
            <a:r>
              <a:rPr lang="en-US" dirty="0" smtClean="0"/>
              <a:t> </a:t>
            </a:r>
            <a:r>
              <a:rPr lang="en-US" dirty="0" err="1" smtClean="0"/>
              <a:t>kehilangan</a:t>
            </a:r>
            <a:r>
              <a:rPr lang="en-US" dirty="0" smtClean="0"/>
              <a:t> (</a:t>
            </a:r>
            <a:r>
              <a:rPr lang="en-US" dirty="0" err="1" smtClean="0"/>
              <a:t>sebagian</a:t>
            </a:r>
            <a:r>
              <a:rPr lang="en-US" dirty="0" smtClean="0"/>
              <a:t> </a:t>
            </a:r>
            <a:r>
              <a:rPr lang="en-US" dirty="0" err="1" smtClean="0"/>
              <a:t>atau</a:t>
            </a:r>
            <a:r>
              <a:rPr lang="en-US" dirty="0" smtClean="0"/>
              <a:t> </a:t>
            </a:r>
            <a:r>
              <a:rPr lang="en-US" dirty="0" err="1" smtClean="0"/>
              <a:t>seluruh</a:t>
            </a:r>
            <a:r>
              <a:rPr lang="en-US" dirty="0" smtClean="0"/>
              <a:t>)</a:t>
            </a:r>
            <a:r>
              <a:rPr lang="en-US" dirty="0" err="1" smtClean="0"/>
              <a:t>dari</a:t>
            </a:r>
            <a:r>
              <a:rPr lang="en-US" dirty="0" smtClean="0"/>
              <a:t> </a:t>
            </a:r>
            <a:r>
              <a:rPr lang="en-US" dirty="0" err="1" smtClean="0"/>
              <a:t>integrasi</a:t>
            </a:r>
            <a:r>
              <a:rPr lang="en-US" dirty="0" smtClean="0"/>
              <a:t> normal (</a:t>
            </a:r>
            <a:r>
              <a:rPr lang="en-US" dirty="0" err="1" smtClean="0"/>
              <a:t>dibawah</a:t>
            </a:r>
            <a:r>
              <a:rPr lang="en-US" dirty="0" smtClean="0"/>
              <a:t> </a:t>
            </a:r>
            <a:r>
              <a:rPr lang="en-US" dirty="0" err="1" smtClean="0"/>
              <a:t>kendali</a:t>
            </a:r>
            <a:r>
              <a:rPr lang="en-US" dirty="0" smtClean="0"/>
              <a:t> </a:t>
            </a:r>
            <a:r>
              <a:rPr lang="en-US" dirty="0" err="1" smtClean="0"/>
              <a:t>kesadaran</a:t>
            </a:r>
            <a:r>
              <a:rPr lang="en-US" dirty="0" smtClean="0"/>
              <a:t>) </a:t>
            </a:r>
            <a:r>
              <a:rPr lang="en-US" dirty="0" err="1" smtClean="0"/>
              <a:t>antara</a:t>
            </a:r>
            <a:r>
              <a:rPr lang="en-US" dirty="0" smtClean="0"/>
              <a:t> :</a:t>
            </a:r>
          </a:p>
          <a:p>
            <a:pPr algn="just">
              <a:buFontTx/>
              <a:buChar char="-"/>
            </a:pPr>
            <a:r>
              <a:rPr lang="en-US" dirty="0" err="1"/>
              <a:t>i</a:t>
            </a:r>
            <a:r>
              <a:rPr lang="en-US" dirty="0" err="1" smtClean="0"/>
              <a:t>ngatan</a:t>
            </a:r>
            <a:r>
              <a:rPr lang="en-US" dirty="0" smtClean="0"/>
              <a:t> </a:t>
            </a:r>
            <a:r>
              <a:rPr lang="en-US" dirty="0" err="1" smtClean="0"/>
              <a:t>masa</a:t>
            </a:r>
            <a:r>
              <a:rPr lang="en-US" dirty="0" smtClean="0"/>
              <a:t> </a:t>
            </a:r>
            <a:r>
              <a:rPr lang="en-US" dirty="0" err="1" smtClean="0"/>
              <a:t>lalu</a:t>
            </a:r>
            <a:endParaRPr lang="en-US" dirty="0" smtClean="0"/>
          </a:p>
          <a:p>
            <a:pPr algn="just">
              <a:buFontTx/>
              <a:buChar char="-"/>
            </a:pPr>
            <a:r>
              <a:rPr lang="en-US" dirty="0" err="1"/>
              <a:t>k</a:t>
            </a:r>
            <a:r>
              <a:rPr lang="en-US" dirty="0" err="1" smtClean="0"/>
              <a:t>esadaran</a:t>
            </a:r>
            <a:r>
              <a:rPr lang="en-US" dirty="0" smtClean="0"/>
              <a:t> </a:t>
            </a:r>
            <a:r>
              <a:rPr lang="en-US" dirty="0" err="1" smtClean="0"/>
              <a:t>identitas</a:t>
            </a:r>
            <a:r>
              <a:rPr lang="en-US" dirty="0" smtClean="0"/>
              <a:t> </a:t>
            </a:r>
            <a:r>
              <a:rPr lang="en-US" dirty="0" err="1" smtClean="0"/>
              <a:t>dan</a:t>
            </a:r>
            <a:r>
              <a:rPr lang="en-US" dirty="0"/>
              <a:t> </a:t>
            </a:r>
            <a:r>
              <a:rPr lang="en-US" dirty="0" err="1" smtClean="0"/>
              <a:t>peng-inderaan</a:t>
            </a:r>
            <a:r>
              <a:rPr lang="en-US" dirty="0" smtClean="0"/>
              <a:t> </a:t>
            </a:r>
            <a:r>
              <a:rPr lang="en-US" dirty="0" err="1" smtClean="0"/>
              <a:t>segera</a:t>
            </a:r>
            <a:r>
              <a:rPr lang="en-US" dirty="0" smtClean="0"/>
              <a:t>(awareness of identity and immediate sensations),</a:t>
            </a:r>
            <a:r>
              <a:rPr lang="en-US" dirty="0" err="1" smtClean="0"/>
              <a:t>dan</a:t>
            </a:r>
            <a:endParaRPr lang="en-US" dirty="0" smtClean="0"/>
          </a:p>
          <a:p>
            <a:pPr algn="just">
              <a:buFontTx/>
              <a:buChar char="-"/>
            </a:pPr>
            <a:r>
              <a:rPr lang="en-US" dirty="0" err="1"/>
              <a:t>k</a:t>
            </a:r>
            <a:r>
              <a:rPr lang="en-US" dirty="0" err="1" smtClean="0"/>
              <a:t>ontrol</a:t>
            </a:r>
            <a:r>
              <a:rPr lang="en-US" dirty="0" smtClean="0"/>
              <a:t> </a:t>
            </a:r>
            <a:r>
              <a:rPr lang="en-US" dirty="0" err="1" smtClean="0"/>
              <a:t>terhadap</a:t>
            </a:r>
            <a:r>
              <a:rPr lang="en-US" dirty="0" smtClean="0"/>
              <a:t> </a:t>
            </a:r>
            <a:r>
              <a:rPr lang="en-US" dirty="0" err="1" smtClean="0"/>
              <a:t>gerakan</a:t>
            </a:r>
            <a:r>
              <a:rPr lang="en-US" dirty="0" smtClean="0"/>
              <a:t> </a:t>
            </a:r>
            <a:r>
              <a:rPr lang="en-US" dirty="0" err="1" smtClean="0"/>
              <a:t>tubuh</a:t>
            </a:r>
            <a:endParaRPr lang="en-US" dirty="0" smtClean="0"/>
          </a:p>
          <a:p>
            <a:pPr algn="just">
              <a:buFontTx/>
              <a:buChar char="-"/>
            </a:pPr>
            <a:endParaRPr lang="en-US" dirty="0"/>
          </a:p>
          <a:p>
            <a:pPr algn="just">
              <a:buFont typeface="Wingdings" pitchFamily="2" charset="2"/>
              <a:buChar char="v"/>
            </a:pPr>
            <a:r>
              <a:rPr lang="en-US" dirty="0" err="1" smtClean="0"/>
              <a:t>Dapat</a:t>
            </a:r>
            <a:r>
              <a:rPr lang="en-US" dirty="0" smtClean="0"/>
              <a:t> </a:t>
            </a:r>
            <a:r>
              <a:rPr lang="en-US" dirty="0" err="1" smtClean="0"/>
              <a:t>berlangsung</a:t>
            </a:r>
            <a:r>
              <a:rPr lang="en-US" dirty="0" smtClean="0"/>
              <a:t> </a:t>
            </a:r>
            <a:r>
              <a:rPr lang="en-US" dirty="0" err="1" smtClean="0"/>
              <a:t>dari</a:t>
            </a:r>
            <a:r>
              <a:rPr lang="en-US" dirty="0" smtClean="0"/>
              <a:t> </a:t>
            </a:r>
            <a:r>
              <a:rPr lang="en-US" dirty="0" err="1" smtClean="0"/>
              <a:t>hari</a:t>
            </a:r>
            <a:r>
              <a:rPr lang="en-US" dirty="0" smtClean="0"/>
              <a:t> </a:t>
            </a:r>
            <a:r>
              <a:rPr lang="en-US" dirty="0" err="1" smtClean="0"/>
              <a:t>ke</a:t>
            </a:r>
            <a:r>
              <a:rPr lang="en-US" dirty="0" smtClean="0"/>
              <a:t> </a:t>
            </a:r>
            <a:r>
              <a:rPr lang="en-US" dirty="0" err="1" smtClean="0"/>
              <a:t>hari</a:t>
            </a:r>
            <a:r>
              <a:rPr lang="en-US" dirty="0" smtClean="0"/>
              <a:t> </a:t>
            </a:r>
            <a:r>
              <a:rPr lang="en-US" dirty="0" err="1" smtClean="0"/>
              <a:t>atau</a:t>
            </a:r>
            <a:r>
              <a:rPr lang="en-US" dirty="0" smtClean="0"/>
              <a:t> </a:t>
            </a:r>
            <a:r>
              <a:rPr lang="en-US" dirty="0" err="1" smtClean="0"/>
              <a:t>bahkan</a:t>
            </a:r>
            <a:r>
              <a:rPr lang="en-US" dirty="0" smtClean="0"/>
              <a:t> jam </a:t>
            </a:r>
            <a:r>
              <a:rPr lang="en-US" dirty="0" err="1" smtClean="0"/>
              <a:t>ke</a:t>
            </a:r>
            <a:r>
              <a:rPr lang="en-US" dirty="0" smtClean="0"/>
              <a:t> jam.</a:t>
            </a:r>
            <a:endParaRPr lang="en-US" dirty="0"/>
          </a:p>
        </p:txBody>
      </p:sp>
    </p:spTree>
    <p:extLst>
      <p:ext uri="{BB962C8B-B14F-4D97-AF65-F5344CB8AC3E}">
        <p14:creationId xmlns:p14="http://schemas.microsoft.com/office/powerpoint/2010/main" val="10877505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066800"/>
            <a:ext cx="6196405" cy="4656269"/>
          </a:xfrm>
        </p:spPr>
        <p:txBody>
          <a:bodyPr>
            <a:normAutofit lnSpcReduction="10000"/>
          </a:bodyPr>
          <a:lstStyle/>
          <a:p>
            <a:pPr marL="0" indent="0">
              <a:buNone/>
            </a:pPr>
            <a:r>
              <a:rPr lang="en-US" b="1" dirty="0"/>
              <a:t>300.14 Dissociative  </a:t>
            </a:r>
            <a:r>
              <a:rPr lang="en-US" b="1" dirty="0" smtClean="0"/>
              <a:t>Identity </a:t>
            </a:r>
            <a:r>
              <a:rPr lang="en-US" b="1" dirty="0" smtClean="0"/>
              <a:t>Disorder</a:t>
            </a:r>
          </a:p>
          <a:p>
            <a:pPr marL="457200" indent="-457200" algn="just">
              <a:buClr>
                <a:schemeClr val="tx1"/>
              </a:buClr>
              <a:buAutoNum type="alphaUcPeriod"/>
            </a:pPr>
            <a:r>
              <a:rPr lang="en-US" sz="2000" dirty="0" smtClean="0"/>
              <a:t>Disruption of identity characterized by two or more distinct personality states, which may be described in some cultures as an experience of possession. The disruption in identity involves marked discontinuity in sense of self and sense of agency, accompanied by related alterations in affect, behavior, </a:t>
            </a:r>
            <a:r>
              <a:rPr lang="en-US" sz="2000" dirty="0" err="1" smtClean="0"/>
              <a:t>conciousness</a:t>
            </a:r>
            <a:r>
              <a:rPr lang="en-US" sz="2000" dirty="0" smtClean="0"/>
              <a:t>, memory, perception, cognition, and/or sensory-motor functioning. These sign and symptoms may be observed by other or reported by the individual.</a:t>
            </a:r>
          </a:p>
          <a:p>
            <a:pPr marL="457200" indent="-457200" algn="just">
              <a:buClr>
                <a:schemeClr val="tx1"/>
              </a:buClr>
              <a:buAutoNum type="alphaUcPeriod"/>
            </a:pPr>
            <a:r>
              <a:rPr lang="en-US" sz="2000" dirty="0" smtClean="0"/>
              <a:t>Recurrent gaps in the recall of everyday events, important personal information, and/or traumatic events that are inconsistent with ordinary forgetting.</a:t>
            </a:r>
            <a:endParaRPr lang="en-US" sz="2000" dirty="0"/>
          </a:p>
        </p:txBody>
      </p:sp>
    </p:spTree>
    <p:extLst>
      <p:ext uri="{BB962C8B-B14F-4D97-AF65-F5344CB8AC3E}">
        <p14:creationId xmlns:p14="http://schemas.microsoft.com/office/powerpoint/2010/main" val="21291076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14400"/>
            <a:ext cx="6196405" cy="4808669"/>
          </a:xfrm>
        </p:spPr>
        <p:txBody>
          <a:bodyPr>
            <a:normAutofit/>
          </a:bodyPr>
          <a:lstStyle/>
          <a:p>
            <a:pPr marL="457200" indent="-457200" algn="just">
              <a:buClr>
                <a:schemeClr val="tx1"/>
              </a:buClr>
              <a:buAutoNum type="alphaUcPeriod" startAt="3"/>
            </a:pPr>
            <a:r>
              <a:rPr lang="en-US" sz="2000" dirty="0" smtClean="0"/>
              <a:t>The symptoms cause clinically significant distress or impairment in social, occupational, or other important areas of functioning.</a:t>
            </a:r>
          </a:p>
          <a:p>
            <a:pPr marL="0" indent="0" algn="just">
              <a:buClr>
                <a:schemeClr val="tx1"/>
              </a:buClr>
              <a:buNone/>
            </a:pPr>
            <a:endParaRPr lang="en-US" sz="2000" dirty="0" smtClean="0"/>
          </a:p>
          <a:p>
            <a:pPr marL="457200" indent="-457200" algn="just">
              <a:buClr>
                <a:schemeClr val="tx1"/>
              </a:buClr>
              <a:buAutoNum type="alphaUcPeriod" startAt="4"/>
            </a:pPr>
            <a:r>
              <a:rPr lang="en-US" sz="2000" dirty="0" smtClean="0"/>
              <a:t>The disturbance is not a normal part of a broadly accepted cultural or religious practice. Note : in children, the symptom are not better explained by imaginary playmates or other fantasy play.</a:t>
            </a:r>
          </a:p>
          <a:p>
            <a:pPr marL="457200" indent="-457200" algn="just">
              <a:buClr>
                <a:schemeClr val="tx1"/>
              </a:buClr>
              <a:buAutoNum type="alphaUcPeriod" startAt="4"/>
            </a:pPr>
            <a:endParaRPr lang="en-US" sz="2000" dirty="0"/>
          </a:p>
          <a:p>
            <a:pPr marL="457200" indent="-457200" algn="just">
              <a:buClr>
                <a:schemeClr val="tx1"/>
              </a:buClr>
              <a:buAutoNum type="alphaUcPeriod" startAt="4"/>
            </a:pPr>
            <a:r>
              <a:rPr lang="en-US" sz="2000" dirty="0" smtClean="0"/>
              <a:t>The symptoms are not attributable to the       physiological effects of substance (e.g. blackouts or chaotic behavior during alcohol intoxication) or another medical condition (e.g., complex partial seizures)</a:t>
            </a:r>
          </a:p>
        </p:txBody>
      </p:sp>
    </p:spTree>
    <p:extLst>
      <p:ext uri="{BB962C8B-B14F-4D97-AF65-F5344CB8AC3E}">
        <p14:creationId xmlns:p14="http://schemas.microsoft.com/office/powerpoint/2010/main" val="36250567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90600"/>
            <a:ext cx="6196405" cy="5105400"/>
          </a:xfrm>
        </p:spPr>
        <p:txBody>
          <a:bodyPr>
            <a:normAutofit lnSpcReduction="10000"/>
          </a:bodyPr>
          <a:lstStyle/>
          <a:p>
            <a:pPr marL="0" indent="0">
              <a:buNone/>
            </a:pPr>
            <a:r>
              <a:rPr lang="en-US" sz="2000" b="1" dirty="0"/>
              <a:t>300.12 Dissociative </a:t>
            </a:r>
            <a:r>
              <a:rPr lang="en-US" sz="2000" b="1" dirty="0" smtClean="0"/>
              <a:t>Amnesia</a:t>
            </a:r>
          </a:p>
          <a:p>
            <a:pPr marL="457200" indent="-457200" algn="just">
              <a:buClr>
                <a:schemeClr val="tx1"/>
              </a:buClr>
              <a:buFont typeface="+mj-lt"/>
              <a:buAutoNum type="alphaUcPeriod"/>
            </a:pPr>
            <a:r>
              <a:rPr lang="en-US" sz="2000" dirty="0" smtClean="0"/>
              <a:t>An inability to recall important autobiographical information, usually of a traumatic or stressful nature, that is inconsistent with ordinary forgetting.</a:t>
            </a:r>
          </a:p>
          <a:p>
            <a:pPr marL="457200" indent="-457200" algn="just">
              <a:buClr>
                <a:schemeClr val="tx1"/>
              </a:buClr>
              <a:buFont typeface="+mj-lt"/>
              <a:buAutoNum type="alphaUcPeriod"/>
            </a:pPr>
            <a:endParaRPr lang="en-US" sz="2000" dirty="0"/>
          </a:p>
          <a:p>
            <a:pPr marL="457200" indent="-457200" algn="just">
              <a:buClr>
                <a:schemeClr val="tx1"/>
              </a:buClr>
              <a:buFont typeface="+mj-lt"/>
              <a:buAutoNum type="alphaUcPeriod"/>
            </a:pPr>
            <a:r>
              <a:rPr lang="en-US" sz="2000" dirty="0" smtClean="0"/>
              <a:t>The symptoms cause clinically significant distress or impairment </a:t>
            </a:r>
            <a:r>
              <a:rPr lang="en-US" sz="2000" dirty="0"/>
              <a:t>in social, occupational, or other important areas of functioning.</a:t>
            </a:r>
          </a:p>
          <a:p>
            <a:pPr marL="457200" indent="-457200" algn="just">
              <a:buClr>
                <a:schemeClr val="tx1"/>
              </a:buClr>
              <a:buFont typeface="+mj-lt"/>
              <a:buAutoNum type="alphaUcPeriod"/>
            </a:pPr>
            <a:endParaRPr lang="en-US" sz="2000" dirty="0" smtClean="0"/>
          </a:p>
          <a:p>
            <a:pPr marL="457200" indent="-457200" algn="just">
              <a:buClr>
                <a:schemeClr val="tx1"/>
              </a:buClr>
              <a:buFont typeface="+mj-lt"/>
              <a:buAutoNum type="alphaUcPeriod"/>
            </a:pPr>
            <a:r>
              <a:rPr lang="en-US" sz="2000" dirty="0" smtClean="0"/>
              <a:t>The disturbance is not </a:t>
            </a:r>
            <a:r>
              <a:rPr lang="en-US" sz="2000" dirty="0"/>
              <a:t>attributable to the       physiological effects of </a:t>
            </a:r>
            <a:r>
              <a:rPr lang="en-US" sz="2000" dirty="0" smtClean="0"/>
              <a:t>substance (e.g., alcohol or other drug of abuse, a medication) or a neurological or other medical condition (e.g., partial complex seizures, transient global amnesia, </a:t>
            </a:r>
            <a:r>
              <a:rPr lang="en-US" sz="2000" dirty="0" err="1" smtClean="0"/>
              <a:t>sequelae</a:t>
            </a:r>
            <a:r>
              <a:rPr lang="en-US" sz="2000" dirty="0" smtClean="0"/>
              <a:t> of a closed head injury/traumatic brain injury, other neurological condition)</a:t>
            </a:r>
            <a:endParaRPr lang="en-US" sz="2000" dirty="0"/>
          </a:p>
        </p:txBody>
      </p:sp>
    </p:spTree>
    <p:extLst>
      <p:ext uri="{BB962C8B-B14F-4D97-AF65-F5344CB8AC3E}">
        <p14:creationId xmlns:p14="http://schemas.microsoft.com/office/powerpoint/2010/main" val="1504180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838200"/>
            <a:ext cx="6196405" cy="4884869"/>
          </a:xfrm>
        </p:spPr>
        <p:txBody>
          <a:bodyPr/>
          <a:lstStyle/>
          <a:p>
            <a:pPr marL="457200" indent="-457200" algn="just">
              <a:buClr>
                <a:schemeClr val="tx1"/>
              </a:buClr>
              <a:buAutoNum type="alphaUcPeriod" startAt="4"/>
            </a:pPr>
            <a:r>
              <a:rPr lang="en-US" dirty="0" smtClean="0"/>
              <a:t>The disturbance is not better explained by dissociative identity </a:t>
            </a:r>
            <a:r>
              <a:rPr lang="en-US" dirty="0" err="1" smtClean="0"/>
              <a:t>disorder,posttraumatic</a:t>
            </a:r>
            <a:r>
              <a:rPr lang="en-US" dirty="0" smtClean="0"/>
              <a:t> stress disorder, acute stress disorder, somatic symptom disorder, or major or mild neurocognitive disorder.</a:t>
            </a:r>
          </a:p>
          <a:p>
            <a:pPr marL="0" indent="0" algn="just">
              <a:buNone/>
            </a:pPr>
            <a:endParaRPr lang="en-US" dirty="0" smtClean="0"/>
          </a:p>
          <a:p>
            <a:pPr marL="0" indent="0" algn="just">
              <a:buNone/>
            </a:pPr>
            <a:r>
              <a:rPr lang="en-US" b="1" dirty="0" smtClean="0"/>
              <a:t>Coding note </a:t>
            </a:r>
            <a:r>
              <a:rPr lang="en-US" dirty="0" smtClean="0"/>
              <a:t>: The code for dissociative disorder amnesia without fugue is </a:t>
            </a:r>
            <a:r>
              <a:rPr lang="en-US" b="1" dirty="0" smtClean="0"/>
              <a:t>300.12 (F44.0). </a:t>
            </a:r>
            <a:r>
              <a:rPr lang="en-US" dirty="0" smtClean="0"/>
              <a:t>The code for dissociative amnesia with dissociative fugue is </a:t>
            </a:r>
            <a:r>
              <a:rPr lang="en-US" b="1" dirty="0" smtClean="0"/>
              <a:t>300.13 (F44.1) </a:t>
            </a:r>
            <a:endParaRPr lang="en-US" b="1" dirty="0"/>
          </a:p>
        </p:txBody>
      </p:sp>
    </p:spTree>
    <p:extLst>
      <p:ext uri="{BB962C8B-B14F-4D97-AF65-F5344CB8AC3E}">
        <p14:creationId xmlns:p14="http://schemas.microsoft.com/office/powerpoint/2010/main" val="36646730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90600"/>
            <a:ext cx="6196405" cy="4732469"/>
          </a:xfrm>
        </p:spPr>
        <p:txBody>
          <a:bodyPr/>
          <a:lstStyle/>
          <a:p>
            <a:pPr marL="0" indent="0">
              <a:buNone/>
            </a:pPr>
            <a:r>
              <a:rPr lang="en-US" b="1" dirty="0" smtClean="0"/>
              <a:t>300.13 With dissociative fugue</a:t>
            </a:r>
          </a:p>
          <a:p>
            <a:pPr marL="0" indent="0" algn="just">
              <a:buNone/>
            </a:pPr>
            <a:r>
              <a:rPr lang="en-US" dirty="0" smtClean="0"/>
              <a:t>- Apparently purposeful travel or bewildered wandering that is associated with amnesia for identity or for other important autobiographical information.</a:t>
            </a:r>
            <a:endParaRPr lang="en-US" dirty="0"/>
          </a:p>
        </p:txBody>
      </p:sp>
    </p:spTree>
    <p:extLst>
      <p:ext uri="{BB962C8B-B14F-4D97-AF65-F5344CB8AC3E}">
        <p14:creationId xmlns:p14="http://schemas.microsoft.com/office/powerpoint/2010/main" val="30104406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685800"/>
            <a:ext cx="6196405" cy="5037269"/>
          </a:xfrm>
        </p:spPr>
        <p:txBody>
          <a:bodyPr>
            <a:normAutofit fontScale="92500" lnSpcReduction="10000"/>
          </a:bodyPr>
          <a:lstStyle/>
          <a:p>
            <a:pPr marL="0" indent="0" algn="just">
              <a:buNone/>
            </a:pPr>
            <a:r>
              <a:rPr lang="en-US" sz="2000" b="1" dirty="0" smtClean="0"/>
              <a:t>300.6   </a:t>
            </a:r>
            <a:r>
              <a:rPr lang="en-US" sz="2000" b="1" dirty="0"/>
              <a:t>Depersonalization / </a:t>
            </a:r>
            <a:r>
              <a:rPr lang="en-US" sz="2000" b="1" dirty="0" err="1" smtClean="0"/>
              <a:t>Derealization</a:t>
            </a:r>
            <a:r>
              <a:rPr lang="en-US" sz="2000" b="1" dirty="0" smtClean="0"/>
              <a:t> Disorder</a:t>
            </a:r>
          </a:p>
          <a:p>
            <a:pPr marL="342900" indent="-342900" algn="just">
              <a:buClr>
                <a:schemeClr val="tx1"/>
              </a:buClr>
              <a:buFont typeface="+mj-lt"/>
              <a:buAutoNum type="alphaUcPeriod"/>
            </a:pPr>
            <a:r>
              <a:rPr lang="en-US" sz="2000" dirty="0" smtClean="0"/>
              <a:t>The presence of persistent or recurrent experiences of depersonalization, </a:t>
            </a:r>
            <a:r>
              <a:rPr lang="en-US" sz="2000" dirty="0" err="1" smtClean="0"/>
              <a:t>derealization</a:t>
            </a:r>
            <a:r>
              <a:rPr lang="en-US" sz="2000" dirty="0" smtClean="0"/>
              <a:t>, or both : </a:t>
            </a:r>
          </a:p>
          <a:p>
            <a:pPr marL="708660" lvl="1" indent="-342900" algn="just">
              <a:buClr>
                <a:schemeClr val="tx1"/>
              </a:buClr>
              <a:buAutoNum type="arabicPeriod"/>
            </a:pPr>
            <a:r>
              <a:rPr lang="en-US" sz="2000" dirty="0" smtClean="0"/>
              <a:t>Depersonalization : experiences of unreality, detachment, or being an outside observer with respect to one’s thought, feelings, sensations, body, or actions (e.g., perceptual alterations, distorted sense of time, unreal or absent self, emotional and/or physical numbing)</a:t>
            </a:r>
          </a:p>
          <a:p>
            <a:pPr marL="708660" lvl="1" indent="-342900" algn="just">
              <a:buClr>
                <a:schemeClr val="tx1"/>
              </a:buClr>
              <a:buAutoNum type="arabicPeriod"/>
            </a:pPr>
            <a:r>
              <a:rPr lang="en-US" sz="2000" dirty="0" err="1" smtClean="0"/>
              <a:t>Derealization</a:t>
            </a:r>
            <a:r>
              <a:rPr lang="en-US" sz="2000" dirty="0" smtClean="0"/>
              <a:t> : experiences </a:t>
            </a:r>
            <a:r>
              <a:rPr lang="en-US" sz="2000" dirty="0"/>
              <a:t>of unreality, </a:t>
            </a:r>
            <a:r>
              <a:rPr lang="en-US" sz="2000" dirty="0" smtClean="0"/>
              <a:t>detachment with respect to </a:t>
            </a:r>
            <a:r>
              <a:rPr lang="en-US" sz="2000" dirty="0" err="1" smtClean="0"/>
              <a:t>surrondings</a:t>
            </a:r>
            <a:r>
              <a:rPr lang="en-US" sz="2000" dirty="0" smtClean="0"/>
              <a:t> (</a:t>
            </a:r>
            <a:r>
              <a:rPr lang="en-US" sz="2000" dirty="0" err="1" smtClean="0"/>
              <a:t>eg</a:t>
            </a:r>
            <a:r>
              <a:rPr lang="en-US" sz="2000" dirty="0" smtClean="0"/>
              <a:t>., individuals or objects are experiences as unreal, dreamlike, foggy, lifeless, or visually distorted)</a:t>
            </a:r>
          </a:p>
          <a:p>
            <a:pPr marL="342900" indent="-342900" algn="just">
              <a:buClr>
                <a:schemeClr val="tx1"/>
              </a:buClr>
              <a:buAutoNum type="alphaUcPeriod"/>
            </a:pPr>
            <a:endParaRPr lang="en-US" sz="2000" dirty="0" smtClean="0"/>
          </a:p>
          <a:p>
            <a:pPr marL="342900" indent="-342900" algn="just">
              <a:buClr>
                <a:schemeClr val="tx1"/>
              </a:buClr>
              <a:buAutoNum type="alphaUcPeriod"/>
            </a:pPr>
            <a:r>
              <a:rPr lang="en-US" sz="2000" dirty="0" smtClean="0"/>
              <a:t>During the depersonalization or </a:t>
            </a:r>
            <a:r>
              <a:rPr lang="en-US" sz="2000" dirty="0" err="1" smtClean="0"/>
              <a:t>derealization</a:t>
            </a:r>
            <a:r>
              <a:rPr lang="en-US" sz="2000" dirty="0"/>
              <a:t> </a:t>
            </a:r>
            <a:r>
              <a:rPr lang="en-US" sz="2000" dirty="0" smtClean="0"/>
              <a:t>experiences, reality testing remains intact.</a:t>
            </a:r>
          </a:p>
          <a:p>
            <a:pPr marL="0" indent="0">
              <a:buClr>
                <a:schemeClr val="tx1"/>
              </a:buClr>
              <a:buNone/>
            </a:pPr>
            <a:r>
              <a:rPr lang="en-US" sz="2000" dirty="0" smtClean="0"/>
              <a:t> </a:t>
            </a:r>
            <a:endParaRPr lang="en-US" sz="2000" dirty="0"/>
          </a:p>
          <a:p>
            <a:pPr marL="0" indent="0">
              <a:buNone/>
            </a:pPr>
            <a:endParaRPr lang="en-US" dirty="0"/>
          </a:p>
        </p:txBody>
      </p:sp>
    </p:spTree>
    <p:extLst>
      <p:ext uri="{BB962C8B-B14F-4D97-AF65-F5344CB8AC3E}">
        <p14:creationId xmlns:p14="http://schemas.microsoft.com/office/powerpoint/2010/main" val="3656453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838200"/>
            <a:ext cx="6196405" cy="4884869"/>
          </a:xfrm>
        </p:spPr>
        <p:txBody>
          <a:bodyPr>
            <a:normAutofit fontScale="92500" lnSpcReduction="20000"/>
          </a:bodyPr>
          <a:lstStyle/>
          <a:p>
            <a:pPr marL="457200" indent="-457200" algn="just">
              <a:buClr>
                <a:schemeClr val="tx1"/>
              </a:buClr>
              <a:buAutoNum type="alphaUcPeriod" startAt="3"/>
            </a:pPr>
            <a:r>
              <a:rPr lang="en-US" sz="2000" dirty="0" smtClean="0"/>
              <a:t>The </a:t>
            </a:r>
            <a:r>
              <a:rPr lang="en-US" sz="2000" dirty="0"/>
              <a:t>symptoms cause clinically significant distress or impairment in social, occupational, or other important areas of functioning</a:t>
            </a:r>
            <a:r>
              <a:rPr lang="en-US" sz="2000" dirty="0" smtClean="0"/>
              <a:t>.</a:t>
            </a:r>
          </a:p>
          <a:p>
            <a:pPr marL="457200" indent="-457200" algn="just">
              <a:buClr>
                <a:schemeClr val="tx1"/>
              </a:buClr>
              <a:buAutoNum type="alphaUcPeriod" startAt="3"/>
            </a:pPr>
            <a:endParaRPr lang="en-US" sz="2000" dirty="0" smtClean="0"/>
          </a:p>
          <a:p>
            <a:pPr marL="457200" indent="-457200" algn="just">
              <a:buClr>
                <a:schemeClr val="tx1"/>
              </a:buClr>
              <a:buAutoNum type="alphaUcPeriod" startAt="3"/>
            </a:pPr>
            <a:r>
              <a:rPr lang="en-US" sz="2000" dirty="0" smtClean="0"/>
              <a:t>The </a:t>
            </a:r>
            <a:r>
              <a:rPr lang="en-US" sz="2000" dirty="0"/>
              <a:t>disturbance is not attributable to the       physiological effects of substance (e.g., alcohol or other drug of abuse, a medication</a:t>
            </a:r>
            <a:r>
              <a:rPr lang="en-US" sz="2000" dirty="0" smtClean="0"/>
              <a:t>) or another medical condition (e.g., seizures).</a:t>
            </a:r>
          </a:p>
          <a:p>
            <a:pPr marL="457200" indent="-457200" algn="just">
              <a:buClr>
                <a:schemeClr val="tx1"/>
              </a:buClr>
              <a:buAutoNum type="alphaUcPeriod" startAt="3"/>
            </a:pPr>
            <a:endParaRPr lang="en-US" sz="2000" dirty="0" smtClean="0"/>
          </a:p>
          <a:p>
            <a:pPr marL="457200" indent="-457200" algn="just">
              <a:buClr>
                <a:schemeClr val="tx1"/>
              </a:buClr>
              <a:buAutoNum type="alphaUcPeriod" startAt="3"/>
            </a:pPr>
            <a:r>
              <a:rPr lang="en-US" sz="2000" dirty="0" smtClean="0"/>
              <a:t>The </a:t>
            </a:r>
            <a:r>
              <a:rPr lang="en-US" sz="2000" dirty="0"/>
              <a:t>disturbance is not better explained </a:t>
            </a:r>
            <a:r>
              <a:rPr lang="en-US" sz="2000" dirty="0" smtClean="0"/>
              <a:t>by another mental disorder, such as schizophrenia, panic disorder, major depressive disorder, acute stress disorder, posttraumatic stress disorder, or another dissociative disorder.</a:t>
            </a:r>
          </a:p>
          <a:p>
            <a:pPr marL="457200" indent="-457200" algn="just">
              <a:buClr>
                <a:schemeClr val="tx1"/>
              </a:buClr>
              <a:buAutoNum type="alphaUcPeriod" startAt="3"/>
            </a:pPr>
            <a:endParaRPr lang="en-US" sz="2000" dirty="0" smtClean="0"/>
          </a:p>
          <a:p>
            <a:pPr marL="457200" indent="-457200" algn="just">
              <a:buClr>
                <a:schemeClr val="tx1"/>
              </a:buClr>
              <a:buAutoNum type="alphaUcPeriod" startAt="3"/>
            </a:pPr>
            <a:endParaRPr lang="en-US" sz="2000" dirty="0"/>
          </a:p>
          <a:p>
            <a:pPr marL="0" indent="0" algn="just">
              <a:buClr>
                <a:schemeClr val="tx1"/>
              </a:buClr>
              <a:buNone/>
            </a:pPr>
            <a:endParaRPr lang="en-US" dirty="0"/>
          </a:p>
          <a:p>
            <a:pPr marL="0" indent="0">
              <a:buNone/>
            </a:pPr>
            <a:r>
              <a:rPr lang="en-US" dirty="0" smtClean="0"/>
              <a:t> </a:t>
            </a:r>
            <a:endParaRPr lang="en-US" dirty="0"/>
          </a:p>
        </p:txBody>
      </p:sp>
    </p:spTree>
    <p:extLst>
      <p:ext uri="{BB962C8B-B14F-4D97-AF65-F5344CB8AC3E}">
        <p14:creationId xmlns:p14="http://schemas.microsoft.com/office/powerpoint/2010/main" val="24591275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2881257"/>
            <a:ext cx="6196405" cy="1081143"/>
          </a:xfrm>
          <a:solidFill>
            <a:schemeClr val="accent2">
              <a:lumMod val="40000"/>
              <a:lumOff val="60000"/>
            </a:schemeClr>
          </a:solidFill>
        </p:spPr>
        <p:txBody>
          <a:bodyPr>
            <a:normAutofit/>
          </a:bodyPr>
          <a:lstStyle/>
          <a:p>
            <a:pPr marL="0" indent="0" algn="ctr">
              <a:buNone/>
            </a:pPr>
            <a:r>
              <a:rPr lang="en-US" sz="4800" b="1" dirty="0" smtClean="0">
                <a:latin typeface="Bradley Hand ITC" pitchFamily="66" charset="0"/>
              </a:rPr>
              <a:t>TERIMA KASIH</a:t>
            </a:r>
            <a:endParaRPr lang="en-US" sz="4800" b="1" dirty="0">
              <a:latin typeface="Bradley Hand ITC" pitchFamily="66" charset="0"/>
            </a:endParaRPr>
          </a:p>
        </p:txBody>
      </p:sp>
    </p:spTree>
    <p:extLst>
      <p:ext uri="{BB962C8B-B14F-4D97-AF65-F5344CB8AC3E}">
        <p14:creationId xmlns:p14="http://schemas.microsoft.com/office/powerpoint/2010/main" val="24261375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838200"/>
            <a:ext cx="6934200" cy="5334000"/>
          </a:xfrm>
        </p:spPr>
        <p:txBody>
          <a:bodyPr/>
          <a:lstStyle/>
          <a:p>
            <a:pPr marL="0" indent="0">
              <a:buNone/>
            </a:pPr>
            <a:endParaRPr lang="en-US" dirty="0"/>
          </a:p>
        </p:txBody>
      </p:sp>
    </p:spTree>
    <p:extLst>
      <p:ext uri="{BB962C8B-B14F-4D97-AF65-F5344CB8AC3E}">
        <p14:creationId xmlns:p14="http://schemas.microsoft.com/office/powerpoint/2010/main" val="7062957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Title 1"/>
          <p:cNvSpPr>
            <a:spLocks noGrp="1"/>
          </p:cNvSpPr>
          <p:nvPr>
            <p:ph type="title"/>
          </p:nvPr>
        </p:nvSpPr>
        <p:spPr/>
        <p:txBody>
          <a:bodyPr/>
          <a:lstStyle/>
          <a:p>
            <a:pPr eaLnBrk="1" hangingPunct="1"/>
            <a:endParaRPr lang="en-US" smtClean="0"/>
          </a:p>
        </p:txBody>
      </p:sp>
      <p:pic>
        <p:nvPicPr>
          <p:cNvPr id="20787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21330" t="13574" r="16705" b="37495"/>
          <a:stretch>
            <a:fillRect/>
          </a:stretch>
        </p:blipFill>
        <p:spPr>
          <a:xfrm>
            <a:off x="500063" y="642938"/>
            <a:ext cx="8072437" cy="5072062"/>
          </a:xfrm>
        </p:spPr>
      </p:pic>
    </p:spTree>
    <p:extLst>
      <p:ext uri="{BB962C8B-B14F-4D97-AF65-F5344CB8AC3E}">
        <p14:creationId xmlns:p14="http://schemas.microsoft.com/office/powerpoint/2010/main" val="2494127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99795" y="990600"/>
            <a:ext cx="6196405" cy="4876800"/>
          </a:xfrm>
        </p:spPr>
        <p:txBody>
          <a:bodyPr>
            <a:normAutofit fontScale="92500" lnSpcReduction="10000"/>
          </a:bodyPr>
          <a:lstStyle/>
          <a:p>
            <a:pPr marL="0" indent="0">
              <a:buNone/>
            </a:pPr>
            <a:r>
              <a:rPr lang="en-US" sz="2000" b="1" dirty="0" smtClean="0"/>
              <a:t>F44.0 Amnesia </a:t>
            </a:r>
            <a:r>
              <a:rPr lang="en-US" sz="2000" b="1" dirty="0" err="1" smtClean="0"/>
              <a:t>Disosiatif</a:t>
            </a:r>
            <a:endParaRPr lang="en-US" sz="2000" b="1" dirty="0" smtClean="0"/>
          </a:p>
          <a:p>
            <a:pPr marL="0" indent="0">
              <a:buNone/>
            </a:pPr>
            <a:r>
              <a:rPr lang="en-US" sz="2000" b="1" dirty="0" smtClean="0"/>
              <a:t>F44.1 Fugue </a:t>
            </a:r>
            <a:r>
              <a:rPr lang="en-US" sz="2000" b="1" dirty="0" err="1" smtClean="0"/>
              <a:t>Disosiatif</a:t>
            </a:r>
            <a:endParaRPr lang="en-US" sz="2000" b="1" dirty="0" smtClean="0"/>
          </a:p>
          <a:p>
            <a:pPr marL="0" indent="0">
              <a:buNone/>
            </a:pPr>
            <a:r>
              <a:rPr lang="en-US" sz="2000" b="1" dirty="0" smtClean="0"/>
              <a:t>F44.2 Stupor </a:t>
            </a:r>
            <a:r>
              <a:rPr lang="en-US" sz="2000" b="1" dirty="0" err="1"/>
              <a:t>Disosiatif</a:t>
            </a:r>
            <a:endParaRPr lang="en-US" sz="2000" b="1" dirty="0"/>
          </a:p>
          <a:p>
            <a:pPr marL="0" indent="0">
              <a:buNone/>
            </a:pPr>
            <a:r>
              <a:rPr lang="en-US" sz="2000" b="1" dirty="0" smtClean="0"/>
              <a:t>F44.3 </a:t>
            </a:r>
            <a:r>
              <a:rPr lang="en-US" sz="2000" b="1" dirty="0" err="1" smtClean="0"/>
              <a:t>Gangguan</a:t>
            </a:r>
            <a:r>
              <a:rPr lang="en-US" sz="2000" b="1" dirty="0" smtClean="0"/>
              <a:t> Trans </a:t>
            </a:r>
            <a:r>
              <a:rPr lang="en-US" sz="2000" b="1" dirty="0" err="1" smtClean="0"/>
              <a:t>dan</a:t>
            </a:r>
            <a:r>
              <a:rPr lang="en-US" sz="2000" b="1" dirty="0" smtClean="0"/>
              <a:t> </a:t>
            </a:r>
            <a:r>
              <a:rPr lang="en-US" sz="2000" b="1" dirty="0" err="1" smtClean="0"/>
              <a:t>Kesurupan</a:t>
            </a:r>
            <a:endParaRPr lang="en-US" sz="2000" b="1" dirty="0" smtClean="0"/>
          </a:p>
          <a:p>
            <a:pPr marL="0" indent="0">
              <a:buNone/>
            </a:pPr>
            <a:r>
              <a:rPr lang="en-US" sz="2000" b="1" dirty="0" smtClean="0"/>
              <a:t>F44.4 </a:t>
            </a:r>
            <a:r>
              <a:rPr lang="en-US" sz="2000" b="1" dirty="0" err="1" smtClean="0"/>
              <a:t>Gangguan</a:t>
            </a:r>
            <a:r>
              <a:rPr lang="en-US" sz="2000" b="1" dirty="0" smtClean="0"/>
              <a:t> </a:t>
            </a:r>
            <a:r>
              <a:rPr lang="en-US" sz="2000" b="1" dirty="0" err="1" smtClean="0"/>
              <a:t>Motorik</a:t>
            </a:r>
            <a:r>
              <a:rPr lang="en-US" sz="2000" b="1" dirty="0" smtClean="0"/>
              <a:t> </a:t>
            </a:r>
            <a:r>
              <a:rPr lang="en-US" sz="2000" b="1" dirty="0" err="1" smtClean="0"/>
              <a:t>Disosiatif</a:t>
            </a:r>
            <a:endParaRPr lang="en-US" sz="2000" b="1" dirty="0" smtClean="0"/>
          </a:p>
          <a:p>
            <a:pPr marL="0" indent="0">
              <a:buNone/>
            </a:pPr>
            <a:r>
              <a:rPr lang="en-US" sz="2000" b="1" dirty="0" smtClean="0"/>
              <a:t>F44.5 </a:t>
            </a:r>
            <a:r>
              <a:rPr lang="en-US" sz="2000" b="1" dirty="0" err="1" smtClean="0"/>
              <a:t>Konvulsi</a:t>
            </a:r>
            <a:r>
              <a:rPr lang="en-US" sz="2000" b="1" dirty="0" smtClean="0"/>
              <a:t> </a:t>
            </a:r>
            <a:r>
              <a:rPr lang="en-US" sz="2000" b="1" dirty="0" err="1"/>
              <a:t>Disosiatif</a:t>
            </a:r>
            <a:endParaRPr lang="en-US" sz="2000" b="1" dirty="0"/>
          </a:p>
          <a:p>
            <a:pPr marL="0" indent="0">
              <a:buNone/>
            </a:pPr>
            <a:r>
              <a:rPr lang="en-US" sz="2000" b="1" dirty="0" smtClean="0"/>
              <a:t>F44.6 </a:t>
            </a:r>
            <a:r>
              <a:rPr lang="en-US" sz="2000" b="1" dirty="0" err="1" smtClean="0"/>
              <a:t>Anestesia</a:t>
            </a:r>
            <a:r>
              <a:rPr lang="en-US" sz="2000" b="1" dirty="0" smtClean="0"/>
              <a:t> </a:t>
            </a:r>
            <a:r>
              <a:rPr lang="en-US" sz="2000" b="1" dirty="0" err="1" smtClean="0"/>
              <a:t>dan</a:t>
            </a:r>
            <a:r>
              <a:rPr lang="en-US" sz="2000" b="1" dirty="0" smtClean="0"/>
              <a:t> </a:t>
            </a:r>
            <a:r>
              <a:rPr lang="en-US" sz="2000" b="1" dirty="0" err="1" smtClean="0"/>
              <a:t>Kehilangan</a:t>
            </a:r>
            <a:r>
              <a:rPr lang="en-US" sz="2000" b="1" dirty="0" smtClean="0"/>
              <a:t> </a:t>
            </a:r>
            <a:r>
              <a:rPr lang="en-US" sz="2000" b="1" dirty="0" err="1" smtClean="0"/>
              <a:t>Sensorik</a:t>
            </a:r>
            <a:r>
              <a:rPr lang="en-US" sz="2000" b="1" dirty="0" smtClean="0"/>
              <a:t> </a:t>
            </a:r>
            <a:r>
              <a:rPr lang="en-US" sz="2000" b="1" dirty="0" err="1"/>
              <a:t>Disosiatif</a:t>
            </a:r>
            <a:endParaRPr lang="en-US" sz="2000" b="1" dirty="0"/>
          </a:p>
          <a:p>
            <a:pPr marL="0" indent="0">
              <a:buNone/>
            </a:pPr>
            <a:r>
              <a:rPr lang="en-US" sz="2000" b="1" dirty="0" smtClean="0"/>
              <a:t>F44.7 </a:t>
            </a:r>
            <a:r>
              <a:rPr lang="en-US" sz="2000" b="1" dirty="0" err="1" smtClean="0"/>
              <a:t>Gangguan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a:t>
            </a:r>
            <a:r>
              <a:rPr lang="en-US" sz="2000" b="1" dirty="0" err="1" smtClean="0"/>
              <a:t>Campuran</a:t>
            </a:r>
            <a:endParaRPr lang="en-US" sz="2000" b="1" dirty="0" smtClean="0"/>
          </a:p>
          <a:p>
            <a:pPr marL="0" indent="0">
              <a:buNone/>
            </a:pPr>
            <a:r>
              <a:rPr lang="en-US" sz="2000" b="1" dirty="0" smtClean="0"/>
              <a:t>F44.8 </a:t>
            </a:r>
            <a:r>
              <a:rPr lang="en-US" sz="2000" b="1" dirty="0" err="1" smtClean="0"/>
              <a:t>Gangguan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a:t>
            </a:r>
            <a:r>
              <a:rPr lang="en-US" sz="2000" b="1" dirty="0" err="1" smtClean="0"/>
              <a:t>lainnya</a:t>
            </a:r>
            <a:endParaRPr lang="en-US" sz="2000" b="1" dirty="0" smtClean="0"/>
          </a:p>
          <a:p>
            <a:pPr>
              <a:buFont typeface="Wingdings" pitchFamily="2" charset="2"/>
              <a:buNone/>
            </a:pPr>
            <a:r>
              <a:rPr lang="en-US" sz="2000" b="1" dirty="0" smtClean="0"/>
              <a:t>	       </a:t>
            </a:r>
            <a:r>
              <a:rPr lang="en-US" sz="2000" dirty="0" smtClean="0"/>
              <a:t>F44.80 </a:t>
            </a:r>
            <a:r>
              <a:rPr lang="en-US" sz="2000" dirty="0" err="1"/>
              <a:t>Sindrom</a:t>
            </a:r>
            <a:r>
              <a:rPr lang="en-US" sz="2000" dirty="0"/>
              <a:t> </a:t>
            </a:r>
            <a:r>
              <a:rPr lang="en-US" sz="2000" dirty="0" err="1"/>
              <a:t>Ganser</a:t>
            </a:r>
            <a:endParaRPr lang="en-US" sz="2000" dirty="0"/>
          </a:p>
          <a:p>
            <a:pPr>
              <a:buFont typeface="Wingdings" pitchFamily="2" charset="2"/>
              <a:buNone/>
            </a:pPr>
            <a:r>
              <a:rPr lang="en-US" sz="2000" dirty="0"/>
              <a:t>	</a:t>
            </a:r>
            <a:r>
              <a:rPr lang="en-US" sz="2000" dirty="0" smtClean="0"/>
              <a:t>       F44.81 </a:t>
            </a:r>
            <a:r>
              <a:rPr lang="en-US" sz="2000" dirty="0" err="1"/>
              <a:t>Ggn</a:t>
            </a:r>
            <a:r>
              <a:rPr lang="en-US" sz="2000" dirty="0"/>
              <a:t> </a:t>
            </a:r>
            <a:r>
              <a:rPr lang="en-US" sz="2000" dirty="0" err="1"/>
              <a:t>Kepribadian</a:t>
            </a:r>
            <a:r>
              <a:rPr lang="en-US" sz="2000" dirty="0"/>
              <a:t> </a:t>
            </a:r>
            <a:r>
              <a:rPr lang="en-US" sz="2000" dirty="0" err="1"/>
              <a:t>Multipel</a:t>
            </a:r>
            <a:endParaRPr lang="en-US" sz="2000" dirty="0"/>
          </a:p>
          <a:p>
            <a:pPr>
              <a:buFont typeface="Wingdings" pitchFamily="2" charset="2"/>
              <a:buNone/>
            </a:pPr>
            <a:r>
              <a:rPr lang="en-US" sz="2000" dirty="0"/>
              <a:t>	</a:t>
            </a:r>
            <a:r>
              <a:rPr lang="en-US" sz="2000" dirty="0" smtClean="0"/>
              <a:t>       F44.82 </a:t>
            </a:r>
            <a:r>
              <a:rPr lang="en-US" sz="2000" dirty="0" err="1"/>
              <a:t>Ggn</a:t>
            </a:r>
            <a:r>
              <a:rPr lang="en-US" sz="2000" dirty="0"/>
              <a:t> </a:t>
            </a:r>
            <a:r>
              <a:rPr lang="en-US" sz="2000" dirty="0" err="1"/>
              <a:t>Disosiatif</a:t>
            </a:r>
            <a:r>
              <a:rPr lang="en-US" sz="2000" dirty="0"/>
              <a:t> (</a:t>
            </a:r>
            <a:r>
              <a:rPr lang="en-US" sz="2000" dirty="0" err="1"/>
              <a:t>konversi</a:t>
            </a:r>
            <a:r>
              <a:rPr lang="en-US" sz="2000" dirty="0"/>
              <a:t>) </a:t>
            </a:r>
            <a:r>
              <a:rPr lang="en-US" sz="2000" dirty="0" err="1" smtClean="0"/>
              <a:t>sementara</a:t>
            </a:r>
            <a:r>
              <a:rPr lang="en-US" sz="2000" dirty="0" smtClean="0"/>
              <a:t> </a:t>
            </a:r>
            <a:r>
              <a:rPr lang="en-US" sz="2000" dirty="0" err="1"/>
              <a:t>tjd</a:t>
            </a:r>
            <a:r>
              <a:rPr lang="en-US" sz="2000" dirty="0"/>
              <a:t> </a:t>
            </a:r>
            <a:r>
              <a:rPr lang="en-US" sz="2000" dirty="0" err="1"/>
              <a:t>pd</a:t>
            </a:r>
            <a:r>
              <a:rPr lang="en-US" sz="2000" dirty="0"/>
              <a:t> </a:t>
            </a:r>
            <a:r>
              <a:rPr lang="en-US" sz="2000" dirty="0" smtClean="0"/>
              <a:t> </a:t>
            </a:r>
          </a:p>
          <a:p>
            <a:pPr>
              <a:buFont typeface="Wingdings" pitchFamily="2" charset="2"/>
              <a:buNone/>
            </a:pPr>
            <a:r>
              <a:rPr lang="en-US" sz="2000" dirty="0"/>
              <a:t> </a:t>
            </a:r>
            <a:r>
              <a:rPr lang="en-US" sz="2000" dirty="0" smtClean="0"/>
              <a:t>                        </a:t>
            </a:r>
            <a:r>
              <a:rPr lang="en-US" sz="2000" dirty="0" err="1" smtClean="0"/>
              <a:t>masa</a:t>
            </a:r>
            <a:r>
              <a:rPr lang="en-US" sz="2000" dirty="0" smtClean="0"/>
              <a:t>  </a:t>
            </a:r>
            <a:r>
              <a:rPr lang="en-US" sz="2000" dirty="0" err="1" smtClean="0"/>
              <a:t>kanak</a:t>
            </a:r>
            <a:r>
              <a:rPr lang="en-US" sz="2000" dirty="0" smtClean="0"/>
              <a:t> </a:t>
            </a:r>
            <a:r>
              <a:rPr lang="en-US" sz="2000" dirty="0"/>
              <a:t>&amp; </a:t>
            </a:r>
            <a:r>
              <a:rPr lang="en-US" sz="2000" dirty="0" err="1" smtClean="0"/>
              <a:t>remaja</a:t>
            </a:r>
            <a:r>
              <a:rPr lang="en-US" sz="2000" dirty="0"/>
              <a:t>.	</a:t>
            </a:r>
          </a:p>
          <a:p>
            <a:pPr>
              <a:buFont typeface="Wingdings" pitchFamily="2" charset="2"/>
              <a:buNone/>
            </a:pPr>
            <a:r>
              <a:rPr lang="en-US" sz="2000" dirty="0"/>
              <a:t>	 </a:t>
            </a:r>
            <a:r>
              <a:rPr lang="en-US" sz="2000" dirty="0" smtClean="0"/>
              <a:t>      F44.88 </a:t>
            </a:r>
            <a:r>
              <a:rPr lang="en-US" sz="2000" dirty="0" err="1"/>
              <a:t>Ggn</a:t>
            </a:r>
            <a:r>
              <a:rPr lang="en-US" sz="2000" dirty="0"/>
              <a:t> </a:t>
            </a:r>
            <a:r>
              <a:rPr lang="en-US" sz="2000" dirty="0" err="1"/>
              <a:t>Disosiatif</a:t>
            </a:r>
            <a:r>
              <a:rPr lang="en-US" sz="2000" dirty="0"/>
              <a:t> (</a:t>
            </a:r>
            <a:r>
              <a:rPr lang="en-US" sz="2000" dirty="0" err="1"/>
              <a:t>Konversi</a:t>
            </a:r>
            <a:r>
              <a:rPr lang="en-US" sz="2000" dirty="0"/>
              <a:t>) </a:t>
            </a:r>
            <a:r>
              <a:rPr lang="en-US" sz="2000" dirty="0" err="1"/>
              <a:t>lainnya</a:t>
            </a:r>
            <a:r>
              <a:rPr lang="en-US" sz="2000" dirty="0"/>
              <a:t> </a:t>
            </a:r>
            <a:r>
              <a:rPr lang="en-US" sz="2000" dirty="0" smtClean="0"/>
              <a:t>YDT</a:t>
            </a:r>
            <a:endParaRPr lang="en-US" sz="2000" dirty="0"/>
          </a:p>
          <a:p>
            <a:pPr marL="0" indent="0">
              <a:buNone/>
            </a:pPr>
            <a:r>
              <a:rPr lang="en-US" sz="2000" b="1" dirty="0" smtClean="0"/>
              <a:t>F44.9 </a:t>
            </a:r>
            <a:r>
              <a:rPr lang="en-US" sz="2000" b="1" dirty="0" err="1" smtClean="0"/>
              <a:t>Gangguan</a:t>
            </a:r>
            <a:r>
              <a:rPr lang="en-US" sz="2000" b="1" dirty="0" smtClean="0"/>
              <a:t> </a:t>
            </a:r>
            <a:r>
              <a:rPr lang="en-US" sz="2000" b="1" dirty="0" err="1" smtClean="0"/>
              <a:t>Disosiatif</a:t>
            </a:r>
            <a:r>
              <a:rPr lang="en-US" sz="2000" b="1" dirty="0" smtClean="0"/>
              <a:t> (</a:t>
            </a:r>
            <a:r>
              <a:rPr lang="en-US" sz="2000" b="1" dirty="0" err="1" smtClean="0"/>
              <a:t>Konversi</a:t>
            </a:r>
            <a:r>
              <a:rPr lang="en-US" sz="2000" b="1" dirty="0" smtClean="0"/>
              <a:t>) YTT</a:t>
            </a:r>
            <a:endParaRPr lang="en-US" sz="2000" b="1"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1456324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914400"/>
            <a:ext cx="6196405" cy="5105400"/>
          </a:xfrm>
        </p:spPr>
        <p:txBody>
          <a:bodyPr/>
          <a:lstStyle/>
          <a:p>
            <a:pPr marL="0" indent="0">
              <a:buNone/>
            </a:pPr>
            <a:r>
              <a:rPr lang="en-US" b="1" dirty="0" smtClean="0"/>
              <a:t>F44.0 Amnesia </a:t>
            </a:r>
            <a:r>
              <a:rPr lang="en-US" b="1" dirty="0" err="1" smtClean="0"/>
              <a:t>Disosiatif</a:t>
            </a:r>
            <a:endParaRPr lang="en-US" b="1" dirty="0" smtClean="0"/>
          </a:p>
          <a:p>
            <a:pPr algn="just">
              <a:buFontTx/>
              <a:buChar char="-"/>
            </a:pPr>
            <a:r>
              <a:rPr lang="en-US" dirty="0" err="1" smtClean="0"/>
              <a:t>Ciri</a:t>
            </a:r>
            <a:r>
              <a:rPr lang="en-US" dirty="0" smtClean="0"/>
              <a:t> </a:t>
            </a:r>
            <a:r>
              <a:rPr lang="en-US" dirty="0" err="1" smtClean="0"/>
              <a:t>utama</a:t>
            </a:r>
            <a:r>
              <a:rPr lang="en-US" dirty="0" smtClean="0"/>
              <a:t> : </a:t>
            </a:r>
            <a:r>
              <a:rPr lang="en-US" dirty="0" err="1" smtClean="0"/>
              <a:t>hilangnya</a:t>
            </a:r>
            <a:r>
              <a:rPr lang="en-US" dirty="0" smtClean="0"/>
              <a:t> </a:t>
            </a:r>
            <a:r>
              <a:rPr lang="en-US" dirty="0" err="1" smtClean="0"/>
              <a:t>daya</a:t>
            </a:r>
            <a:r>
              <a:rPr lang="en-US" dirty="0" smtClean="0"/>
              <a:t> </a:t>
            </a:r>
            <a:r>
              <a:rPr lang="en-US" dirty="0" err="1" smtClean="0"/>
              <a:t>ingat</a:t>
            </a:r>
            <a:r>
              <a:rPr lang="en-US" dirty="0" smtClean="0"/>
              <a:t>, </a:t>
            </a:r>
            <a:r>
              <a:rPr lang="en-US" dirty="0" err="1" smtClean="0"/>
              <a:t>biasanya</a:t>
            </a:r>
            <a:r>
              <a:rPr lang="en-US" dirty="0" smtClean="0"/>
              <a:t> </a:t>
            </a:r>
            <a:r>
              <a:rPr lang="en-US" dirty="0" err="1" smtClean="0"/>
              <a:t>mengenai</a:t>
            </a:r>
            <a:r>
              <a:rPr lang="en-US" dirty="0" smtClean="0"/>
              <a:t> </a:t>
            </a:r>
            <a:r>
              <a:rPr lang="en-US" dirty="0" err="1" smtClean="0"/>
              <a:t>kejadian</a:t>
            </a:r>
            <a:r>
              <a:rPr lang="en-US" dirty="0" smtClean="0"/>
              <a:t> </a:t>
            </a:r>
            <a:r>
              <a:rPr lang="en-US" dirty="0" err="1" smtClean="0"/>
              <a:t>penting</a:t>
            </a:r>
            <a:r>
              <a:rPr lang="en-US" dirty="0" smtClean="0"/>
              <a:t> </a:t>
            </a:r>
            <a:r>
              <a:rPr lang="en-US" dirty="0" err="1" smtClean="0"/>
              <a:t>yg</a:t>
            </a:r>
            <a:r>
              <a:rPr lang="en-US" dirty="0" smtClean="0"/>
              <a:t> </a:t>
            </a:r>
            <a:r>
              <a:rPr lang="en-US" dirty="0" err="1" smtClean="0"/>
              <a:t>baru</a:t>
            </a:r>
            <a:r>
              <a:rPr lang="en-US" dirty="0" smtClean="0"/>
              <a:t> </a:t>
            </a:r>
            <a:r>
              <a:rPr lang="en-US" dirty="0" err="1" smtClean="0"/>
              <a:t>terjadi</a:t>
            </a:r>
            <a:r>
              <a:rPr lang="en-US" dirty="0" smtClean="0"/>
              <a:t> (selective), </a:t>
            </a:r>
            <a:r>
              <a:rPr lang="en-US" dirty="0" err="1" smtClean="0"/>
              <a:t>yg</a:t>
            </a:r>
            <a:r>
              <a:rPr lang="en-US" dirty="0" smtClean="0"/>
              <a:t> </a:t>
            </a:r>
            <a:r>
              <a:rPr lang="en-US" dirty="0" err="1" smtClean="0"/>
              <a:t>bukan</a:t>
            </a:r>
            <a:r>
              <a:rPr lang="en-US" dirty="0" smtClean="0"/>
              <a:t> </a:t>
            </a:r>
            <a:r>
              <a:rPr lang="en-US" dirty="0" err="1" smtClean="0"/>
              <a:t>disebabkan</a:t>
            </a:r>
            <a:r>
              <a:rPr lang="en-US" dirty="0" smtClean="0"/>
              <a:t> GMO </a:t>
            </a:r>
            <a:r>
              <a:rPr lang="en-US" dirty="0" err="1" smtClean="0"/>
              <a:t>dan</a:t>
            </a:r>
            <a:r>
              <a:rPr lang="en-US" dirty="0" smtClean="0"/>
              <a:t> </a:t>
            </a:r>
            <a:r>
              <a:rPr lang="en-US" dirty="0" err="1" smtClean="0"/>
              <a:t>terlalu</a:t>
            </a:r>
            <a:r>
              <a:rPr lang="en-US" dirty="0" smtClean="0"/>
              <a:t> </a:t>
            </a:r>
            <a:r>
              <a:rPr lang="en-US" dirty="0" err="1" smtClean="0"/>
              <a:t>luas</a:t>
            </a:r>
            <a:r>
              <a:rPr lang="en-US" dirty="0" smtClean="0"/>
              <a:t> </a:t>
            </a:r>
            <a:r>
              <a:rPr lang="en-US" dirty="0" err="1" smtClean="0"/>
              <a:t>untuk</a:t>
            </a:r>
            <a:r>
              <a:rPr lang="en-US" dirty="0" smtClean="0"/>
              <a:t> </a:t>
            </a:r>
            <a:r>
              <a:rPr lang="en-US" dirty="0" err="1" smtClean="0"/>
              <a:t>dapat</a:t>
            </a:r>
            <a:r>
              <a:rPr lang="en-US" dirty="0" smtClean="0"/>
              <a:t> </a:t>
            </a:r>
            <a:r>
              <a:rPr lang="en-US" dirty="0" err="1" smtClean="0"/>
              <a:t>dijelaskan</a:t>
            </a:r>
            <a:r>
              <a:rPr lang="en-US" dirty="0" smtClean="0"/>
              <a:t> </a:t>
            </a:r>
            <a:r>
              <a:rPr lang="en-US" dirty="0" err="1" smtClean="0"/>
              <a:t>atas</a:t>
            </a:r>
            <a:r>
              <a:rPr lang="en-US" dirty="0"/>
              <a:t> </a:t>
            </a:r>
            <a:r>
              <a:rPr lang="en-US" dirty="0" smtClean="0"/>
              <a:t>    </a:t>
            </a:r>
            <a:r>
              <a:rPr lang="en-US" dirty="0" err="1" smtClean="0"/>
              <a:t>dasar</a:t>
            </a:r>
            <a:r>
              <a:rPr lang="en-US" dirty="0" smtClean="0"/>
              <a:t> </a:t>
            </a:r>
            <a:r>
              <a:rPr lang="en-US" dirty="0" err="1" smtClean="0"/>
              <a:t>kelupaan</a:t>
            </a:r>
            <a:r>
              <a:rPr lang="en-US" dirty="0" smtClean="0"/>
              <a:t> </a:t>
            </a:r>
            <a:r>
              <a:rPr lang="en-US" dirty="0" err="1" smtClean="0"/>
              <a:t>yg</a:t>
            </a:r>
            <a:r>
              <a:rPr lang="en-US" dirty="0" smtClean="0"/>
              <a:t> </a:t>
            </a:r>
            <a:r>
              <a:rPr lang="en-US" dirty="0" err="1" smtClean="0"/>
              <a:t>umum</a:t>
            </a:r>
            <a:r>
              <a:rPr lang="en-US" dirty="0" smtClean="0"/>
              <a:t> </a:t>
            </a:r>
            <a:r>
              <a:rPr lang="en-US" dirty="0" err="1" smtClean="0"/>
              <a:t>terjadi</a:t>
            </a:r>
            <a:r>
              <a:rPr lang="en-US" dirty="0" smtClean="0"/>
              <a:t> </a:t>
            </a:r>
            <a:r>
              <a:rPr lang="en-US" dirty="0" err="1" smtClean="0"/>
              <a:t>atau</a:t>
            </a:r>
            <a:r>
              <a:rPr lang="en-US" dirty="0" smtClean="0"/>
              <a:t> </a:t>
            </a:r>
            <a:r>
              <a:rPr lang="en-US" dirty="0" err="1" smtClean="0"/>
              <a:t>atas</a:t>
            </a:r>
            <a:r>
              <a:rPr lang="en-US" dirty="0" smtClean="0"/>
              <a:t> </a:t>
            </a:r>
            <a:r>
              <a:rPr lang="en-US" dirty="0" err="1" smtClean="0"/>
              <a:t>dasar</a:t>
            </a:r>
            <a:r>
              <a:rPr lang="en-US" dirty="0" smtClean="0"/>
              <a:t> </a:t>
            </a:r>
            <a:r>
              <a:rPr lang="en-US" dirty="0" err="1" smtClean="0"/>
              <a:t>kelelahan</a:t>
            </a:r>
            <a:r>
              <a:rPr lang="en-US" dirty="0" smtClean="0"/>
              <a:t>.</a:t>
            </a:r>
          </a:p>
          <a:p>
            <a:pPr algn="just">
              <a:buFontTx/>
              <a:buChar char="-"/>
            </a:pPr>
            <a:r>
              <a:rPr lang="en-US" dirty="0" smtClean="0"/>
              <a:t>Diagnosis </a:t>
            </a:r>
            <a:r>
              <a:rPr lang="en-US" dirty="0" err="1" smtClean="0"/>
              <a:t>pasti</a:t>
            </a:r>
            <a:r>
              <a:rPr lang="en-US" dirty="0" smtClean="0"/>
              <a:t>:</a:t>
            </a:r>
          </a:p>
          <a:p>
            <a:pPr lvl="1" algn="just">
              <a:buFont typeface="Wingdings" pitchFamily="2" charset="2"/>
              <a:buChar char="ü"/>
            </a:pPr>
            <a:r>
              <a:rPr lang="en-US" dirty="0" smtClean="0"/>
              <a:t>amnesia, </a:t>
            </a:r>
            <a:r>
              <a:rPr lang="en-US" dirty="0" err="1" smtClean="0"/>
              <a:t>baik</a:t>
            </a:r>
            <a:r>
              <a:rPr lang="en-US" dirty="0" smtClean="0"/>
              <a:t> total/</a:t>
            </a:r>
            <a:r>
              <a:rPr lang="en-US" dirty="0" err="1" smtClean="0"/>
              <a:t>parsial</a:t>
            </a:r>
            <a:r>
              <a:rPr lang="en-US" dirty="0" smtClean="0"/>
              <a:t>, </a:t>
            </a:r>
            <a:r>
              <a:rPr lang="en-US" dirty="0" err="1" smtClean="0"/>
              <a:t>mengenai</a:t>
            </a:r>
            <a:r>
              <a:rPr lang="en-US" dirty="0" smtClean="0"/>
              <a:t> </a:t>
            </a:r>
            <a:r>
              <a:rPr lang="en-US" dirty="0" err="1" smtClean="0"/>
              <a:t>kejadian</a:t>
            </a:r>
            <a:r>
              <a:rPr lang="en-US" dirty="0" smtClean="0"/>
              <a:t> </a:t>
            </a:r>
            <a:r>
              <a:rPr lang="en-US" dirty="0" err="1" smtClean="0"/>
              <a:t>yg</a:t>
            </a:r>
            <a:r>
              <a:rPr lang="en-US" dirty="0" smtClean="0"/>
              <a:t> “ stressful” </a:t>
            </a:r>
            <a:r>
              <a:rPr lang="en-US" dirty="0" err="1" smtClean="0"/>
              <a:t>atau</a:t>
            </a:r>
            <a:r>
              <a:rPr lang="en-US" dirty="0" smtClean="0"/>
              <a:t> </a:t>
            </a:r>
            <a:r>
              <a:rPr lang="en-US" dirty="0" err="1" smtClean="0"/>
              <a:t>traumatik</a:t>
            </a:r>
            <a:r>
              <a:rPr lang="en-US" dirty="0" smtClean="0"/>
              <a:t> </a:t>
            </a:r>
            <a:r>
              <a:rPr lang="en-US" dirty="0" err="1" smtClean="0"/>
              <a:t>yg</a:t>
            </a:r>
            <a:r>
              <a:rPr lang="en-US" dirty="0" smtClean="0"/>
              <a:t> </a:t>
            </a:r>
            <a:r>
              <a:rPr lang="en-US" dirty="0" err="1" smtClean="0"/>
              <a:t>baru</a:t>
            </a:r>
            <a:r>
              <a:rPr lang="en-US" dirty="0" smtClean="0"/>
              <a:t> </a:t>
            </a:r>
            <a:r>
              <a:rPr lang="en-US" dirty="0" err="1" smtClean="0"/>
              <a:t>terjadi</a:t>
            </a:r>
            <a:r>
              <a:rPr lang="en-US" dirty="0" smtClean="0"/>
              <a:t> (</a:t>
            </a:r>
            <a:r>
              <a:rPr lang="en-US" dirty="0" err="1" smtClean="0"/>
              <a:t>hal</a:t>
            </a:r>
            <a:r>
              <a:rPr lang="en-US" dirty="0" smtClean="0"/>
              <a:t> </a:t>
            </a:r>
            <a:r>
              <a:rPr lang="en-US" dirty="0" err="1" smtClean="0"/>
              <a:t>ini</a:t>
            </a:r>
            <a:r>
              <a:rPr lang="en-US" dirty="0" smtClean="0"/>
              <a:t> </a:t>
            </a:r>
            <a:r>
              <a:rPr lang="en-US" dirty="0" err="1" smtClean="0"/>
              <a:t>mungkin</a:t>
            </a:r>
            <a:r>
              <a:rPr lang="en-US" dirty="0" smtClean="0"/>
              <a:t> </a:t>
            </a:r>
            <a:r>
              <a:rPr lang="en-US" dirty="0" err="1" smtClean="0"/>
              <a:t>hanya</a:t>
            </a:r>
            <a:r>
              <a:rPr lang="en-US" dirty="0" smtClean="0"/>
              <a:t> </a:t>
            </a:r>
            <a:r>
              <a:rPr lang="en-US" dirty="0" err="1" smtClean="0"/>
              <a:t>dapat</a:t>
            </a:r>
            <a:r>
              <a:rPr lang="en-US" dirty="0" smtClean="0"/>
              <a:t> </a:t>
            </a:r>
            <a:r>
              <a:rPr lang="en-US" dirty="0" err="1" smtClean="0"/>
              <a:t>dinyatakan</a:t>
            </a:r>
            <a:r>
              <a:rPr lang="en-US" dirty="0" smtClean="0"/>
              <a:t> </a:t>
            </a:r>
            <a:r>
              <a:rPr lang="en-US" dirty="0" err="1" smtClean="0"/>
              <a:t>bila</a:t>
            </a:r>
            <a:r>
              <a:rPr lang="en-US" dirty="0" smtClean="0"/>
              <a:t> </a:t>
            </a:r>
            <a:r>
              <a:rPr lang="en-US" dirty="0" err="1" smtClean="0"/>
              <a:t>ada</a:t>
            </a:r>
            <a:r>
              <a:rPr lang="en-US" dirty="0" smtClean="0"/>
              <a:t> </a:t>
            </a:r>
            <a:r>
              <a:rPr lang="en-US" dirty="0" err="1" smtClean="0"/>
              <a:t>saksi</a:t>
            </a:r>
            <a:r>
              <a:rPr lang="en-US" dirty="0" smtClean="0"/>
              <a:t> </a:t>
            </a:r>
            <a:r>
              <a:rPr lang="en-US" dirty="0" err="1" smtClean="0"/>
              <a:t>yg</a:t>
            </a:r>
            <a:r>
              <a:rPr lang="en-US" dirty="0" smtClean="0"/>
              <a:t> </a:t>
            </a:r>
            <a:r>
              <a:rPr lang="en-US" dirty="0" err="1" smtClean="0"/>
              <a:t>memberi</a:t>
            </a:r>
            <a:r>
              <a:rPr lang="en-US" dirty="0" smtClean="0"/>
              <a:t> </a:t>
            </a:r>
            <a:r>
              <a:rPr lang="en-US" dirty="0" err="1" smtClean="0"/>
              <a:t>informasi</a:t>
            </a:r>
            <a:r>
              <a:rPr lang="en-US" dirty="0" smtClean="0"/>
              <a:t>);</a:t>
            </a:r>
            <a:endParaRPr lang="en-US" dirty="0"/>
          </a:p>
        </p:txBody>
      </p:sp>
    </p:spTree>
    <p:extLst>
      <p:ext uri="{BB962C8B-B14F-4D97-AF65-F5344CB8AC3E}">
        <p14:creationId xmlns:p14="http://schemas.microsoft.com/office/powerpoint/2010/main" val="24226697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295400"/>
            <a:ext cx="6196405" cy="4572000"/>
          </a:xfrm>
        </p:spPr>
        <p:txBody>
          <a:bodyPr/>
          <a:lstStyle/>
          <a:p>
            <a:pPr lvl="1" algn="just">
              <a:buFont typeface="Wingdings" pitchFamily="2" charset="2"/>
              <a:buChar char="ü"/>
            </a:pPr>
            <a:r>
              <a:rPr lang="en-US" dirty="0" err="1" smtClean="0"/>
              <a:t>tidak</a:t>
            </a:r>
            <a:r>
              <a:rPr lang="en-US" dirty="0" smtClean="0"/>
              <a:t> </a:t>
            </a:r>
            <a:r>
              <a:rPr lang="en-US" dirty="0" err="1" smtClean="0"/>
              <a:t>ada</a:t>
            </a:r>
            <a:r>
              <a:rPr lang="en-US" dirty="0" smtClean="0"/>
              <a:t> </a:t>
            </a:r>
            <a:r>
              <a:rPr lang="en-US" dirty="0" err="1" smtClean="0"/>
              <a:t>gangguan</a:t>
            </a:r>
            <a:r>
              <a:rPr lang="en-US" dirty="0" smtClean="0"/>
              <a:t> mental </a:t>
            </a:r>
            <a:r>
              <a:rPr lang="en-US" dirty="0" err="1" smtClean="0"/>
              <a:t>organik</a:t>
            </a:r>
            <a:r>
              <a:rPr lang="en-US" dirty="0" smtClean="0"/>
              <a:t>, </a:t>
            </a:r>
            <a:r>
              <a:rPr lang="en-US" dirty="0" err="1" smtClean="0"/>
              <a:t>intoksikasi</a:t>
            </a:r>
            <a:r>
              <a:rPr lang="en-US" dirty="0"/>
              <a:t> </a:t>
            </a:r>
            <a:r>
              <a:rPr lang="en-US" dirty="0" smtClean="0"/>
              <a:t>/ </a:t>
            </a:r>
            <a:r>
              <a:rPr lang="en-US" dirty="0" err="1" smtClean="0"/>
              <a:t>kelelahan</a:t>
            </a:r>
            <a:r>
              <a:rPr lang="en-US" dirty="0" smtClean="0"/>
              <a:t> </a:t>
            </a:r>
            <a:r>
              <a:rPr lang="en-US" dirty="0" err="1" smtClean="0"/>
              <a:t>berlebihan</a:t>
            </a:r>
            <a:r>
              <a:rPr lang="en-US" dirty="0" smtClean="0"/>
              <a:t> (</a:t>
            </a:r>
            <a:r>
              <a:rPr lang="en-US" dirty="0" err="1" smtClean="0"/>
              <a:t>sindrom</a:t>
            </a:r>
            <a:r>
              <a:rPr lang="en-US" dirty="0" smtClean="0"/>
              <a:t> </a:t>
            </a:r>
            <a:r>
              <a:rPr lang="en-US" dirty="0" err="1" smtClean="0"/>
              <a:t>amnesik</a:t>
            </a:r>
            <a:r>
              <a:rPr lang="en-US" dirty="0" smtClean="0"/>
              <a:t> </a:t>
            </a:r>
            <a:r>
              <a:rPr lang="en-US" dirty="0" err="1" smtClean="0"/>
              <a:t>organik</a:t>
            </a:r>
            <a:r>
              <a:rPr lang="en-US" dirty="0" smtClean="0"/>
              <a:t>).</a:t>
            </a:r>
          </a:p>
          <a:p>
            <a:pPr algn="just">
              <a:buFontTx/>
              <a:buChar char="-"/>
            </a:pPr>
            <a:r>
              <a:rPr lang="en-US" dirty="0" smtClean="0"/>
              <a:t>Paling </a:t>
            </a:r>
            <a:r>
              <a:rPr lang="en-US" dirty="0" err="1" smtClean="0"/>
              <a:t>sulit</a:t>
            </a:r>
            <a:r>
              <a:rPr lang="en-US" dirty="0" smtClean="0"/>
              <a:t> </a:t>
            </a:r>
            <a:r>
              <a:rPr lang="en-US" dirty="0" err="1" smtClean="0"/>
              <a:t>dibedakan</a:t>
            </a:r>
            <a:r>
              <a:rPr lang="en-US" dirty="0" smtClean="0"/>
              <a:t> : “amnesia </a:t>
            </a:r>
            <a:r>
              <a:rPr lang="en-US" dirty="0" err="1" smtClean="0"/>
              <a:t>buatan</a:t>
            </a:r>
            <a:r>
              <a:rPr lang="en-US" dirty="0" smtClean="0"/>
              <a:t>” – </a:t>
            </a:r>
            <a:r>
              <a:rPr lang="en-US" dirty="0" err="1" smtClean="0"/>
              <a:t>simulasi</a:t>
            </a:r>
            <a:r>
              <a:rPr lang="en-US" dirty="0" smtClean="0"/>
              <a:t> </a:t>
            </a:r>
            <a:r>
              <a:rPr lang="en-US" dirty="0" err="1" smtClean="0"/>
              <a:t>secara</a:t>
            </a:r>
            <a:r>
              <a:rPr lang="en-US" dirty="0" smtClean="0"/>
              <a:t> </a:t>
            </a:r>
            <a:r>
              <a:rPr lang="en-US" dirty="0" err="1" smtClean="0"/>
              <a:t>sadar</a:t>
            </a:r>
            <a:r>
              <a:rPr lang="en-US" dirty="0" smtClean="0"/>
              <a:t> (malingering).</a:t>
            </a:r>
          </a:p>
          <a:p>
            <a:pPr algn="just">
              <a:buFontTx/>
              <a:buChar char="-"/>
            </a:pPr>
            <a:r>
              <a:rPr lang="en-US" dirty="0" err="1" smtClean="0"/>
              <a:t>Perlu</a:t>
            </a:r>
            <a:r>
              <a:rPr lang="en-US" dirty="0" smtClean="0"/>
              <a:t> </a:t>
            </a:r>
            <a:r>
              <a:rPr lang="en-US" dirty="0" err="1" smtClean="0"/>
              <a:t>penilaian</a:t>
            </a:r>
            <a:r>
              <a:rPr lang="en-US" dirty="0" smtClean="0"/>
              <a:t> premorbid </a:t>
            </a:r>
            <a:r>
              <a:rPr lang="en-US" dirty="0" err="1" smtClean="0"/>
              <a:t>dan</a:t>
            </a:r>
            <a:r>
              <a:rPr lang="en-US" dirty="0" smtClean="0"/>
              <a:t> </a:t>
            </a:r>
            <a:r>
              <a:rPr lang="en-US" dirty="0" err="1" smtClean="0"/>
              <a:t>motivasi</a:t>
            </a:r>
            <a:r>
              <a:rPr lang="en-US" dirty="0" smtClean="0"/>
              <a:t>.  </a:t>
            </a:r>
            <a:r>
              <a:rPr lang="en-US" dirty="0" err="1" smtClean="0"/>
              <a:t>Pada</a:t>
            </a:r>
            <a:r>
              <a:rPr lang="en-US" dirty="0" smtClean="0"/>
              <a:t> amnesia </a:t>
            </a:r>
            <a:r>
              <a:rPr lang="en-US" dirty="0" err="1" smtClean="0"/>
              <a:t>buatan</a:t>
            </a:r>
            <a:r>
              <a:rPr lang="en-US" dirty="0" smtClean="0"/>
              <a:t>, </a:t>
            </a:r>
            <a:r>
              <a:rPr lang="en-US" dirty="0" err="1"/>
              <a:t>b</a:t>
            </a:r>
            <a:r>
              <a:rPr lang="en-US" dirty="0" err="1" smtClean="0"/>
              <a:t>iasanya</a:t>
            </a:r>
            <a:r>
              <a:rPr lang="en-US" dirty="0" smtClean="0"/>
              <a:t> </a:t>
            </a:r>
            <a:r>
              <a:rPr lang="en-US" dirty="0" err="1" smtClean="0"/>
              <a:t>berkaitan</a:t>
            </a:r>
            <a:r>
              <a:rPr lang="en-US" dirty="0" smtClean="0"/>
              <a:t> </a:t>
            </a:r>
            <a:r>
              <a:rPr lang="en-US" dirty="0" err="1" smtClean="0"/>
              <a:t>dengan</a:t>
            </a:r>
            <a:r>
              <a:rPr lang="en-US" dirty="0" smtClean="0"/>
              <a:t> </a:t>
            </a:r>
            <a:r>
              <a:rPr lang="en-US" dirty="0" err="1" smtClean="0"/>
              <a:t>problema</a:t>
            </a:r>
            <a:r>
              <a:rPr lang="en-US" dirty="0" smtClean="0"/>
              <a:t> </a:t>
            </a:r>
            <a:r>
              <a:rPr lang="en-US" dirty="0" err="1" smtClean="0"/>
              <a:t>yg</a:t>
            </a:r>
            <a:r>
              <a:rPr lang="en-US" dirty="0" smtClean="0"/>
              <a:t> </a:t>
            </a:r>
            <a:r>
              <a:rPr lang="en-US" dirty="0" err="1" smtClean="0"/>
              <a:t>jelas</a:t>
            </a:r>
            <a:r>
              <a:rPr lang="en-US" dirty="0" smtClean="0"/>
              <a:t> </a:t>
            </a:r>
            <a:r>
              <a:rPr lang="en-US" dirty="0" err="1" smtClean="0"/>
              <a:t>mengenai</a:t>
            </a:r>
            <a:r>
              <a:rPr lang="en-US" dirty="0" smtClean="0"/>
              <a:t> </a:t>
            </a:r>
            <a:r>
              <a:rPr lang="en-US" dirty="0" err="1" smtClean="0"/>
              <a:t>keuangan</a:t>
            </a:r>
            <a:r>
              <a:rPr lang="en-US" dirty="0" smtClean="0"/>
              <a:t>, </a:t>
            </a:r>
            <a:r>
              <a:rPr lang="en-US" dirty="0" err="1" smtClean="0"/>
              <a:t>bahaya</a:t>
            </a:r>
            <a:r>
              <a:rPr lang="en-US" dirty="0" smtClean="0"/>
              <a:t> </a:t>
            </a:r>
            <a:r>
              <a:rPr lang="en-US" dirty="0" err="1" smtClean="0"/>
              <a:t>kematian</a:t>
            </a:r>
            <a:r>
              <a:rPr lang="en-US" dirty="0" smtClean="0"/>
              <a:t> </a:t>
            </a:r>
            <a:r>
              <a:rPr lang="en-US" dirty="0" err="1" smtClean="0"/>
              <a:t>dalam</a:t>
            </a:r>
            <a:r>
              <a:rPr lang="en-US" dirty="0" smtClean="0"/>
              <a:t> </a:t>
            </a:r>
            <a:r>
              <a:rPr lang="en-US" dirty="0" err="1" smtClean="0"/>
              <a:t>peperangan</a:t>
            </a:r>
            <a:r>
              <a:rPr lang="en-US" dirty="0" smtClean="0"/>
              <a:t>, </a:t>
            </a:r>
            <a:r>
              <a:rPr lang="en-US" dirty="0" err="1" smtClean="0"/>
              <a:t>atau</a:t>
            </a:r>
            <a:r>
              <a:rPr lang="en-US" dirty="0" smtClean="0"/>
              <a:t> </a:t>
            </a:r>
            <a:r>
              <a:rPr lang="en-US" dirty="0" err="1" smtClean="0"/>
              <a:t>kemungkinan</a:t>
            </a:r>
            <a:r>
              <a:rPr lang="en-US" dirty="0" smtClean="0"/>
              <a:t> </a:t>
            </a:r>
            <a:r>
              <a:rPr lang="en-US" dirty="0" err="1" smtClean="0"/>
              <a:t>hukuman</a:t>
            </a:r>
            <a:r>
              <a:rPr lang="en-US" dirty="0" smtClean="0"/>
              <a:t> </a:t>
            </a:r>
            <a:r>
              <a:rPr lang="en-US" dirty="0" err="1" smtClean="0"/>
              <a:t>penjara</a:t>
            </a:r>
            <a:r>
              <a:rPr lang="en-US" dirty="0" smtClean="0"/>
              <a:t> </a:t>
            </a:r>
            <a:r>
              <a:rPr lang="en-US" dirty="0" err="1" smtClean="0"/>
              <a:t>atau</a:t>
            </a:r>
            <a:r>
              <a:rPr lang="en-US" dirty="0" smtClean="0"/>
              <a:t> </a:t>
            </a:r>
            <a:r>
              <a:rPr lang="en-US" dirty="0" err="1" smtClean="0"/>
              <a:t>hukuman</a:t>
            </a:r>
            <a:r>
              <a:rPr lang="en-US" dirty="0" smtClean="0"/>
              <a:t> </a:t>
            </a:r>
            <a:r>
              <a:rPr lang="en-US" dirty="0" err="1" smtClean="0"/>
              <a:t>mati</a:t>
            </a:r>
            <a:r>
              <a:rPr lang="en-US" dirty="0" smtClean="0"/>
              <a:t>.  </a:t>
            </a:r>
          </a:p>
        </p:txBody>
      </p:sp>
    </p:spTree>
    <p:extLst>
      <p:ext uri="{BB962C8B-B14F-4D97-AF65-F5344CB8AC3E}">
        <p14:creationId xmlns:p14="http://schemas.microsoft.com/office/powerpoint/2010/main" val="14129940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044388"/>
            <a:ext cx="6196405" cy="4899212"/>
          </a:xfrm>
        </p:spPr>
        <p:txBody>
          <a:bodyPr/>
          <a:lstStyle/>
          <a:p>
            <a:pPr marL="0" indent="0">
              <a:buNone/>
            </a:pPr>
            <a:r>
              <a:rPr lang="en-US" b="1" dirty="0" smtClean="0"/>
              <a:t>F44.1 Fugue </a:t>
            </a:r>
            <a:r>
              <a:rPr lang="en-US" b="1" dirty="0" err="1"/>
              <a:t>Disosiatif</a:t>
            </a:r>
            <a:endParaRPr lang="en-US" b="1" dirty="0"/>
          </a:p>
          <a:p>
            <a:pPr marL="0" indent="0" algn="just">
              <a:buNone/>
            </a:pPr>
            <a:r>
              <a:rPr lang="en-US" dirty="0" smtClean="0"/>
              <a:t>Diagnosis </a:t>
            </a:r>
            <a:r>
              <a:rPr lang="en-US" dirty="0" err="1" smtClean="0"/>
              <a:t>pasti</a:t>
            </a:r>
            <a:r>
              <a:rPr lang="en-US" dirty="0"/>
              <a:t> </a:t>
            </a:r>
            <a:r>
              <a:rPr lang="en-US" dirty="0" smtClean="0"/>
              <a:t>:</a:t>
            </a:r>
          </a:p>
          <a:p>
            <a:pPr marL="0" indent="0" algn="just">
              <a:buNone/>
            </a:pPr>
            <a:r>
              <a:rPr lang="en-US" dirty="0" smtClean="0"/>
              <a:t>(a)</a:t>
            </a:r>
            <a:r>
              <a:rPr lang="en-US" dirty="0" err="1" smtClean="0"/>
              <a:t>ciri-ciri</a:t>
            </a:r>
            <a:r>
              <a:rPr lang="en-US" dirty="0" smtClean="0"/>
              <a:t> amnesia </a:t>
            </a:r>
            <a:r>
              <a:rPr lang="en-US" dirty="0" err="1" smtClean="0"/>
              <a:t>disosiatif</a:t>
            </a:r>
            <a:endParaRPr lang="en-US" dirty="0" smtClean="0"/>
          </a:p>
          <a:p>
            <a:pPr marL="0" indent="0" algn="just">
              <a:buNone/>
            </a:pPr>
            <a:r>
              <a:rPr lang="en-US" dirty="0" smtClean="0"/>
              <a:t>(b)</a:t>
            </a:r>
            <a:r>
              <a:rPr lang="en-US" dirty="0" err="1"/>
              <a:t>m</a:t>
            </a:r>
            <a:r>
              <a:rPr lang="en-US" dirty="0" err="1" smtClean="0"/>
              <a:t>elakukan</a:t>
            </a:r>
            <a:r>
              <a:rPr lang="en-US" dirty="0" smtClean="0"/>
              <a:t> </a:t>
            </a:r>
            <a:r>
              <a:rPr lang="en-US" dirty="0" err="1" smtClean="0"/>
              <a:t>perjalanan</a:t>
            </a:r>
            <a:r>
              <a:rPr lang="en-US" dirty="0" smtClean="0"/>
              <a:t> </a:t>
            </a:r>
            <a:r>
              <a:rPr lang="en-US" dirty="0" err="1" smtClean="0"/>
              <a:t>tertentu</a:t>
            </a:r>
            <a:r>
              <a:rPr lang="en-US" dirty="0" smtClean="0"/>
              <a:t> </a:t>
            </a:r>
            <a:r>
              <a:rPr lang="en-US" dirty="0" err="1" smtClean="0"/>
              <a:t>melampaui</a:t>
            </a:r>
            <a:r>
              <a:rPr lang="en-US" dirty="0" smtClean="0"/>
              <a:t> </a:t>
            </a:r>
            <a:r>
              <a:rPr lang="en-US" dirty="0" err="1" smtClean="0"/>
              <a:t>hal</a:t>
            </a:r>
            <a:r>
              <a:rPr lang="en-US" dirty="0" smtClean="0"/>
              <a:t> </a:t>
            </a:r>
            <a:r>
              <a:rPr lang="en-US" dirty="0" err="1" smtClean="0"/>
              <a:t>yg</a:t>
            </a:r>
            <a:r>
              <a:rPr lang="en-US" dirty="0" smtClean="0"/>
              <a:t> </a:t>
            </a:r>
            <a:r>
              <a:rPr lang="en-US" dirty="0" err="1" smtClean="0"/>
              <a:t>umum</a:t>
            </a:r>
            <a:r>
              <a:rPr lang="en-US" dirty="0" smtClean="0"/>
              <a:t> </a:t>
            </a:r>
            <a:r>
              <a:rPr lang="en-US" dirty="0" err="1" smtClean="0"/>
              <a:t>dilakukan</a:t>
            </a:r>
            <a:r>
              <a:rPr lang="en-US" dirty="0" smtClean="0"/>
              <a:t> </a:t>
            </a:r>
            <a:r>
              <a:rPr lang="en-US" dirty="0" err="1" smtClean="0"/>
              <a:t>sehari-hari</a:t>
            </a:r>
            <a:endParaRPr lang="en-US" dirty="0" smtClean="0"/>
          </a:p>
          <a:p>
            <a:pPr marL="0" indent="0" algn="just">
              <a:buNone/>
            </a:pPr>
            <a:r>
              <a:rPr lang="en-US" dirty="0" smtClean="0"/>
              <a:t>(c)</a:t>
            </a:r>
            <a:r>
              <a:rPr lang="en-US" dirty="0" err="1" smtClean="0"/>
              <a:t>kemampuan</a:t>
            </a:r>
            <a:r>
              <a:rPr lang="en-US" dirty="0" smtClean="0"/>
              <a:t> </a:t>
            </a:r>
            <a:r>
              <a:rPr lang="en-US" dirty="0" err="1" smtClean="0"/>
              <a:t>mengurus</a:t>
            </a:r>
            <a:r>
              <a:rPr lang="en-US" dirty="0" smtClean="0"/>
              <a:t> </a:t>
            </a:r>
            <a:r>
              <a:rPr lang="en-US" dirty="0" err="1" smtClean="0"/>
              <a:t>diri</a:t>
            </a:r>
            <a:r>
              <a:rPr lang="en-US" dirty="0" smtClean="0"/>
              <a:t> </a:t>
            </a:r>
            <a:r>
              <a:rPr lang="en-US" dirty="0" err="1" smtClean="0"/>
              <a:t>yg</a:t>
            </a:r>
            <a:r>
              <a:rPr lang="en-US" dirty="0" smtClean="0"/>
              <a:t> </a:t>
            </a:r>
            <a:r>
              <a:rPr lang="en-US" dirty="0" err="1" smtClean="0"/>
              <a:t>dasar</a:t>
            </a:r>
            <a:r>
              <a:rPr lang="en-US" dirty="0" smtClean="0"/>
              <a:t>  (</a:t>
            </a:r>
            <a:r>
              <a:rPr lang="en-US" dirty="0" err="1" smtClean="0"/>
              <a:t>makan,mandi</a:t>
            </a:r>
            <a:r>
              <a:rPr lang="en-US" dirty="0" smtClean="0"/>
              <a:t>) </a:t>
            </a:r>
            <a:r>
              <a:rPr lang="en-US" dirty="0" err="1" smtClean="0"/>
              <a:t>tetap</a:t>
            </a:r>
            <a:r>
              <a:rPr lang="en-US" dirty="0" smtClean="0"/>
              <a:t> </a:t>
            </a:r>
            <a:r>
              <a:rPr lang="en-US" dirty="0" err="1" smtClean="0"/>
              <a:t>ada</a:t>
            </a:r>
            <a:r>
              <a:rPr lang="en-US" dirty="0" smtClean="0"/>
              <a:t> </a:t>
            </a:r>
            <a:r>
              <a:rPr lang="en-US" dirty="0" err="1" smtClean="0"/>
              <a:t>dan</a:t>
            </a:r>
            <a:r>
              <a:rPr lang="en-US" dirty="0" smtClean="0"/>
              <a:t> </a:t>
            </a:r>
            <a:r>
              <a:rPr lang="en-US" dirty="0" err="1" smtClean="0"/>
              <a:t>melakukan</a:t>
            </a:r>
            <a:r>
              <a:rPr lang="en-US" dirty="0" smtClean="0"/>
              <a:t> </a:t>
            </a:r>
            <a:r>
              <a:rPr lang="en-US" dirty="0" err="1" smtClean="0"/>
              <a:t>interaksi</a:t>
            </a:r>
            <a:r>
              <a:rPr lang="en-US" dirty="0" smtClean="0"/>
              <a:t> </a:t>
            </a:r>
            <a:r>
              <a:rPr lang="en-US" dirty="0" err="1" smtClean="0"/>
              <a:t>sosial</a:t>
            </a:r>
            <a:r>
              <a:rPr lang="en-US" dirty="0" smtClean="0"/>
              <a:t> </a:t>
            </a:r>
            <a:r>
              <a:rPr lang="en-US" dirty="0" err="1" smtClean="0"/>
              <a:t>sederhana</a:t>
            </a:r>
            <a:r>
              <a:rPr lang="en-US" dirty="0" smtClean="0"/>
              <a:t> </a:t>
            </a:r>
            <a:r>
              <a:rPr lang="en-US" dirty="0" err="1" smtClean="0"/>
              <a:t>dengan</a:t>
            </a:r>
            <a:r>
              <a:rPr lang="en-US" dirty="0" smtClean="0"/>
              <a:t> orang-orang </a:t>
            </a:r>
            <a:r>
              <a:rPr lang="en-US" dirty="0" err="1" smtClean="0"/>
              <a:t>yg</a:t>
            </a:r>
            <a:r>
              <a:rPr lang="en-US" dirty="0" smtClean="0"/>
              <a:t> </a:t>
            </a:r>
            <a:r>
              <a:rPr lang="en-US" dirty="0" err="1" smtClean="0"/>
              <a:t>belum</a:t>
            </a:r>
            <a:r>
              <a:rPr lang="en-US" dirty="0" smtClean="0"/>
              <a:t> </a:t>
            </a:r>
            <a:r>
              <a:rPr lang="en-US" dirty="0" err="1" smtClean="0"/>
              <a:t>dikenalnya</a:t>
            </a:r>
            <a:r>
              <a:rPr lang="en-US" dirty="0" smtClean="0"/>
              <a:t> (</a:t>
            </a:r>
            <a:r>
              <a:rPr lang="en-US" dirty="0" err="1" smtClean="0"/>
              <a:t>misal</a:t>
            </a:r>
            <a:r>
              <a:rPr lang="en-US" dirty="0" smtClean="0"/>
              <a:t> : </a:t>
            </a:r>
            <a:r>
              <a:rPr lang="en-US" dirty="0" err="1" smtClean="0"/>
              <a:t>membeli</a:t>
            </a:r>
            <a:r>
              <a:rPr lang="en-US" dirty="0" smtClean="0"/>
              <a:t> </a:t>
            </a:r>
            <a:r>
              <a:rPr lang="en-US" dirty="0" err="1" smtClean="0"/>
              <a:t>karcis</a:t>
            </a:r>
            <a:r>
              <a:rPr lang="en-US" dirty="0" smtClean="0"/>
              <a:t> </a:t>
            </a:r>
            <a:r>
              <a:rPr lang="en-US" dirty="0" err="1" smtClean="0"/>
              <a:t>atau</a:t>
            </a:r>
            <a:r>
              <a:rPr lang="en-US" dirty="0" smtClean="0"/>
              <a:t> </a:t>
            </a:r>
            <a:r>
              <a:rPr lang="en-US" dirty="0" err="1" smtClean="0"/>
              <a:t>bensin</a:t>
            </a:r>
            <a:r>
              <a:rPr lang="en-US" dirty="0" smtClean="0"/>
              <a:t>, </a:t>
            </a:r>
            <a:r>
              <a:rPr lang="en-US" dirty="0" err="1" smtClean="0"/>
              <a:t>menanyakan</a:t>
            </a:r>
            <a:r>
              <a:rPr lang="en-US" dirty="0" smtClean="0"/>
              <a:t> </a:t>
            </a:r>
            <a:r>
              <a:rPr lang="en-US" dirty="0" err="1" smtClean="0"/>
              <a:t>arah</a:t>
            </a:r>
            <a:r>
              <a:rPr lang="en-US" dirty="0" smtClean="0"/>
              <a:t>, </a:t>
            </a:r>
            <a:r>
              <a:rPr lang="en-US" dirty="0" err="1" smtClean="0"/>
              <a:t>memesan</a:t>
            </a:r>
            <a:r>
              <a:rPr lang="en-US" dirty="0" smtClean="0"/>
              <a:t> </a:t>
            </a:r>
            <a:r>
              <a:rPr lang="en-US" dirty="0" err="1" smtClean="0"/>
              <a:t>makanan</a:t>
            </a:r>
            <a:r>
              <a:rPr lang="en-US" dirty="0" smtClean="0"/>
              <a:t>).</a:t>
            </a:r>
          </a:p>
          <a:p>
            <a:pPr marL="457200" indent="-457200">
              <a:buAutoNum type="alphaLcParenBoth"/>
            </a:pPr>
            <a:endParaRPr lang="en-US" dirty="0"/>
          </a:p>
          <a:p>
            <a:pPr marL="0" indent="0">
              <a:buNone/>
            </a:pPr>
            <a:endParaRPr lang="en-US" dirty="0"/>
          </a:p>
        </p:txBody>
      </p:sp>
    </p:spTree>
    <p:extLst>
      <p:ext uri="{BB962C8B-B14F-4D97-AF65-F5344CB8AC3E}">
        <p14:creationId xmlns:p14="http://schemas.microsoft.com/office/powerpoint/2010/main" val="19286220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524000"/>
            <a:ext cx="6196405" cy="4199069"/>
          </a:xfrm>
        </p:spPr>
        <p:txBody>
          <a:bodyPr/>
          <a:lstStyle/>
          <a:p>
            <a:pPr marL="0" indent="0" algn="just">
              <a:buNone/>
            </a:pPr>
            <a:r>
              <a:rPr lang="en-US" dirty="0" smtClean="0"/>
              <a:t>- </a:t>
            </a:r>
            <a:r>
              <a:rPr lang="en-US" dirty="0" err="1" smtClean="0"/>
              <a:t>Harus</a:t>
            </a:r>
            <a:r>
              <a:rPr lang="en-US" dirty="0" smtClean="0"/>
              <a:t> </a:t>
            </a:r>
            <a:r>
              <a:rPr lang="en-US" dirty="0" err="1" smtClean="0"/>
              <a:t>dibedakan</a:t>
            </a:r>
            <a:r>
              <a:rPr lang="en-US" dirty="0" smtClean="0"/>
              <a:t> </a:t>
            </a:r>
            <a:r>
              <a:rPr lang="en-US" dirty="0" err="1" smtClean="0"/>
              <a:t>dengan</a:t>
            </a:r>
            <a:r>
              <a:rPr lang="en-US" dirty="0" smtClean="0"/>
              <a:t> “post </a:t>
            </a:r>
            <a:r>
              <a:rPr lang="en-US" dirty="0" err="1" smtClean="0"/>
              <a:t>ictal</a:t>
            </a:r>
            <a:r>
              <a:rPr lang="en-US" dirty="0" smtClean="0"/>
              <a:t> fugue”   </a:t>
            </a:r>
          </a:p>
          <a:p>
            <a:pPr marL="0" indent="0" algn="just">
              <a:buNone/>
            </a:pPr>
            <a:r>
              <a:rPr lang="en-US" dirty="0"/>
              <a:t> </a:t>
            </a:r>
            <a:r>
              <a:rPr lang="en-US" dirty="0" smtClean="0"/>
              <a:t> </a:t>
            </a:r>
            <a:r>
              <a:rPr lang="en-US" dirty="0" err="1" smtClean="0"/>
              <a:t>yg</a:t>
            </a:r>
            <a:r>
              <a:rPr lang="en-US" dirty="0" smtClean="0"/>
              <a:t> </a:t>
            </a:r>
            <a:r>
              <a:rPr lang="en-US" dirty="0" err="1" smtClean="0"/>
              <a:t>trj</a:t>
            </a:r>
            <a:r>
              <a:rPr lang="en-US" dirty="0" smtClean="0"/>
              <a:t> </a:t>
            </a:r>
            <a:r>
              <a:rPr lang="en-US" dirty="0" err="1" smtClean="0"/>
              <a:t>setelah</a:t>
            </a:r>
            <a:r>
              <a:rPr lang="en-US" dirty="0" smtClean="0"/>
              <a:t> </a:t>
            </a:r>
            <a:r>
              <a:rPr lang="en-US" dirty="0" err="1" smtClean="0"/>
              <a:t>epilepsi</a:t>
            </a:r>
            <a:r>
              <a:rPr lang="en-US" dirty="0" smtClean="0"/>
              <a:t> </a:t>
            </a:r>
            <a:r>
              <a:rPr lang="en-US" dirty="0" err="1" smtClean="0"/>
              <a:t>lobus</a:t>
            </a:r>
            <a:r>
              <a:rPr lang="en-US" dirty="0" smtClean="0"/>
              <a:t> temporalis </a:t>
            </a:r>
            <a:r>
              <a:rPr lang="en-US" dirty="0" smtClean="0">
                <a:sym typeface="Wingdings" pitchFamily="2" charset="2"/>
              </a:rPr>
              <a:t> </a:t>
            </a:r>
            <a:r>
              <a:rPr lang="en-US" dirty="0" err="1" smtClean="0">
                <a:sym typeface="Wingdings" pitchFamily="2" charset="2"/>
              </a:rPr>
              <a:t>dpt</a:t>
            </a:r>
            <a:r>
              <a:rPr lang="en-US" dirty="0" smtClean="0">
                <a:sym typeface="Wingdings" pitchFamily="2" charset="2"/>
              </a:rPr>
              <a:t> </a:t>
            </a:r>
          </a:p>
          <a:p>
            <a:pPr marL="0" indent="0" algn="just">
              <a:buNone/>
            </a:pPr>
            <a:r>
              <a:rPr lang="en-US" dirty="0">
                <a:sym typeface="Wingdings" pitchFamily="2" charset="2"/>
              </a:rPr>
              <a:t> </a:t>
            </a:r>
            <a:r>
              <a:rPr lang="en-US" dirty="0" smtClean="0">
                <a:sym typeface="Wingdings" pitchFamily="2" charset="2"/>
              </a:rPr>
              <a:t> </a:t>
            </a:r>
            <a:r>
              <a:rPr lang="en-US" dirty="0" err="1" smtClean="0">
                <a:sym typeface="Wingdings" pitchFamily="2" charset="2"/>
              </a:rPr>
              <a:t>dibedakan</a:t>
            </a:r>
            <a:r>
              <a:rPr lang="en-US" dirty="0" smtClean="0">
                <a:sym typeface="Wingdings" pitchFamily="2" charset="2"/>
              </a:rPr>
              <a:t> : </a:t>
            </a:r>
            <a:r>
              <a:rPr lang="en-US" dirty="0" err="1" smtClean="0">
                <a:sym typeface="Wingdings" pitchFamily="2" charset="2"/>
              </a:rPr>
              <a:t>riwayat</a:t>
            </a:r>
            <a:r>
              <a:rPr lang="en-US" dirty="0" smtClean="0">
                <a:sym typeface="Wingdings" pitchFamily="2" charset="2"/>
              </a:rPr>
              <a:t> </a:t>
            </a:r>
            <a:r>
              <a:rPr lang="en-US" dirty="0" err="1" smtClean="0">
                <a:sym typeface="Wingdings" pitchFamily="2" charset="2"/>
              </a:rPr>
              <a:t>penyakit</a:t>
            </a:r>
            <a:r>
              <a:rPr lang="en-US" dirty="0" smtClean="0">
                <a:sym typeface="Wingdings" pitchFamily="2" charset="2"/>
              </a:rPr>
              <a:t>, </a:t>
            </a:r>
            <a:r>
              <a:rPr lang="en-US" dirty="0" err="1" smtClean="0">
                <a:sym typeface="Wingdings" pitchFamily="2" charset="2"/>
              </a:rPr>
              <a:t>tidak</a:t>
            </a:r>
            <a:r>
              <a:rPr lang="en-US" dirty="0" smtClean="0">
                <a:sym typeface="Wingdings" pitchFamily="2" charset="2"/>
              </a:rPr>
              <a:t> </a:t>
            </a:r>
            <a:r>
              <a:rPr lang="en-US" dirty="0" err="1" smtClean="0">
                <a:sym typeface="Wingdings" pitchFamily="2" charset="2"/>
              </a:rPr>
              <a:t>adanya</a:t>
            </a:r>
            <a:r>
              <a:rPr lang="en-US" dirty="0" smtClean="0">
                <a:sym typeface="Wingdings" pitchFamily="2" charset="2"/>
              </a:rPr>
              <a:t> </a:t>
            </a:r>
          </a:p>
          <a:p>
            <a:pPr marL="0" indent="0" algn="just">
              <a:buNone/>
            </a:pPr>
            <a:r>
              <a:rPr lang="en-US" dirty="0">
                <a:sym typeface="Wingdings" pitchFamily="2" charset="2"/>
              </a:rPr>
              <a:t> </a:t>
            </a:r>
            <a:r>
              <a:rPr lang="en-US" dirty="0" smtClean="0">
                <a:sym typeface="Wingdings" pitchFamily="2" charset="2"/>
              </a:rPr>
              <a:t> problem </a:t>
            </a:r>
            <a:r>
              <a:rPr lang="en-US" dirty="0" err="1" smtClean="0">
                <a:sym typeface="Wingdings" pitchFamily="2" charset="2"/>
              </a:rPr>
              <a:t>atau</a:t>
            </a:r>
            <a:r>
              <a:rPr lang="en-US" dirty="0" smtClean="0">
                <a:sym typeface="Wingdings" pitchFamily="2" charset="2"/>
              </a:rPr>
              <a:t> </a:t>
            </a:r>
            <a:r>
              <a:rPr lang="en-US" dirty="0" err="1" smtClean="0">
                <a:sym typeface="Wingdings" pitchFamily="2" charset="2"/>
              </a:rPr>
              <a:t>kejadian</a:t>
            </a:r>
            <a:r>
              <a:rPr lang="en-US" dirty="0" smtClean="0">
                <a:sym typeface="Wingdings" pitchFamily="2" charset="2"/>
              </a:rPr>
              <a:t> </a:t>
            </a:r>
            <a:r>
              <a:rPr lang="en-US" dirty="0" err="1" smtClean="0">
                <a:sym typeface="Wingdings" pitchFamily="2" charset="2"/>
              </a:rPr>
              <a:t>yg</a:t>
            </a:r>
            <a:r>
              <a:rPr lang="en-US" dirty="0" smtClean="0">
                <a:sym typeface="Wingdings" pitchFamily="2" charset="2"/>
              </a:rPr>
              <a:t> stressful, </a:t>
            </a:r>
            <a:r>
              <a:rPr lang="en-US" dirty="0" err="1" smtClean="0">
                <a:sym typeface="Wingdings" pitchFamily="2" charset="2"/>
              </a:rPr>
              <a:t>kurang</a:t>
            </a:r>
            <a:r>
              <a:rPr lang="en-US" dirty="0" smtClean="0">
                <a:sym typeface="Wingdings" pitchFamily="2" charset="2"/>
              </a:rPr>
              <a:t> </a:t>
            </a:r>
          </a:p>
          <a:p>
            <a:pPr marL="0" indent="0" algn="just">
              <a:buNone/>
            </a:pPr>
            <a:r>
              <a:rPr lang="en-US" dirty="0">
                <a:sym typeface="Wingdings" pitchFamily="2" charset="2"/>
              </a:rPr>
              <a:t> </a:t>
            </a:r>
            <a:r>
              <a:rPr lang="en-US" dirty="0" smtClean="0">
                <a:sym typeface="Wingdings" pitchFamily="2" charset="2"/>
              </a:rPr>
              <a:t> </a:t>
            </a:r>
            <a:r>
              <a:rPr lang="en-US" dirty="0" err="1" smtClean="0">
                <a:sym typeface="Wingdings" pitchFamily="2" charset="2"/>
              </a:rPr>
              <a:t>jelasnya</a:t>
            </a:r>
            <a:r>
              <a:rPr lang="en-US" dirty="0" smtClean="0">
                <a:sym typeface="Wingdings" pitchFamily="2" charset="2"/>
              </a:rPr>
              <a:t> </a:t>
            </a:r>
            <a:r>
              <a:rPr lang="en-US" dirty="0" err="1" smtClean="0">
                <a:sym typeface="Wingdings" pitchFamily="2" charset="2"/>
              </a:rPr>
              <a:t>tujuan</a:t>
            </a:r>
            <a:r>
              <a:rPr lang="en-US" dirty="0">
                <a:sym typeface="Wingdings" pitchFamily="2" charset="2"/>
              </a:rPr>
              <a:t> </a:t>
            </a:r>
            <a:r>
              <a:rPr lang="en-US" dirty="0" err="1" smtClean="0">
                <a:sym typeface="Wingdings" pitchFamily="2" charset="2"/>
              </a:rPr>
              <a:t>bepergian</a:t>
            </a:r>
            <a:r>
              <a:rPr lang="en-US" dirty="0" smtClean="0">
                <a:sym typeface="Wingdings" pitchFamily="2" charset="2"/>
              </a:rPr>
              <a:t>, </a:t>
            </a:r>
            <a:r>
              <a:rPr lang="en-US" dirty="0" err="1" smtClean="0">
                <a:sym typeface="Wingdings" pitchFamily="2" charset="2"/>
              </a:rPr>
              <a:t>kegiatan</a:t>
            </a:r>
            <a:r>
              <a:rPr lang="en-US" dirty="0" smtClean="0">
                <a:sym typeface="Wingdings" pitchFamily="2" charset="2"/>
              </a:rPr>
              <a:t> </a:t>
            </a:r>
            <a:r>
              <a:rPr lang="en-US" dirty="0" err="1" smtClean="0">
                <a:sym typeface="Wingdings" pitchFamily="2" charset="2"/>
              </a:rPr>
              <a:t>dari</a:t>
            </a:r>
            <a:r>
              <a:rPr lang="en-US" dirty="0" smtClean="0">
                <a:sym typeface="Wingdings" pitchFamily="2" charset="2"/>
              </a:rPr>
              <a:t> </a:t>
            </a:r>
          </a:p>
          <a:p>
            <a:pPr marL="0" indent="0" algn="just">
              <a:buNone/>
            </a:pPr>
            <a:r>
              <a:rPr lang="en-US" dirty="0">
                <a:sym typeface="Wingdings" pitchFamily="2" charset="2"/>
              </a:rPr>
              <a:t> </a:t>
            </a:r>
            <a:r>
              <a:rPr lang="en-US" dirty="0" err="1" smtClean="0">
                <a:sym typeface="Wingdings" pitchFamily="2" charset="2"/>
              </a:rPr>
              <a:t>penderita</a:t>
            </a:r>
            <a:r>
              <a:rPr lang="en-US" dirty="0" smtClean="0">
                <a:sym typeface="Wingdings" pitchFamily="2" charset="2"/>
              </a:rPr>
              <a:t>  </a:t>
            </a:r>
            <a:r>
              <a:rPr lang="en-US" dirty="0" err="1" smtClean="0">
                <a:sym typeface="Wingdings" pitchFamily="2" charset="2"/>
              </a:rPr>
              <a:t>epilepsi</a:t>
            </a:r>
            <a:r>
              <a:rPr lang="en-US" dirty="0" smtClean="0">
                <a:sym typeface="Wingdings" pitchFamily="2" charset="2"/>
              </a:rPr>
              <a:t>.</a:t>
            </a:r>
            <a:endParaRPr lang="en-US" dirty="0"/>
          </a:p>
        </p:txBody>
      </p:sp>
    </p:spTree>
    <p:extLst>
      <p:ext uri="{BB962C8B-B14F-4D97-AF65-F5344CB8AC3E}">
        <p14:creationId xmlns:p14="http://schemas.microsoft.com/office/powerpoint/2010/main" val="14651325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066800"/>
            <a:ext cx="6196405" cy="4656269"/>
          </a:xfrm>
        </p:spPr>
        <p:txBody>
          <a:bodyPr/>
          <a:lstStyle/>
          <a:p>
            <a:pPr marL="0" indent="0">
              <a:buNone/>
            </a:pPr>
            <a:r>
              <a:rPr lang="en-US" b="1" dirty="0" smtClean="0"/>
              <a:t>F44.2 Stupor </a:t>
            </a:r>
            <a:r>
              <a:rPr lang="en-US" b="1" dirty="0" err="1"/>
              <a:t>Disosiatif</a:t>
            </a:r>
            <a:endParaRPr lang="en-US" b="1" dirty="0"/>
          </a:p>
          <a:p>
            <a:pPr marL="0" indent="0">
              <a:buNone/>
            </a:pPr>
            <a:r>
              <a:rPr lang="en-US" dirty="0" smtClean="0"/>
              <a:t>Diagnosis </a:t>
            </a:r>
            <a:r>
              <a:rPr lang="en-US" dirty="0" err="1" smtClean="0"/>
              <a:t>pasti</a:t>
            </a:r>
            <a:r>
              <a:rPr lang="en-US" dirty="0" smtClean="0"/>
              <a:t> (</a:t>
            </a:r>
            <a:r>
              <a:rPr lang="en-US" dirty="0" err="1" smtClean="0"/>
              <a:t>harus</a:t>
            </a:r>
            <a:r>
              <a:rPr lang="en-US" dirty="0" smtClean="0"/>
              <a:t> </a:t>
            </a:r>
            <a:r>
              <a:rPr lang="en-US" dirty="0" err="1" smtClean="0"/>
              <a:t>ada</a:t>
            </a:r>
            <a:r>
              <a:rPr lang="en-US" dirty="0" smtClean="0"/>
              <a:t>) :</a:t>
            </a:r>
          </a:p>
          <a:p>
            <a:pPr marL="0" indent="0">
              <a:buNone/>
            </a:pPr>
            <a:r>
              <a:rPr lang="en-US" dirty="0" smtClean="0"/>
              <a:t>(a)stupor, </a:t>
            </a:r>
            <a:r>
              <a:rPr lang="en-US" dirty="0" err="1" smtClean="0"/>
              <a:t>sangat</a:t>
            </a:r>
            <a:r>
              <a:rPr lang="en-US" dirty="0" smtClean="0"/>
              <a:t> </a:t>
            </a:r>
            <a:r>
              <a:rPr lang="en-US" dirty="0" err="1" smtClean="0"/>
              <a:t>berkurangnya</a:t>
            </a:r>
            <a:r>
              <a:rPr lang="en-US" dirty="0" smtClean="0"/>
              <a:t> </a:t>
            </a:r>
            <a:r>
              <a:rPr lang="en-US" dirty="0" err="1" smtClean="0"/>
              <a:t>atau</a:t>
            </a:r>
            <a:r>
              <a:rPr lang="en-US" dirty="0" smtClean="0"/>
              <a:t> </a:t>
            </a:r>
            <a:r>
              <a:rPr lang="en-US" dirty="0" err="1" smtClean="0"/>
              <a:t>hilangnya</a:t>
            </a:r>
            <a:r>
              <a:rPr lang="en-US" dirty="0" smtClean="0"/>
              <a:t> </a:t>
            </a:r>
            <a:r>
              <a:rPr lang="en-US" dirty="0" err="1" smtClean="0"/>
              <a:t>gerakan-gerakan</a:t>
            </a:r>
            <a:r>
              <a:rPr lang="en-US" dirty="0" smtClean="0"/>
              <a:t> </a:t>
            </a:r>
            <a:r>
              <a:rPr lang="en-US" dirty="0" err="1" smtClean="0"/>
              <a:t>volunter</a:t>
            </a:r>
            <a:r>
              <a:rPr lang="en-US" dirty="0" smtClean="0"/>
              <a:t> </a:t>
            </a:r>
            <a:r>
              <a:rPr lang="en-US" dirty="0" err="1" smtClean="0"/>
              <a:t>dan</a:t>
            </a:r>
            <a:r>
              <a:rPr lang="en-US" dirty="0" smtClean="0"/>
              <a:t> </a:t>
            </a:r>
            <a:r>
              <a:rPr lang="en-US" dirty="0" err="1" smtClean="0"/>
              <a:t>respon</a:t>
            </a:r>
            <a:r>
              <a:rPr lang="en-US" dirty="0" smtClean="0"/>
              <a:t> normal </a:t>
            </a:r>
            <a:r>
              <a:rPr lang="en-US" dirty="0" err="1" smtClean="0"/>
              <a:t>terhadap</a:t>
            </a:r>
            <a:r>
              <a:rPr lang="en-US" dirty="0" smtClean="0"/>
              <a:t> </a:t>
            </a:r>
            <a:r>
              <a:rPr lang="en-US" dirty="0" err="1" smtClean="0"/>
              <a:t>rangsangan</a:t>
            </a:r>
            <a:r>
              <a:rPr lang="en-US" dirty="0" smtClean="0"/>
              <a:t> </a:t>
            </a:r>
            <a:r>
              <a:rPr lang="en-US" dirty="0" err="1" smtClean="0"/>
              <a:t>luar</a:t>
            </a:r>
            <a:r>
              <a:rPr lang="en-US" dirty="0" smtClean="0"/>
              <a:t> (</a:t>
            </a:r>
            <a:r>
              <a:rPr lang="en-US" dirty="0" err="1" smtClean="0"/>
              <a:t>mis</a:t>
            </a:r>
            <a:r>
              <a:rPr lang="en-US" dirty="0" smtClean="0"/>
              <a:t> : </a:t>
            </a:r>
            <a:r>
              <a:rPr lang="en-US" dirty="0" err="1" smtClean="0"/>
              <a:t>cahaya</a:t>
            </a:r>
            <a:r>
              <a:rPr lang="en-US" dirty="0" smtClean="0"/>
              <a:t>, </a:t>
            </a:r>
            <a:r>
              <a:rPr lang="en-US" dirty="0" err="1" smtClean="0"/>
              <a:t>suara</a:t>
            </a:r>
            <a:r>
              <a:rPr lang="en-US" dirty="0" smtClean="0"/>
              <a:t>, </a:t>
            </a:r>
            <a:r>
              <a:rPr lang="en-US" dirty="0" err="1" smtClean="0"/>
              <a:t>perabaan</a:t>
            </a:r>
            <a:r>
              <a:rPr lang="en-US" dirty="0" smtClean="0"/>
              <a:t>), </a:t>
            </a:r>
            <a:r>
              <a:rPr lang="en-US" dirty="0" err="1" smtClean="0"/>
              <a:t>sedangkan</a:t>
            </a:r>
            <a:r>
              <a:rPr lang="en-US" dirty="0" smtClean="0"/>
              <a:t> </a:t>
            </a:r>
            <a:r>
              <a:rPr lang="en-US" dirty="0" err="1" smtClean="0"/>
              <a:t>kesadaran</a:t>
            </a:r>
            <a:r>
              <a:rPr lang="en-US" dirty="0" smtClean="0"/>
              <a:t> </a:t>
            </a:r>
            <a:r>
              <a:rPr lang="en-US" dirty="0" err="1" smtClean="0"/>
              <a:t>tidak</a:t>
            </a:r>
            <a:r>
              <a:rPr lang="en-US" dirty="0" smtClean="0"/>
              <a:t> </a:t>
            </a:r>
            <a:r>
              <a:rPr lang="en-US" dirty="0" err="1" smtClean="0"/>
              <a:t>hilang</a:t>
            </a:r>
            <a:r>
              <a:rPr lang="en-US" dirty="0" smtClean="0"/>
              <a:t>.</a:t>
            </a:r>
          </a:p>
          <a:p>
            <a:pPr marL="0" indent="0">
              <a:buNone/>
            </a:pPr>
            <a:r>
              <a:rPr lang="en-US" dirty="0" smtClean="0"/>
              <a:t>(b)</a:t>
            </a:r>
            <a:r>
              <a:rPr lang="en-US" dirty="0" err="1"/>
              <a:t>t</a:t>
            </a:r>
            <a:r>
              <a:rPr lang="en-US" dirty="0" err="1" smtClean="0"/>
              <a:t>idak</a:t>
            </a:r>
            <a:r>
              <a:rPr lang="en-US" dirty="0" smtClean="0"/>
              <a:t> </a:t>
            </a:r>
            <a:r>
              <a:rPr lang="en-US" dirty="0" err="1" smtClean="0"/>
              <a:t>ditemukan</a:t>
            </a:r>
            <a:r>
              <a:rPr lang="en-US" dirty="0" smtClean="0"/>
              <a:t> </a:t>
            </a:r>
            <a:r>
              <a:rPr lang="en-US" dirty="0" err="1" smtClean="0"/>
              <a:t>gangguan</a:t>
            </a:r>
            <a:r>
              <a:rPr lang="en-US" dirty="0" smtClean="0"/>
              <a:t> </a:t>
            </a:r>
            <a:r>
              <a:rPr lang="en-US" dirty="0" err="1" smtClean="0"/>
              <a:t>fisik</a:t>
            </a:r>
            <a:r>
              <a:rPr lang="en-US" dirty="0" smtClean="0"/>
              <a:t> </a:t>
            </a:r>
            <a:r>
              <a:rPr lang="en-US" dirty="0" err="1" smtClean="0"/>
              <a:t>ataupun</a:t>
            </a:r>
            <a:r>
              <a:rPr lang="en-US" dirty="0" smtClean="0"/>
              <a:t> </a:t>
            </a:r>
            <a:r>
              <a:rPr lang="en-US" dirty="0" err="1" smtClean="0"/>
              <a:t>ggn</a:t>
            </a:r>
            <a:r>
              <a:rPr lang="en-US" dirty="0" smtClean="0"/>
              <a:t> </a:t>
            </a:r>
            <a:r>
              <a:rPr lang="en-US" dirty="0" err="1" smtClean="0"/>
              <a:t>jiwa</a:t>
            </a:r>
            <a:r>
              <a:rPr lang="en-US" dirty="0" smtClean="0"/>
              <a:t> lain </a:t>
            </a:r>
            <a:r>
              <a:rPr lang="en-US" dirty="0" err="1" smtClean="0"/>
              <a:t>yg</a:t>
            </a:r>
            <a:r>
              <a:rPr lang="en-US" dirty="0" smtClean="0"/>
              <a:t> </a:t>
            </a:r>
            <a:r>
              <a:rPr lang="en-US" dirty="0" err="1" smtClean="0"/>
              <a:t>dapat</a:t>
            </a:r>
            <a:r>
              <a:rPr lang="en-US" dirty="0" smtClean="0"/>
              <a:t> </a:t>
            </a:r>
            <a:r>
              <a:rPr lang="en-US" dirty="0" err="1" smtClean="0"/>
              <a:t>menjelaskan</a:t>
            </a:r>
            <a:r>
              <a:rPr lang="en-US" dirty="0" smtClean="0"/>
              <a:t> </a:t>
            </a:r>
            <a:r>
              <a:rPr lang="en-US" dirty="0" err="1" smtClean="0"/>
              <a:t>keadaaan</a:t>
            </a:r>
            <a:r>
              <a:rPr lang="en-US" dirty="0" smtClean="0"/>
              <a:t> stupor </a:t>
            </a:r>
            <a:r>
              <a:rPr lang="en-US" dirty="0" err="1" smtClean="0"/>
              <a:t>tsb</a:t>
            </a:r>
            <a:endParaRPr lang="en-US" dirty="0"/>
          </a:p>
        </p:txBody>
      </p:sp>
    </p:spTree>
    <p:extLst>
      <p:ext uri="{BB962C8B-B14F-4D97-AF65-F5344CB8AC3E}">
        <p14:creationId xmlns:p14="http://schemas.microsoft.com/office/powerpoint/2010/main" val="22337594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1066800"/>
            <a:ext cx="6196405" cy="4656269"/>
          </a:xfrm>
        </p:spPr>
        <p:txBody>
          <a:bodyPr/>
          <a:lstStyle/>
          <a:p>
            <a:pPr marL="0" indent="0">
              <a:buNone/>
            </a:pPr>
            <a:r>
              <a:rPr lang="en-US" dirty="0" smtClean="0"/>
              <a:t>(c)</a:t>
            </a:r>
            <a:r>
              <a:rPr lang="en-US" dirty="0" err="1"/>
              <a:t>a</a:t>
            </a:r>
            <a:r>
              <a:rPr lang="en-US" dirty="0" err="1" smtClean="0"/>
              <a:t>danya</a:t>
            </a:r>
            <a:r>
              <a:rPr lang="en-US" dirty="0" smtClean="0"/>
              <a:t> problem </a:t>
            </a:r>
            <a:r>
              <a:rPr lang="en-US" dirty="0" err="1" smtClean="0"/>
              <a:t>atau</a:t>
            </a:r>
            <a:r>
              <a:rPr lang="en-US" dirty="0" smtClean="0"/>
              <a:t> </a:t>
            </a:r>
            <a:r>
              <a:rPr lang="en-US" dirty="0" err="1" smtClean="0"/>
              <a:t>kejadian-kejadian</a:t>
            </a:r>
            <a:r>
              <a:rPr lang="en-US" dirty="0" smtClean="0"/>
              <a:t> </a:t>
            </a:r>
            <a:r>
              <a:rPr lang="en-US" dirty="0" err="1" smtClean="0"/>
              <a:t>baru</a:t>
            </a:r>
            <a:r>
              <a:rPr lang="en-US" dirty="0" smtClean="0"/>
              <a:t> </a:t>
            </a:r>
            <a:r>
              <a:rPr lang="en-US" dirty="0" err="1" smtClean="0"/>
              <a:t>yg</a:t>
            </a:r>
            <a:r>
              <a:rPr lang="en-US" dirty="0" smtClean="0"/>
              <a:t> “stressful” (</a:t>
            </a:r>
            <a:r>
              <a:rPr lang="en-US" i="1" dirty="0" smtClean="0"/>
              <a:t>psychogenic causation</a:t>
            </a:r>
            <a:r>
              <a:rPr lang="en-US" dirty="0" smtClean="0"/>
              <a:t>)</a:t>
            </a:r>
          </a:p>
          <a:p>
            <a:pPr marL="0" indent="0">
              <a:buNone/>
            </a:pPr>
            <a:endParaRPr lang="en-US" dirty="0"/>
          </a:p>
          <a:p>
            <a:pPr marL="0" indent="0">
              <a:buNone/>
            </a:pPr>
            <a:r>
              <a:rPr lang="en-US" dirty="0" smtClean="0"/>
              <a:t>- </a:t>
            </a:r>
            <a:r>
              <a:rPr lang="en-US" dirty="0" err="1" smtClean="0"/>
              <a:t>Harus</a:t>
            </a:r>
            <a:r>
              <a:rPr lang="en-US" dirty="0" smtClean="0"/>
              <a:t> </a:t>
            </a:r>
            <a:r>
              <a:rPr lang="en-US" dirty="0" err="1" smtClean="0"/>
              <a:t>dibedakan</a:t>
            </a:r>
            <a:r>
              <a:rPr lang="en-US" dirty="0" smtClean="0"/>
              <a:t> </a:t>
            </a:r>
            <a:r>
              <a:rPr lang="en-US" dirty="0" err="1" smtClean="0"/>
              <a:t>dari</a:t>
            </a:r>
            <a:r>
              <a:rPr lang="en-US" dirty="0" smtClean="0"/>
              <a:t> stupor </a:t>
            </a:r>
            <a:r>
              <a:rPr lang="en-US" dirty="0" err="1" smtClean="0"/>
              <a:t>katatonik</a:t>
            </a:r>
            <a:r>
              <a:rPr lang="en-US" dirty="0" smtClean="0"/>
              <a:t> (</a:t>
            </a:r>
            <a:r>
              <a:rPr lang="en-US" dirty="0" err="1" smtClean="0"/>
              <a:t>pada</a:t>
            </a:r>
            <a:r>
              <a:rPr lang="en-US" dirty="0" smtClean="0"/>
              <a:t> </a:t>
            </a:r>
            <a:r>
              <a:rPr lang="en-US" dirty="0" err="1" smtClean="0"/>
              <a:t>skizofrenia</a:t>
            </a:r>
            <a:r>
              <a:rPr lang="en-US" dirty="0" smtClean="0"/>
              <a:t>) </a:t>
            </a:r>
            <a:r>
              <a:rPr lang="en-US" dirty="0" err="1" smtClean="0"/>
              <a:t>dan</a:t>
            </a:r>
            <a:r>
              <a:rPr lang="en-US" dirty="0" smtClean="0"/>
              <a:t> stupor </a:t>
            </a:r>
            <a:r>
              <a:rPr lang="en-US" dirty="0" err="1" smtClean="0"/>
              <a:t>depresif</a:t>
            </a:r>
            <a:r>
              <a:rPr lang="en-US" dirty="0" smtClean="0"/>
              <a:t> </a:t>
            </a:r>
            <a:r>
              <a:rPr lang="en-US" dirty="0" err="1" smtClean="0"/>
              <a:t>atau</a:t>
            </a:r>
            <a:r>
              <a:rPr lang="en-US" dirty="0" smtClean="0"/>
              <a:t> </a:t>
            </a:r>
            <a:r>
              <a:rPr lang="en-US" dirty="0" err="1" smtClean="0"/>
              <a:t>manik</a:t>
            </a:r>
            <a:r>
              <a:rPr lang="en-US" dirty="0" smtClean="0"/>
              <a:t> (</a:t>
            </a:r>
            <a:r>
              <a:rPr lang="en-US" dirty="0" err="1" smtClean="0"/>
              <a:t>pada</a:t>
            </a:r>
            <a:r>
              <a:rPr lang="en-US" dirty="0" smtClean="0"/>
              <a:t> </a:t>
            </a:r>
            <a:r>
              <a:rPr lang="en-US" dirty="0" err="1" smtClean="0"/>
              <a:t>gangguan</a:t>
            </a:r>
            <a:r>
              <a:rPr lang="en-US" dirty="0" smtClean="0"/>
              <a:t> </a:t>
            </a:r>
            <a:r>
              <a:rPr lang="en-US" dirty="0" err="1" smtClean="0"/>
              <a:t>afektif</a:t>
            </a:r>
            <a:r>
              <a:rPr lang="en-US" dirty="0" smtClean="0"/>
              <a:t>, </a:t>
            </a:r>
            <a:r>
              <a:rPr lang="en-US" dirty="0" err="1" smtClean="0"/>
              <a:t>berkembang</a:t>
            </a:r>
            <a:r>
              <a:rPr lang="en-US" dirty="0" smtClean="0"/>
              <a:t> </a:t>
            </a:r>
            <a:r>
              <a:rPr lang="en-US" dirty="0" err="1" smtClean="0"/>
              <a:t>sangat</a:t>
            </a:r>
            <a:r>
              <a:rPr lang="en-US" dirty="0" smtClean="0"/>
              <a:t> </a:t>
            </a:r>
            <a:r>
              <a:rPr lang="en-US" dirty="0" err="1" smtClean="0"/>
              <a:t>lambat</a:t>
            </a:r>
            <a:r>
              <a:rPr lang="en-US" dirty="0" smtClean="0"/>
              <a:t>, </a:t>
            </a:r>
            <a:r>
              <a:rPr lang="en-US" dirty="0" err="1" smtClean="0"/>
              <a:t>sudah</a:t>
            </a:r>
            <a:r>
              <a:rPr lang="en-US" dirty="0" smtClean="0"/>
              <a:t> </a:t>
            </a:r>
            <a:r>
              <a:rPr lang="en-US" dirty="0" err="1" smtClean="0"/>
              <a:t>jarang</a:t>
            </a:r>
            <a:r>
              <a:rPr lang="en-US" dirty="0" smtClean="0"/>
              <a:t> </a:t>
            </a:r>
            <a:r>
              <a:rPr lang="en-US" dirty="0" err="1" smtClean="0"/>
              <a:t>ditemukan</a:t>
            </a:r>
            <a:r>
              <a:rPr lang="en-US" dirty="0" smtClean="0"/>
              <a:t>)</a:t>
            </a:r>
            <a:endParaRPr lang="en-US" dirty="0"/>
          </a:p>
        </p:txBody>
      </p:sp>
    </p:spTree>
    <p:extLst>
      <p:ext uri="{BB962C8B-B14F-4D97-AF65-F5344CB8AC3E}">
        <p14:creationId xmlns:p14="http://schemas.microsoft.com/office/powerpoint/2010/main" val="7807561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1029</TotalTime>
  <Words>1483</Words>
  <Application>Microsoft Office PowerPoint</Application>
  <PresentationFormat>On-screen Show (4:3)</PresentationFormat>
  <Paragraphs>132</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Pushpin</vt:lpstr>
      <vt:lpstr>GANGGUAN DISOSIATIF  (KONVERSI)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GANGGUAN DISOSIATIF  (KONVERSI)</dc:title>
  <dc:creator>ASUS</dc:creator>
  <cp:lastModifiedBy>ASUS</cp:lastModifiedBy>
  <cp:revision>63</cp:revision>
  <dcterms:created xsi:type="dcterms:W3CDTF">2014-02-16T06:21:09Z</dcterms:created>
  <dcterms:modified xsi:type="dcterms:W3CDTF">2014-02-17T08:16:48Z</dcterms:modified>
</cp:coreProperties>
</file>