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5" r:id="rId9"/>
    <p:sldId id="266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A07DC2-F4A0-8E49-92D2-F1B5F5CF2A51}" type="doc">
      <dgm:prSet loTypeId="urn:microsoft.com/office/officeart/2005/8/layout/orgChar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ED72FA7B-340E-A941-903C-E3B6A07D8066}">
      <dgm:prSet phldrT="[Text]"/>
      <dgm:spPr/>
      <dgm:t>
        <a:bodyPr/>
        <a:lstStyle/>
        <a:p>
          <a:r>
            <a:rPr lang="en-US" dirty="0" smtClean="0"/>
            <a:t>Chairman Lloyd</a:t>
          </a:r>
          <a:endParaRPr lang="en-US" dirty="0"/>
        </a:p>
      </dgm:t>
    </dgm:pt>
    <dgm:pt modelId="{FDA5DB43-58CA-2740-88A5-A2CBF3123D24}" type="parTrans" cxnId="{D167D214-855D-1C43-9321-E656A4ABF279}">
      <dgm:prSet/>
      <dgm:spPr/>
      <dgm:t>
        <a:bodyPr/>
        <a:lstStyle/>
        <a:p>
          <a:endParaRPr lang="en-US"/>
        </a:p>
      </dgm:t>
    </dgm:pt>
    <dgm:pt modelId="{68D55977-ABB3-9D42-82E2-5EF0B2A3BA36}" type="sibTrans" cxnId="{D167D214-855D-1C43-9321-E656A4ABF279}">
      <dgm:prSet/>
      <dgm:spPr/>
      <dgm:t>
        <a:bodyPr/>
        <a:lstStyle/>
        <a:p>
          <a:endParaRPr lang="en-US"/>
        </a:p>
      </dgm:t>
    </dgm:pt>
    <dgm:pt modelId="{78259533-514C-2F48-ABF1-014627547C07}">
      <dgm:prSet phldrT="[Text]"/>
      <dgm:spPr/>
      <dgm:t>
        <a:bodyPr/>
        <a:lstStyle/>
        <a:p>
          <a:r>
            <a:rPr lang="en-US" dirty="0" smtClean="0"/>
            <a:t>ET Neil </a:t>
          </a:r>
          <a:r>
            <a:rPr lang="en-US" dirty="0" err="1" smtClean="0"/>
            <a:t>Sison</a:t>
          </a:r>
          <a:r>
            <a:rPr lang="en-US" dirty="0" smtClean="0"/>
            <a:t> – Budget/Collections</a:t>
          </a:r>
          <a:endParaRPr lang="en-US" dirty="0"/>
        </a:p>
      </dgm:t>
    </dgm:pt>
    <dgm:pt modelId="{07C67CFF-C017-5343-A090-D1F6091A19CE}" type="parTrans" cxnId="{60AA936F-A277-574C-BB5A-A127ED42C449}">
      <dgm:prSet/>
      <dgm:spPr/>
      <dgm:t>
        <a:bodyPr/>
        <a:lstStyle/>
        <a:p>
          <a:endParaRPr lang="en-US"/>
        </a:p>
      </dgm:t>
    </dgm:pt>
    <dgm:pt modelId="{0B15EF12-CC99-CA49-A9D9-6730F2F84D6B}" type="sibTrans" cxnId="{60AA936F-A277-574C-BB5A-A127ED42C449}">
      <dgm:prSet/>
      <dgm:spPr/>
      <dgm:t>
        <a:bodyPr/>
        <a:lstStyle/>
        <a:p>
          <a:endParaRPr lang="en-US"/>
        </a:p>
      </dgm:t>
    </dgm:pt>
    <dgm:pt modelId="{82AC1B8C-82AD-6E48-94D3-97E430E745F3}">
      <dgm:prSet phldrT="[Text]"/>
      <dgm:spPr/>
      <dgm:t>
        <a:bodyPr/>
        <a:lstStyle/>
        <a:p>
          <a:r>
            <a:rPr lang="en-US" dirty="0" smtClean="0"/>
            <a:t>SG </a:t>
          </a:r>
          <a:r>
            <a:rPr lang="en-US" dirty="0" err="1" smtClean="0"/>
            <a:t>Soc</a:t>
          </a:r>
          <a:r>
            <a:rPr lang="en-US" dirty="0" smtClean="0"/>
            <a:t> – Induction Program</a:t>
          </a:r>
          <a:endParaRPr lang="en-US" dirty="0"/>
        </a:p>
      </dgm:t>
    </dgm:pt>
    <dgm:pt modelId="{023FC82C-9DA8-6446-888F-BCA86B011815}" type="parTrans" cxnId="{101601DD-3A81-B34E-B4FE-17F25DC04134}">
      <dgm:prSet/>
      <dgm:spPr/>
      <dgm:t>
        <a:bodyPr/>
        <a:lstStyle/>
        <a:p>
          <a:endParaRPr lang="en-US"/>
        </a:p>
      </dgm:t>
    </dgm:pt>
    <dgm:pt modelId="{99728BFE-7A75-9F4F-A53C-95A6246323D3}" type="sibTrans" cxnId="{101601DD-3A81-B34E-B4FE-17F25DC04134}">
      <dgm:prSet/>
      <dgm:spPr/>
      <dgm:t>
        <a:bodyPr/>
        <a:lstStyle/>
        <a:p>
          <a:endParaRPr lang="en-US"/>
        </a:p>
      </dgm:t>
    </dgm:pt>
    <dgm:pt modelId="{BE6B3273-F463-BE47-8809-2BE8C7965E0C}">
      <dgm:prSet phldrT="[Text]"/>
      <dgm:spPr/>
      <dgm:t>
        <a:bodyPr/>
        <a:lstStyle/>
        <a:p>
          <a:r>
            <a:rPr lang="en-US" dirty="0" smtClean="0"/>
            <a:t>VP </a:t>
          </a:r>
          <a:r>
            <a:rPr lang="en-US" dirty="0" err="1" smtClean="0"/>
            <a:t>Miko</a:t>
          </a:r>
          <a:endParaRPr lang="en-US" dirty="0"/>
        </a:p>
      </dgm:t>
    </dgm:pt>
    <dgm:pt modelId="{8AD9C23C-C15E-C84E-ADE3-672B52FB8D44}" type="parTrans" cxnId="{2093A8C5-60D8-CA4D-A247-98C89523E9B6}">
      <dgm:prSet/>
      <dgm:spPr/>
      <dgm:t>
        <a:bodyPr/>
        <a:lstStyle/>
        <a:p>
          <a:endParaRPr lang="en-US"/>
        </a:p>
      </dgm:t>
    </dgm:pt>
    <dgm:pt modelId="{FD2F85B7-6519-2146-9CCB-9AAB9ADF2A87}" type="sibTrans" cxnId="{2093A8C5-60D8-CA4D-A247-98C89523E9B6}">
      <dgm:prSet/>
      <dgm:spPr/>
      <dgm:t>
        <a:bodyPr/>
        <a:lstStyle/>
        <a:p>
          <a:endParaRPr lang="en-US"/>
        </a:p>
      </dgm:t>
    </dgm:pt>
    <dgm:pt modelId="{A9FCA015-447D-1843-A4E4-8274E977221D}">
      <dgm:prSet phldrT="[Text]"/>
      <dgm:spPr/>
      <dgm:t>
        <a:bodyPr/>
        <a:lstStyle/>
        <a:p>
          <a:r>
            <a:rPr lang="en-US" dirty="0" smtClean="0"/>
            <a:t>VP </a:t>
          </a:r>
          <a:r>
            <a:rPr lang="en-US" dirty="0" err="1" smtClean="0"/>
            <a:t>Caloy</a:t>
          </a:r>
          <a:r>
            <a:rPr lang="en-US" dirty="0" smtClean="0"/>
            <a:t> </a:t>
          </a:r>
          <a:endParaRPr lang="en-US" dirty="0"/>
        </a:p>
      </dgm:t>
    </dgm:pt>
    <dgm:pt modelId="{F7676786-59C3-334C-9025-01CAD4B7FF61}" type="parTrans" cxnId="{6280C3EA-F1F5-D049-97A8-C0771972D7FE}">
      <dgm:prSet/>
      <dgm:spPr/>
      <dgm:t>
        <a:bodyPr/>
        <a:lstStyle/>
        <a:p>
          <a:endParaRPr lang="en-US"/>
        </a:p>
      </dgm:t>
    </dgm:pt>
    <dgm:pt modelId="{F9291450-4DC8-9942-8E46-5F441E025451}" type="sibTrans" cxnId="{6280C3EA-F1F5-D049-97A8-C0771972D7FE}">
      <dgm:prSet/>
      <dgm:spPr/>
      <dgm:t>
        <a:bodyPr/>
        <a:lstStyle/>
        <a:p>
          <a:endParaRPr lang="en-US"/>
        </a:p>
      </dgm:t>
    </dgm:pt>
    <dgm:pt modelId="{DCF558EE-5138-2C4A-B62C-8DAD1B0D05CD}">
      <dgm:prSet phldrT="[Text]"/>
      <dgm:spPr/>
      <dgm:t>
        <a:bodyPr/>
        <a:lstStyle/>
        <a:p>
          <a:r>
            <a:rPr lang="en-US" dirty="0" smtClean="0"/>
            <a:t>VP Pat</a:t>
          </a:r>
          <a:endParaRPr lang="en-US" dirty="0"/>
        </a:p>
      </dgm:t>
    </dgm:pt>
    <dgm:pt modelId="{66BFD010-4CF9-274F-9475-2C058958A6E9}" type="parTrans" cxnId="{B38D66B9-6A5A-E34B-ABB4-D12F20CBF27A}">
      <dgm:prSet/>
      <dgm:spPr/>
      <dgm:t>
        <a:bodyPr/>
        <a:lstStyle/>
        <a:p>
          <a:endParaRPr lang="en-US"/>
        </a:p>
      </dgm:t>
    </dgm:pt>
    <dgm:pt modelId="{B69645D5-6AB0-8146-8BC8-650C05903230}" type="sibTrans" cxnId="{B38D66B9-6A5A-E34B-ABB4-D12F20CBF27A}">
      <dgm:prSet/>
      <dgm:spPr/>
      <dgm:t>
        <a:bodyPr/>
        <a:lstStyle/>
        <a:p>
          <a:endParaRPr lang="en-US"/>
        </a:p>
      </dgm:t>
    </dgm:pt>
    <dgm:pt modelId="{01A0932B-6547-0F48-9E93-22CD37223F0D}">
      <dgm:prSet phldrT="[Text]"/>
      <dgm:spPr/>
      <dgm:t>
        <a:bodyPr/>
        <a:lstStyle/>
        <a:p>
          <a:r>
            <a:rPr lang="en-US" dirty="0" smtClean="0"/>
            <a:t>Venue </a:t>
          </a:r>
          <a:br>
            <a:rPr lang="en-US" dirty="0" smtClean="0"/>
          </a:br>
          <a:r>
            <a:rPr lang="en-US" dirty="0" smtClean="0"/>
            <a:t>Program</a:t>
          </a:r>
          <a:endParaRPr lang="en-US" dirty="0"/>
        </a:p>
      </dgm:t>
    </dgm:pt>
    <dgm:pt modelId="{FA4ADAF7-186B-CB4F-915B-87B4808B3FB2}" type="parTrans" cxnId="{32D9DE0E-4E08-874E-94BE-0BC0668842E1}">
      <dgm:prSet/>
      <dgm:spPr/>
      <dgm:t>
        <a:bodyPr/>
        <a:lstStyle/>
        <a:p>
          <a:endParaRPr lang="en-US"/>
        </a:p>
      </dgm:t>
    </dgm:pt>
    <dgm:pt modelId="{4CE5E638-C002-DB49-9C43-F0E63258A67D}" type="sibTrans" cxnId="{32D9DE0E-4E08-874E-94BE-0BC0668842E1}">
      <dgm:prSet/>
      <dgm:spPr/>
      <dgm:t>
        <a:bodyPr/>
        <a:lstStyle/>
        <a:p>
          <a:endParaRPr lang="en-US"/>
        </a:p>
      </dgm:t>
    </dgm:pt>
    <dgm:pt modelId="{92D27E16-AAE0-7D4F-A944-AE02FB41390E}">
      <dgm:prSet phldrT="[Text]"/>
      <dgm:spPr/>
      <dgm:t>
        <a:bodyPr/>
        <a:lstStyle/>
        <a:p>
          <a:r>
            <a:rPr lang="en-US" dirty="0" smtClean="0"/>
            <a:t>Gifts</a:t>
          </a:r>
          <a:br>
            <a:rPr lang="en-US" dirty="0" smtClean="0"/>
          </a:br>
          <a:r>
            <a:rPr lang="en-US" dirty="0" smtClean="0"/>
            <a:t>Member Invites</a:t>
          </a:r>
          <a:br>
            <a:rPr lang="en-US" dirty="0" smtClean="0"/>
          </a:br>
          <a:r>
            <a:rPr lang="en-US" dirty="0" smtClean="0"/>
            <a:t>Government Messages</a:t>
          </a:r>
          <a:br>
            <a:rPr lang="en-US" dirty="0" smtClean="0"/>
          </a:br>
          <a:endParaRPr lang="en-US" dirty="0"/>
        </a:p>
      </dgm:t>
    </dgm:pt>
    <dgm:pt modelId="{3F291047-BC54-7C4F-B8C0-367730626A32}" type="parTrans" cxnId="{5E5FE23B-699B-E141-95B3-9BF958532D8A}">
      <dgm:prSet/>
      <dgm:spPr/>
      <dgm:t>
        <a:bodyPr/>
        <a:lstStyle/>
        <a:p>
          <a:endParaRPr lang="en-US"/>
        </a:p>
      </dgm:t>
    </dgm:pt>
    <dgm:pt modelId="{A8D7C113-0087-CE43-8A95-D2AFCE7745D1}" type="sibTrans" cxnId="{5E5FE23B-699B-E141-95B3-9BF958532D8A}">
      <dgm:prSet/>
      <dgm:spPr/>
      <dgm:t>
        <a:bodyPr/>
        <a:lstStyle/>
        <a:p>
          <a:endParaRPr lang="en-US"/>
        </a:p>
      </dgm:t>
    </dgm:pt>
    <dgm:pt modelId="{F8438A31-A1FE-6043-8899-55D9DC6867EB}">
      <dgm:prSet phldrT="[Text]"/>
      <dgm:spPr/>
      <dgm:t>
        <a:bodyPr/>
        <a:lstStyle/>
        <a:p>
          <a:r>
            <a:rPr lang="en-US" dirty="0" smtClean="0"/>
            <a:t>International and National Relations</a:t>
          </a:r>
          <a:endParaRPr lang="en-US" dirty="0"/>
        </a:p>
      </dgm:t>
    </dgm:pt>
    <dgm:pt modelId="{1DF99202-393C-2445-8D09-4C5907394488}" type="parTrans" cxnId="{98982E9F-72BB-6A4A-B953-AA3D7015B54B}">
      <dgm:prSet/>
      <dgm:spPr/>
      <dgm:t>
        <a:bodyPr/>
        <a:lstStyle/>
        <a:p>
          <a:endParaRPr lang="en-US"/>
        </a:p>
      </dgm:t>
    </dgm:pt>
    <dgm:pt modelId="{D780EB95-8F58-7C4E-A5D3-97D71EEEAC8C}" type="sibTrans" cxnId="{98982E9F-72BB-6A4A-B953-AA3D7015B54B}">
      <dgm:prSet/>
      <dgm:spPr/>
      <dgm:t>
        <a:bodyPr/>
        <a:lstStyle/>
        <a:p>
          <a:endParaRPr lang="en-US"/>
        </a:p>
      </dgm:t>
    </dgm:pt>
    <dgm:pt modelId="{42F6B6B9-134B-FB41-AE76-91990444A475}" type="pres">
      <dgm:prSet presAssocID="{9BA07DC2-F4A0-8E49-92D2-F1B5F5CF2A5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6C49289-8901-0347-9D5D-3E41D30FA028}" type="pres">
      <dgm:prSet presAssocID="{ED72FA7B-340E-A941-903C-E3B6A07D8066}" presName="hierRoot1" presStyleCnt="0">
        <dgm:presLayoutVars>
          <dgm:hierBranch val="init"/>
        </dgm:presLayoutVars>
      </dgm:prSet>
      <dgm:spPr/>
    </dgm:pt>
    <dgm:pt modelId="{87DE79AB-1142-A642-B530-4E161A1EC6FC}" type="pres">
      <dgm:prSet presAssocID="{ED72FA7B-340E-A941-903C-E3B6A07D8066}" presName="rootComposite1" presStyleCnt="0"/>
      <dgm:spPr/>
    </dgm:pt>
    <dgm:pt modelId="{0D13F078-07CF-F941-BA4D-4C561231A73C}" type="pres">
      <dgm:prSet presAssocID="{ED72FA7B-340E-A941-903C-E3B6A07D806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4F38C68-66A5-A943-9629-88CC36954E11}" type="pres">
      <dgm:prSet presAssocID="{ED72FA7B-340E-A941-903C-E3B6A07D8066}" presName="rootConnector1" presStyleLbl="node1" presStyleIdx="0" presStyleCnt="0"/>
      <dgm:spPr/>
    </dgm:pt>
    <dgm:pt modelId="{0B7C8E98-AA92-B144-8EA7-3033F551F51D}" type="pres">
      <dgm:prSet presAssocID="{ED72FA7B-340E-A941-903C-E3B6A07D8066}" presName="hierChild2" presStyleCnt="0"/>
      <dgm:spPr/>
    </dgm:pt>
    <dgm:pt modelId="{380258C1-F792-B342-8451-2C2C24297BB4}" type="pres">
      <dgm:prSet presAssocID="{07C67CFF-C017-5343-A090-D1F6091A19CE}" presName="Name37" presStyleLbl="parChTrans1D2" presStyleIdx="0" presStyleCnt="5"/>
      <dgm:spPr/>
    </dgm:pt>
    <dgm:pt modelId="{BF9AD712-82C9-F746-810B-815D4211096C}" type="pres">
      <dgm:prSet presAssocID="{78259533-514C-2F48-ABF1-014627547C07}" presName="hierRoot2" presStyleCnt="0">
        <dgm:presLayoutVars>
          <dgm:hierBranch val="init"/>
        </dgm:presLayoutVars>
      </dgm:prSet>
      <dgm:spPr/>
    </dgm:pt>
    <dgm:pt modelId="{34CFDBFE-A0DE-1C45-A6D1-C4F780D90265}" type="pres">
      <dgm:prSet presAssocID="{78259533-514C-2F48-ABF1-014627547C07}" presName="rootComposite" presStyleCnt="0"/>
      <dgm:spPr/>
    </dgm:pt>
    <dgm:pt modelId="{1090A32D-8416-3548-899E-8A7A923FCDE8}" type="pres">
      <dgm:prSet presAssocID="{78259533-514C-2F48-ABF1-014627547C07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0063D95-D730-4A41-B024-FBD63F6F854D}" type="pres">
      <dgm:prSet presAssocID="{78259533-514C-2F48-ABF1-014627547C07}" presName="rootConnector" presStyleLbl="node2" presStyleIdx="0" presStyleCnt="5"/>
      <dgm:spPr/>
    </dgm:pt>
    <dgm:pt modelId="{6F74EBCA-0642-B548-BF18-00C445E19548}" type="pres">
      <dgm:prSet presAssocID="{78259533-514C-2F48-ABF1-014627547C07}" presName="hierChild4" presStyleCnt="0"/>
      <dgm:spPr/>
    </dgm:pt>
    <dgm:pt modelId="{A76D784A-230E-894A-B841-CEFB911F3CEB}" type="pres">
      <dgm:prSet presAssocID="{78259533-514C-2F48-ABF1-014627547C07}" presName="hierChild5" presStyleCnt="0"/>
      <dgm:spPr/>
    </dgm:pt>
    <dgm:pt modelId="{F198CA52-D2EB-1C48-BBF6-3140E4134CB6}" type="pres">
      <dgm:prSet presAssocID="{023FC82C-9DA8-6446-888F-BCA86B011815}" presName="Name37" presStyleLbl="parChTrans1D2" presStyleIdx="1" presStyleCnt="5"/>
      <dgm:spPr/>
    </dgm:pt>
    <dgm:pt modelId="{A483B2D2-203C-464E-84DE-F3EECB055319}" type="pres">
      <dgm:prSet presAssocID="{82AC1B8C-82AD-6E48-94D3-97E430E745F3}" presName="hierRoot2" presStyleCnt="0">
        <dgm:presLayoutVars>
          <dgm:hierBranch val="init"/>
        </dgm:presLayoutVars>
      </dgm:prSet>
      <dgm:spPr/>
    </dgm:pt>
    <dgm:pt modelId="{9B1EE19F-071D-114D-8CB5-618B5C82CBC8}" type="pres">
      <dgm:prSet presAssocID="{82AC1B8C-82AD-6E48-94D3-97E430E745F3}" presName="rootComposite" presStyleCnt="0"/>
      <dgm:spPr/>
    </dgm:pt>
    <dgm:pt modelId="{D97A2EB4-1CC3-6842-8289-9BCD7FCD751D}" type="pres">
      <dgm:prSet presAssocID="{82AC1B8C-82AD-6E48-94D3-97E430E745F3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48EB94D-2AE9-CD4E-9B57-656EEECDDDBE}" type="pres">
      <dgm:prSet presAssocID="{82AC1B8C-82AD-6E48-94D3-97E430E745F3}" presName="rootConnector" presStyleLbl="node2" presStyleIdx="1" presStyleCnt="5"/>
      <dgm:spPr/>
    </dgm:pt>
    <dgm:pt modelId="{1E844782-22C0-3A46-9456-534804FFD7FA}" type="pres">
      <dgm:prSet presAssocID="{82AC1B8C-82AD-6E48-94D3-97E430E745F3}" presName="hierChild4" presStyleCnt="0"/>
      <dgm:spPr/>
    </dgm:pt>
    <dgm:pt modelId="{AD019500-1934-194C-9CD1-03BA0052E328}" type="pres">
      <dgm:prSet presAssocID="{82AC1B8C-82AD-6E48-94D3-97E430E745F3}" presName="hierChild5" presStyleCnt="0"/>
      <dgm:spPr/>
    </dgm:pt>
    <dgm:pt modelId="{D338AFE1-56B3-CF4D-BF06-62BFB427E6F9}" type="pres">
      <dgm:prSet presAssocID="{8AD9C23C-C15E-C84E-ADE3-672B52FB8D44}" presName="Name37" presStyleLbl="parChTrans1D2" presStyleIdx="2" presStyleCnt="5"/>
      <dgm:spPr/>
    </dgm:pt>
    <dgm:pt modelId="{B903E792-2DC3-C84D-A5FE-DF680A0F2544}" type="pres">
      <dgm:prSet presAssocID="{BE6B3273-F463-BE47-8809-2BE8C7965E0C}" presName="hierRoot2" presStyleCnt="0">
        <dgm:presLayoutVars>
          <dgm:hierBranch val="init"/>
        </dgm:presLayoutVars>
      </dgm:prSet>
      <dgm:spPr/>
    </dgm:pt>
    <dgm:pt modelId="{2C977E4C-E50B-4942-BEFF-4D24792BD443}" type="pres">
      <dgm:prSet presAssocID="{BE6B3273-F463-BE47-8809-2BE8C7965E0C}" presName="rootComposite" presStyleCnt="0"/>
      <dgm:spPr/>
    </dgm:pt>
    <dgm:pt modelId="{0C5B8221-0788-FE4A-893C-385DBEE8D45E}" type="pres">
      <dgm:prSet presAssocID="{BE6B3273-F463-BE47-8809-2BE8C7965E0C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D2C3BA-489C-5442-981C-8533688C635C}" type="pres">
      <dgm:prSet presAssocID="{BE6B3273-F463-BE47-8809-2BE8C7965E0C}" presName="rootConnector" presStyleLbl="node2" presStyleIdx="2" presStyleCnt="5"/>
      <dgm:spPr/>
    </dgm:pt>
    <dgm:pt modelId="{62669FF7-6F66-E240-BA62-1763AE9C15B0}" type="pres">
      <dgm:prSet presAssocID="{BE6B3273-F463-BE47-8809-2BE8C7965E0C}" presName="hierChild4" presStyleCnt="0"/>
      <dgm:spPr/>
    </dgm:pt>
    <dgm:pt modelId="{083DCA00-50B1-F448-B7E1-662907F6D010}" type="pres">
      <dgm:prSet presAssocID="{FA4ADAF7-186B-CB4F-915B-87B4808B3FB2}" presName="Name37" presStyleLbl="parChTrans1D3" presStyleIdx="0" presStyleCnt="3"/>
      <dgm:spPr/>
    </dgm:pt>
    <dgm:pt modelId="{3AA3CF48-E25C-B84A-B717-834E09A1F840}" type="pres">
      <dgm:prSet presAssocID="{01A0932B-6547-0F48-9E93-22CD37223F0D}" presName="hierRoot2" presStyleCnt="0">
        <dgm:presLayoutVars>
          <dgm:hierBranch val="init"/>
        </dgm:presLayoutVars>
      </dgm:prSet>
      <dgm:spPr/>
    </dgm:pt>
    <dgm:pt modelId="{07800109-03F4-6F4D-B578-11A8E096D707}" type="pres">
      <dgm:prSet presAssocID="{01A0932B-6547-0F48-9E93-22CD37223F0D}" presName="rootComposite" presStyleCnt="0"/>
      <dgm:spPr/>
    </dgm:pt>
    <dgm:pt modelId="{43741770-758C-4040-93BB-D4CC18FEB204}" type="pres">
      <dgm:prSet presAssocID="{01A0932B-6547-0F48-9E93-22CD37223F0D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DB02AD-4852-9249-A3C8-28834311B343}" type="pres">
      <dgm:prSet presAssocID="{01A0932B-6547-0F48-9E93-22CD37223F0D}" presName="rootConnector" presStyleLbl="node3" presStyleIdx="0" presStyleCnt="3"/>
      <dgm:spPr/>
    </dgm:pt>
    <dgm:pt modelId="{DB1BF1BE-AD84-7545-B9E4-6B6D64269C99}" type="pres">
      <dgm:prSet presAssocID="{01A0932B-6547-0F48-9E93-22CD37223F0D}" presName="hierChild4" presStyleCnt="0"/>
      <dgm:spPr/>
    </dgm:pt>
    <dgm:pt modelId="{63B19EEF-FA53-D442-9EA9-1F9A3365A3FF}" type="pres">
      <dgm:prSet presAssocID="{01A0932B-6547-0F48-9E93-22CD37223F0D}" presName="hierChild5" presStyleCnt="0"/>
      <dgm:spPr/>
    </dgm:pt>
    <dgm:pt modelId="{5D09FB57-3654-B847-A2CA-16593C25273C}" type="pres">
      <dgm:prSet presAssocID="{BE6B3273-F463-BE47-8809-2BE8C7965E0C}" presName="hierChild5" presStyleCnt="0"/>
      <dgm:spPr/>
    </dgm:pt>
    <dgm:pt modelId="{408D7726-FAA1-4346-89C0-FDA69E877B22}" type="pres">
      <dgm:prSet presAssocID="{F7676786-59C3-334C-9025-01CAD4B7FF61}" presName="Name37" presStyleLbl="parChTrans1D2" presStyleIdx="3" presStyleCnt="5"/>
      <dgm:spPr/>
    </dgm:pt>
    <dgm:pt modelId="{48474848-AAEE-134F-A229-B629C5E3E44C}" type="pres">
      <dgm:prSet presAssocID="{A9FCA015-447D-1843-A4E4-8274E977221D}" presName="hierRoot2" presStyleCnt="0">
        <dgm:presLayoutVars>
          <dgm:hierBranch val="init"/>
        </dgm:presLayoutVars>
      </dgm:prSet>
      <dgm:spPr/>
    </dgm:pt>
    <dgm:pt modelId="{23F59C1E-1BBA-0840-A28B-51472225D9FB}" type="pres">
      <dgm:prSet presAssocID="{A9FCA015-447D-1843-A4E4-8274E977221D}" presName="rootComposite" presStyleCnt="0"/>
      <dgm:spPr/>
    </dgm:pt>
    <dgm:pt modelId="{AE8493A6-2855-8448-A6F4-3E264979EBEA}" type="pres">
      <dgm:prSet presAssocID="{A9FCA015-447D-1843-A4E4-8274E977221D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FA3E4A-6063-8E4D-9E63-E999A6CE97E0}" type="pres">
      <dgm:prSet presAssocID="{A9FCA015-447D-1843-A4E4-8274E977221D}" presName="rootConnector" presStyleLbl="node2" presStyleIdx="3" presStyleCnt="5"/>
      <dgm:spPr/>
    </dgm:pt>
    <dgm:pt modelId="{C2F7D1A9-26E8-CA43-B23B-88F146B0935C}" type="pres">
      <dgm:prSet presAssocID="{A9FCA015-447D-1843-A4E4-8274E977221D}" presName="hierChild4" presStyleCnt="0"/>
      <dgm:spPr/>
    </dgm:pt>
    <dgm:pt modelId="{D606EF25-AD36-924B-9B73-98887D629FC9}" type="pres">
      <dgm:prSet presAssocID="{3F291047-BC54-7C4F-B8C0-367730626A32}" presName="Name37" presStyleLbl="parChTrans1D3" presStyleIdx="1" presStyleCnt="3"/>
      <dgm:spPr/>
    </dgm:pt>
    <dgm:pt modelId="{CBE3164C-D1B1-0A40-A3F2-1A5B22BFE35C}" type="pres">
      <dgm:prSet presAssocID="{92D27E16-AAE0-7D4F-A944-AE02FB41390E}" presName="hierRoot2" presStyleCnt="0">
        <dgm:presLayoutVars>
          <dgm:hierBranch val="init"/>
        </dgm:presLayoutVars>
      </dgm:prSet>
      <dgm:spPr/>
    </dgm:pt>
    <dgm:pt modelId="{F2232510-33A4-894F-9DB7-2AC92EC6A686}" type="pres">
      <dgm:prSet presAssocID="{92D27E16-AAE0-7D4F-A944-AE02FB41390E}" presName="rootComposite" presStyleCnt="0"/>
      <dgm:spPr/>
    </dgm:pt>
    <dgm:pt modelId="{36591FC7-E3ED-4A4D-BD26-76BCF2542333}" type="pres">
      <dgm:prSet presAssocID="{92D27E16-AAE0-7D4F-A944-AE02FB41390E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4F5241B-A43E-174F-9A79-B39D8920CB94}" type="pres">
      <dgm:prSet presAssocID="{92D27E16-AAE0-7D4F-A944-AE02FB41390E}" presName="rootConnector" presStyleLbl="node3" presStyleIdx="1" presStyleCnt="3"/>
      <dgm:spPr/>
    </dgm:pt>
    <dgm:pt modelId="{0D315D0A-1ADF-084E-A01F-4417CC4BA0EC}" type="pres">
      <dgm:prSet presAssocID="{92D27E16-AAE0-7D4F-A944-AE02FB41390E}" presName="hierChild4" presStyleCnt="0"/>
      <dgm:spPr/>
    </dgm:pt>
    <dgm:pt modelId="{996D538D-192E-6E4B-BC3D-320C3C63D26C}" type="pres">
      <dgm:prSet presAssocID="{92D27E16-AAE0-7D4F-A944-AE02FB41390E}" presName="hierChild5" presStyleCnt="0"/>
      <dgm:spPr/>
    </dgm:pt>
    <dgm:pt modelId="{BD8B482A-6639-7041-80D2-ACFC45EE31BF}" type="pres">
      <dgm:prSet presAssocID="{A9FCA015-447D-1843-A4E4-8274E977221D}" presName="hierChild5" presStyleCnt="0"/>
      <dgm:spPr/>
    </dgm:pt>
    <dgm:pt modelId="{6B1EAE1D-91A2-3747-A51F-46E8781D1B83}" type="pres">
      <dgm:prSet presAssocID="{66BFD010-4CF9-274F-9475-2C058958A6E9}" presName="Name37" presStyleLbl="parChTrans1D2" presStyleIdx="4" presStyleCnt="5"/>
      <dgm:spPr/>
    </dgm:pt>
    <dgm:pt modelId="{0DDBE6FF-4E90-4F46-8513-2D6A758D16C2}" type="pres">
      <dgm:prSet presAssocID="{DCF558EE-5138-2C4A-B62C-8DAD1B0D05CD}" presName="hierRoot2" presStyleCnt="0">
        <dgm:presLayoutVars>
          <dgm:hierBranch val="init"/>
        </dgm:presLayoutVars>
      </dgm:prSet>
      <dgm:spPr/>
    </dgm:pt>
    <dgm:pt modelId="{70AF87A8-895E-F341-A9BA-9EE2254A6418}" type="pres">
      <dgm:prSet presAssocID="{DCF558EE-5138-2C4A-B62C-8DAD1B0D05CD}" presName="rootComposite" presStyleCnt="0"/>
      <dgm:spPr/>
    </dgm:pt>
    <dgm:pt modelId="{D61F0517-2333-D44C-A0C6-BAEA26CED80A}" type="pres">
      <dgm:prSet presAssocID="{DCF558EE-5138-2C4A-B62C-8DAD1B0D05CD}" presName="rootText" presStyleLbl="node2" presStyleIdx="4" presStyleCnt="5">
        <dgm:presLayoutVars>
          <dgm:chPref val="3"/>
        </dgm:presLayoutVars>
      </dgm:prSet>
      <dgm:spPr/>
    </dgm:pt>
    <dgm:pt modelId="{2F010FF1-6DED-7F4C-96ED-1765DE142ABC}" type="pres">
      <dgm:prSet presAssocID="{DCF558EE-5138-2C4A-B62C-8DAD1B0D05CD}" presName="rootConnector" presStyleLbl="node2" presStyleIdx="4" presStyleCnt="5"/>
      <dgm:spPr/>
    </dgm:pt>
    <dgm:pt modelId="{179593BF-6B6A-5D49-97CD-9BCC115DBF3B}" type="pres">
      <dgm:prSet presAssocID="{DCF558EE-5138-2C4A-B62C-8DAD1B0D05CD}" presName="hierChild4" presStyleCnt="0"/>
      <dgm:spPr/>
    </dgm:pt>
    <dgm:pt modelId="{68EE6ED9-E6F1-444C-AA0D-142F4339B4E6}" type="pres">
      <dgm:prSet presAssocID="{1DF99202-393C-2445-8D09-4C5907394488}" presName="Name37" presStyleLbl="parChTrans1D3" presStyleIdx="2" presStyleCnt="3"/>
      <dgm:spPr/>
    </dgm:pt>
    <dgm:pt modelId="{147AB0E6-A634-7B42-815A-39097DC8D4AC}" type="pres">
      <dgm:prSet presAssocID="{F8438A31-A1FE-6043-8899-55D9DC6867EB}" presName="hierRoot2" presStyleCnt="0">
        <dgm:presLayoutVars>
          <dgm:hierBranch val="init"/>
        </dgm:presLayoutVars>
      </dgm:prSet>
      <dgm:spPr/>
    </dgm:pt>
    <dgm:pt modelId="{4E8BFB26-7101-4447-A3FC-44AAAC690690}" type="pres">
      <dgm:prSet presAssocID="{F8438A31-A1FE-6043-8899-55D9DC6867EB}" presName="rootComposite" presStyleCnt="0"/>
      <dgm:spPr/>
    </dgm:pt>
    <dgm:pt modelId="{4DF1E2DD-F920-9047-A93E-7B99E89D6F6F}" type="pres">
      <dgm:prSet presAssocID="{F8438A31-A1FE-6043-8899-55D9DC6867EB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5D208F-1033-8447-8FAD-CA60DCB7EB77}" type="pres">
      <dgm:prSet presAssocID="{F8438A31-A1FE-6043-8899-55D9DC6867EB}" presName="rootConnector" presStyleLbl="node3" presStyleIdx="2" presStyleCnt="3"/>
      <dgm:spPr/>
    </dgm:pt>
    <dgm:pt modelId="{6EDE6273-CD25-6343-93A5-DD38C28386DF}" type="pres">
      <dgm:prSet presAssocID="{F8438A31-A1FE-6043-8899-55D9DC6867EB}" presName="hierChild4" presStyleCnt="0"/>
      <dgm:spPr/>
    </dgm:pt>
    <dgm:pt modelId="{0B7DB4C8-604A-164E-A7AF-03C6EB4BF645}" type="pres">
      <dgm:prSet presAssocID="{F8438A31-A1FE-6043-8899-55D9DC6867EB}" presName="hierChild5" presStyleCnt="0"/>
      <dgm:spPr/>
    </dgm:pt>
    <dgm:pt modelId="{7ECBAEFA-ECB9-E842-A16E-62774BA27CA1}" type="pres">
      <dgm:prSet presAssocID="{DCF558EE-5138-2C4A-B62C-8DAD1B0D05CD}" presName="hierChild5" presStyleCnt="0"/>
      <dgm:spPr/>
    </dgm:pt>
    <dgm:pt modelId="{C8A068A9-E05D-DA4B-942D-9BB46D5243D1}" type="pres">
      <dgm:prSet presAssocID="{ED72FA7B-340E-A941-903C-E3B6A07D8066}" presName="hierChild3" presStyleCnt="0"/>
      <dgm:spPr/>
    </dgm:pt>
  </dgm:ptLst>
  <dgm:cxnLst>
    <dgm:cxn modelId="{1E938BF7-F805-D440-875A-883BADF31D21}" type="presOf" srcId="{78259533-514C-2F48-ABF1-014627547C07}" destId="{1090A32D-8416-3548-899E-8A7A923FCDE8}" srcOrd="0" destOrd="0" presId="urn:microsoft.com/office/officeart/2005/8/layout/orgChart1"/>
    <dgm:cxn modelId="{66046992-7C8C-9940-BCE5-33307361A64F}" type="presOf" srcId="{023FC82C-9DA8-6446-888F-BCA86B011815}" destId="{F198CA52-D2EB-1C48-BBF6-3140E4134CB6}" srcOrd="0" destOrd="0" presId="urn:microsoft.com/office/officeart/2005/8/layout/orgChart1"/>
    <dgm:cxn modelId="{F6AECF75-A833-F942-BE2B-51B2EB05F799}" type="presOf" srcId="{07C67CFF-C017-5343-A090-D1F6091A19CE}" destId="{380258C1-F792-B342-8451-2C2C24297BB4}" srcOrd="0" destOrd="0" presId="urn:microsoft.com/office/officeart/2005/8/layout/orgChart1"/>
    <dgm:cxn modelId="{69F0B3BD-B6C0-EB49-A319-7FD6E8168DED}" type="presOf" srcId="{3F291047-BC54-7C4F-B8C0-367730626A32}" destId="{D606EF25-AD36-924B-9B73-98887D629FC9}" srcOrd="0" destOrd="0" presId="urn:microsoft.com/office/officeart/2005/8/layout/orgChart1"/>
    <dgm:cxn modelId="{A632C5F8-911F-974F-B5CF-F6C744F1D717}" type="presOf" srcId="{92D27E16-AAE0-7D4F-A944-AE02FB41390E}" destId="{A4F5241B-A43E-174F-9A79-B39D8920CB94}" srcOrd="1" destOrd="0" presId="urn:microsoft.com/office/officeart/2005/8/layout/orgChart1"/>
    <dgm:cxn modelId="{D7771E02-62FA-1544-85B3-FD77BA5FBE00}" type="presOf" srcId="{F8438A31-A1FE-6043-8899-55D9DC6867EB}" destId="{4DF1E2DD-F920-9047-A93E-7B99E89D6F6F}" srcOrd="0" destOrd="0" presId="urn:microsoft.com/office/officeart/2005/8/layout/orgChart1"/>
    <dgm:cxn modelId="{0D276DF0-FEBF-9240-A66B-6D6371F94894}" type="presOf" srcId="{78259533-514C-2F48-ABF1-014627547C07}" destId="{E0063D95-D730-4A41-B024-FBD63F6F854D}" srcOrd="1" destOrd="0" presId="urn:microsoft.com/office/officeart/2005/8/layout/orgChart1"/>
    <dgm:cxn modelId="{F0B910E8-17AC-2045-A8F3-3A8A4AFF9707}" type="presOf" srcId="{01A0932B-6547-0F48-9E93-22CD37223F0D}" destId="{43741770-758C-4040-93BB-D4CC18FEB204}" srcOrd="0" destOrd="0" presId="urn:microsoft.com/office/officeart/2005/8/layout/orgChart1"/>
    <dgm:cxn modelId="{C44CEE52-E21D-5D45-8444-470CCCC9D495}" type="presOf" srcId="{DCF558EE-5138-2C4A-B62C-8DAD1B0D05CD}" destId="{2F010FF1-6DED-7F4C-96ED-1765DE142ABC}" srcOrd="1" destOrd="0" presId="urn:microsoft.com/office/officeart/2005/8/layout/orgChart1"/>
    <dgm:cxn modelId="{B38D66B9-6A5A-E34B-ABB4-D12F20CBF27A}" srcId="{ED72FA7B-340E-A941-903C-E3B6A07D8066}" destId="{DCF558EE-5138-2C4A-B62C-8DAD1B0D05CD}" srcOrd="4" destOrd="0" parTransId="{66BFD010-4CF9-274F-9475-2C058958A6E9}" sibTransId="{B69645D5-6AB0-8146-8BC8-650C05903230}"/>
    <dgm:cxn modelId="{32D9DE0E-4E08-874E-94BE-0BC0668842E1}" srcId="{BE6B3273-F463-BE47-8809-2BE8C7965E0C}" destId="{01A0932B-6547-0F48-9E93-22CD37223F0D}" srcOrd="0" destOrd="0" parTransId="{FA4ADAF7-186B-CB4F-915B-87B4808B3FB2}" sibTransId="{4CE5E638-C002-DB49-9C43-F0E63258A67D}"/>
    <dgm:cxn modelId="{298B08D7-063E-B24A-82D1-31C3A70D3358}" type="presOf" srcId="{FA4ADAF7-186B-CB4F-915B-87B4808B3FB2}" destId="{083DCA00-50B1-F448-B7E1-662907F6D010}" srcOrd="0" destOrd="0" presId="urn:microsoft.com/office/officeart/2005/8/layout/orgChart1"/>
    <dgm:cxn modelId="{EE22E8A2-5946-9E45-9AB1-6803FDBB1341}" type="presOf" srcId="{BE6B3273-F463-BE47-8809-2BE8C7965E0C}" destId="{0C5B8221-0788-FE4A-893C-385DBEE8D45E}" srcOrd="0" destOrd="0" presId="urn:microsoft.com/office/officeart/2005/8/layout/orgChart1"/>
    <dgm:cxn modelId="{E0FE6C1D-B023-AA42-90F6-25D54F38B658}" type="presOf" srcId="{92D27E16-AAE0-7D4F-A944-AE02FB41390E}" destId="{36591FC7-E3ED-4A4D-BD26-76BCF2542333}" srcOrd="0" destOrd="0" presId="urn:microsoft.com/office/officeart/2005/8/layout/orgChart1"/>
    <dgm:cxn modelId="{73FB0D51-F42B-8047-B76C-AD861EECCD31}" type="presOf" srcId="{ED72FA7B-340E-A941-903C-E3B6A07D8066}" destId="{0D13F078-07CF-F941-BA4D-4C561231A73C}" srcOrd="0" destOrd="0" presId="urn:microsoft.com/office/officeart/2005/8/layout/orgChart1"/>
    <dgm:cxn modelId="{5E5FE23B-699B-E141-95B3-9BF958532D8A}" srcId="{A9FCA015-447D-1843-A4E4-8274E977221D}" destId="{92D27E16-AAE0-7D4F-A944-AE02FB41390E}" srcOrd="0" destOrd="0" parTransId="{3F291047-BC54-7C4F-B8C0-367730626A32}" sibTransId="{A8D7C113-0087-CE43-8A95-D2AFCE7745D1}"/>
    <dgm:cxn modelId="{133A3C2A-3560-084D-970E-635F070A1035}" type="presOf" srcId="{DCF558EE-5138-2C4A-B62C-8DAD1B0D05CD}" destId="{D61F0517-2333-D44C-A0C6-BAEA26CED80A}" srcOrd="0" destOrd="0" presId="urn:microsoft.com/office/officeart/2005/8/layout/orgChart1"/>
    <dgm:cxn modelId="{D1B784F3-08F5-B146-AEB7-67BCC05160E3}" type="presOf" srcId="{1DF99202-393C-2445-8D09-4C5907394488}" destId="{68EE6ED9-E6F1-444C-AA0D-142F4339B4E6}" srcOrd="0" destOrd="0" presId="urn:microsoft.com/office/officeart/2005/8/layout/orgChart1"/>
    <dgm:cxn modelId="{101601DD-3A81-B34E-B4FE-17F25DC04134}" srcId="{ED72FA7B-340E-A941-903C-E3B6A07D8066}" destId="{82AC1B8C-82AD-6E48-94D3-97E430E745F3}" srcOrd="1" destOrd="0" parTransId="{023FC82C-9DA8-6446-888F-BCA86B011815}" sibTransId="{99728BFE-7A75-9F4F-A53C-95A6246323D3}"/>
    <dgm:cxn modelId="{25124973-41C8-0642-970E-10C3BE44F2E2}" type="presOf" srcId="{ED72FA7B-340E-A941-903C-E3B6A07D8066}" destId="{B4F38C68-66A5-A943-9629-88CC36954E11}" srcOrd="1" destOrd="0" presId="urn:microsoft.com/office/officeart/2005/8/layout/orgChart1"/>
    <dgm:cxn modelId="{D3F81370-4EA9-8E4D-9475-76F7D3070484}" type="presOf" srcId="{66BFD010-4CF9-274F-9475-2C058958A6E9}" destId="{6B1EAE1D-91A2-3747-A51F-46E8781D1B83}" srcOrd="0" destOrd="0" presId="urn:microsoft.com/office/officeart/2005/8/layout/orgChart1"/>
    <dgm:cxn modelId="{73E4023A-DF80-F54C-A4DD-7EF48568297E}" type="presOf" srcId="{9BA07DC2-F4A0-8E49-92D2-F1B5F5CF2A51}" destId="{42F6B6B9-134B-FB41-AE76-91990444A475}" srcOrd="0" destOrd="0" presId="urn:microsoft.com/office/officeart/2005/8/layout/orgChart1"/>
    <dgm:cxn modelId="{82BE3FD6-BC93-B643-9D7B-ED4B172FEC2A}" type="presOf" srcId="{82AC1B8C-82AD-6E48-94D3-97E430E745F3}" destId="{D97A2EB4-1CC3-6842-8289-9BCD7FCD751D}" srcOrd="0" destOrd="0" presId="urn:microsoft.com/office/officeart/2005/8/layout/orgChart1"/>
    <dgm:cxn modelId="{98ABA8AD-9EE4-F644-95E2-951E55262955}" type="presOf" srcId="{82AC1B8C-82AD-6E48-94D3-97E430E745F3}" destId="{648EB94D-2AE9-CD4E-9B57-656EEECDDDBE}" srcOrd="1" destOrd="0" presId="urn:microsoft.com/office/officeart/2005/8/layout/orgChart1"/>
    <dgm:cxn modelId="{F8A3C345-7D5D-CC4A-AA77-1B990980547F}" type="presOf" srcId="{A9FCA015-447D-1843-A4E4-8274E977221D}" destId="{AE8493A6-2855-8448-A6F4-3E264979EBEA}" srcOrd="0" destOrd="0" presId="urn:microsoft.com/office/officeart/2005/8/layout/orgChart1"/>
    <dgm:cxn modelId="{2093A8C5-60D8-CA4D-A247-98C89523E9B6}" srcId="{ED72FA7B-340E-A941-903C-E3B6A07D8066}" destId="{BE6B3273-F463-BE47-8809-2BE8C7965E0C}" srcOrd="2" destOrd="0" parTransId="{8AD9C23C-C15E-C84E-ADE3-672B52FB8D44}" sibTransId="{FD2F85B7-6519-2146-9CCB-9AAB9ADF2A87}"/>
    <dgm:cxn modelId="{6280C3EA-F1F5-D049-97A8-C0771972D7FE}" srcId="{ED72FA7B-340E-A941-903C-E3B6A07D8066}" destId="{A9FCA015-447D-1843-A4E4-8274E977221D}" srcOrd="3" destOrd="0" parTransId="{F7676786-59C3-334C-9025-01CAD4B7FF61}" sibTransId="{F9291450-4DC8-9942-8E46-5F441E025451}"/>
    <dgm:cxn modelId="{60AA936F-A277-574C-BB5A-A127ED42C449}" srcId="{ED72FA7B-340E-A941-903C-E3B6A07D8066}" destId="{78259533-514C-2F48-ABF1-014627547C07}" srcOrd="0" destOrd="0" parTransId="{07C67CFF-C017-5343-A090-D1F6091A19CE}" sibTransId="{0B15EF12-CC99-CA49-A9D9-6730F2F84D6B}"/>
    <dgm:cxn modelId="{D167D214-855D-1C43-9321-E656A4ABF279}" srcId="{9BA07DC2-F4A0-8E49-92D2-F1B5F5CF2A51}" destId="{ED72FA7B-340E-A941-903C-E3B6A07D8066}" srcOrd="0" destOrd="0" parTransId="{FDA5DB43-58CA-2740-88A5-A2CBF3123D24}" sibTransId="{68D55977-ABB3-9D42-82E2-5EF0B2A3BA36}"/>
    <dgm:cxn modelId="{9C4E8500-AFF2-E943-A848-1B00C7040934}" type="presOf" srcId="{F8438A31-A1FE-6043-8899-55D9DC6867EB}" destId="{3F5D208F-1033-8447-8FAD-CA60DCB7EB77}" srcOrd="1" destOrd="0" presId="urn:microsoft.com/office/officeart/2005/8/layout/orgChart1"/>
    <dgm:cxn modelId="{3111DF91-F3A7-864D-B1FE-80F1E6B29233}" type="presOf" srcId="{A9FCA015-447D-1843-A4E4-8274E977221D}" destId="{6EFA3E4A-6063-8E4D-9E63-E999A6CE97E0}" srcOrd="1" destOrd="0" presId="urn:microsoft.com/office/officeart/2005/8/layout/orgChart1"/>
    <dgm:cxn modelId="{98982E9F-72BB-6A4A-B953-AA3D7015B54B}" srcId="{DCF558EE-5138-2C4A-B62C-8DAD1B0D05CD}" destId="{F8438A31-A1FE-6043-8899-55D9DC6867EB}" srcOrd="0" destOrd="0" parTransId="{1DF99202-393C-2445-8D09-4C5907394488}" sibTransId="{D780EB95-8F58-7C4E-A5D3-97D71EEEAC8C}"/>
    <dgm:cxn modelId="{BB18271C-3BDF-784F-A88E-AFE7C43B2C6C}" type="presOf" srcId="{01A0932B-6547-0F48-9E93-22CD37223F0D}" destId="{29DB02AD-4852-9249-A3C8-28834311B343}" srcOrd="1" destOrd="0" presId="urn:microsoft.com/office/officeart/2005/8/layout/orgChart1"/>
    <dgm:cxn modelId="{F1FC0227-0683-A94A-BF86-DA7B061CADE5}" type="presOf" srcId="{8AD9C23C-C15E-C84E-ADE3-672B52FB8D44}" destId="{D338AFE1-56B3-CF4D-BF06-62BFB427E6F9}" srcOrd="0" destOrd="0" presId="urn:microsoft.com/office/officeart/2005/8/layout/orgChart1"/>
    <dgm:cxn modelId="{0859059E-53E5-244A-B682-C34C263B34E2}" type="presOf" srcId="{F7676786-59C3-334C-9025-01CAD4B7FF61}" destId="{408D7726-FAA1-4346-89C0-FDA69E877B22}" srcOrd="0" destOrd="0" presId="urn:microsoft.com/office/officeart/2005/8/layout/orgChart1"/>
    <dgm:cxn modelId="{E3E0DA75-DA12-E940-8018-73817416894A}" type="presOf" srcId="{BE6B3273-F463-BE47-8809-2BE8C7965E0C}" destId="{47D2C3BA-489C-5442-981C-8533688C635C}" srcOrd="1" destOrd="0" presId="urn:microsoft.com/office/officeart/2005/8/layout/orgChart1"/>
    <dgm:cxn modelId="{08A5DACD-C121-824F-955B-C9E439AD9CEE}" type="presParOf" srcId="{42F6B6B9-134B-FB41-AE76-91990444A475}" destId="{76C49289-8901-0347-9D5D-3E41D30FA028}" srcOrd="0" destOrd="0" presId="urn:microsoft.com/office/officeart/2005/8/layout/orgChart1"/>
    <dgm:cxn modelId="{EE793703-934C-0346-A0EC-02EB9BD1483F}" type="presParOf" srcId="{76C49289-8901-0347-9D5D-3E41D30FA028}" destId="{87DE79AB-1142-A642-B530-4E161A1EC6FC}" srcOrd="0" destOrd="0" presId="urn:microsoft.com/office/officeart/2005/8/layout/orgChart1"/>
    <dgm:cxn modelId="{F25E9F35-1947-384E-B686-55DDE52123C4}" type="presParOf" srcId="{87DE79AB-1142-A642-B530-4E161A1EC6FC}" destId="{0D13F078-07CF-F941-BA4D-4C561231A73C}" srcOrd="0" destOrd="0" presId="urn:microsoft.com/office/officeart/2005/8/layout/orgChart1"/>
    <dgm:cxn modelId="{16A91495-60D7-084C-B1D0-51BE40FF46E6}" type="presParOf" srcId="{87DE79AB-1142-A642-B530-4E161A1EC6FC}" destId="{B4F38C68-66A5-A943-9629-88CC36954E11}" srcOrd="1" destOrd="0" presId="urn:microsoft.com/office/officeart/2005/8/layout/orgChart1"/>
    <dgm:cxn modelId="{B442F9EE-DDC5-9240-8C9A-F77D15E48C0C}" type="presParOf" srcId="{76C49289-8901-0347-9D5D-3E41D30FA028}" destId="{0B7C8E98-AA92-B144-8EA7-3033F551F51D}" srcOrd="1" destOrd="0" presId="urn:microsoft.com/office/officeart/2005/8/layout/orgChart1"/>
    <dgm:cxn modelId="{BA208989-CD8F-0A41-9F5A-B664F34184EF}" type="presParOf" srcId="{0B7C8E98-AA92-B144-8EA7-3033F551F51D}" destId="{380258C1-F792-B342-8451-2C2C24297BB4}" srcOrd="0" destOrd="0" presId="urn:microsoft.com/office/officeart/2005/8/layout/orgChart1"/>
    <dgm:cxn modelId="{47111AF0-BB9D-AC41-A437-419ADEBAF4B6}" type="presParOf" srcId="{0B7C8E98-AA92-B144-8EA7-3033F551F51D}" destId="{BF9AD712-82C9-F746-810B-815D4211096C}" srcOrd="1" destOrd="0" presId="urn:microsoft.com/office/officeart/2005/8/layout/orgChart1"/>
    <dgm:cxn modelId="{F800F8FD-BF69-AB4B-99BC-63AF65885D43}" type="presParOf" srcId="{BF9AD712-82C9-F746-810B-815D4211096C}" destId="{34CFDBFE-A0DE-1C45-A6D1-C4F780D90265}" srcOrd="0" destOrd="0" presId="urn:microsoft.com/office/officeart/2005/8/layout/orgChart1"/>
    <dgm:cxn modelId="{66B04FA1-09ED-6046-9398-4E930737B248}" type="presParOf" srcId="{34CFDBFE-A0DE-1C45-A6D1-C4F780D90265}" destId="{1090A32D-8416-3548-899E-8A7A923FCDE8}" srcOrd="0" destOrd="0" presId="urn:microsoft.com/office/officeart/2005/8/layout/orgChart1"/>
    <dgm:cxn modelId="{2BDB1CF0-F3A8-8C43-9A1A-FE70F6727D58}" type="presParOf" srcId="{34CFDBFE-A0DE-1C45-A6D1-C4F780D90265}" destId="{E0063D95-D730-4A41-B024-FBD63F6F854D}" srcOrd="1" destOrd="0" presId="urn:microsoft.com/office/officeart/2005/8/layout/orgChart1"/>
    <dgm:cxn modelId="{0B013C2C-E1A9-7E41-8633-ADF6A524EE82}" type="presParOf" srcId="{BF9AD712-82C9-F746-810B-815D4211096C}" destId="{6F74EBCA-0642-B548-BF18-00C445E19548}" srcOrd="1" destOrd="0" presId="urn:microsoft.com/office/officeart/2005/8/layout/orgChart1"/>
    <dgm:cxn modelId="{FDF876D8-EFF0-624B-85DB-4C17F34836DF}" type="presParOf" srcId="{BF9AD712-82C9-F746-810B-815D4211096C}" destId="{A76D784A-230E-894A-B841-CEFB911F3CEB}" srcOrd="2" destOrd="0" presId="urn:microsoft.com/office/officeart/2005/8/layout/orgChart1"/>
    <dgm:cxn modelId="{3D9AA9DB-1A84-FC4C-ABA4-8302BB215CC6}" type="presParOf" srcId="{0B7C8E98-AA92-B144-8EA7-3033F551F51D}" destId="{F198CA52-D2EB-1C48-BBF6-3140E4134CB6}" srcOrd="2" destOrd="0" presId="urn:microsoft.com/office/officeart/2005/8/layout/orgChart1"/>
    <dgm:cxn modelId="{B887957B-170D-C84C-9F37-096EDD4EF5A4}" type="presParOf" srcId="{0B7C8E98-AA92-B144-8EA7-3033F551F51D}" destId="{A483B2D2-203C-464E-84DE-F3EECB055319}" srcOrd="3" destOrd="0" presId="urn:microsoft.com/office/officeart/2005/8/layout/orgChart1"/>
    <dgm:cxn modelId="{78A05853-6EDA-7348-8ACE-14ECD9B3D5B0}" type="presParOf" srcId="{A483B2D2-203C-464E-84DE-F3EECB055319}" destId="{9B1EE19F-071D-114D-8CB5-618B5C82CBC8}" srcOrd="0" destOrd="0" presId="urn:microsoft.com/office/officeart/2005/8/layout/orgChart1"/>
    <dgm:cxn modelId="{D99692E8-D761-6449-8183-F479EE16DA75}" type="presParOf" srcId="{9B1EE19F-071D-114D-8CB5-618B5C82CBC8}" destId="{D97A2EB4-1CC3-6842-8289-9BCD7FCD751D}" srcOrd="0" destOrd="0" presId="urn:microsoft.com/office/officeart/2005/8/layout/orgChart1"/>
    <dgm:cxn modelId="{F8C5961C-85BE-9542-B0E2-861E8DC4B64F}" type="presParOf" srcId="{9B1EE19F-071D-114D-8CB5-618B5C82CBC8}" destId="{648EB94D-2AE9-CD4E-9B57-656EEECDDDBE}" srcOrd="1" destOrd="0" presId="urn:microsoft.com/office/officeart/2005/8/layout/orgChart1"/>
    <dgm:cxn modelId="{EF351475-64EC-9C48-83A3-812670D3BFC8}" type="presParOf" srcId="{A483B2D2-203C-464E-84DE-F3EECB055319}" destId="{1E844782-22C0-3A46-9456-534804FFD7FA}" srcOrd="1" destOrd="0" presId="urn:microsoft.com/office/officeart/2005/8/layout/orgChart1"/>
    <dgm:cxn modelId="{F5C1920F-7504-CF48-A563-DAFD3735D025}" type="presParOf" srcId="{A483B2D2-203C-464E-84DE-F3EECB055319}" destId="{AD019500-1934-194C-9CD1-03BA0052E328}" srcOrd="2" destOrd="0" presId="urn:microsoft.com/office/officeart/2005/8/layout/orgChart1"/>
    <dgm:cxn modelId="{E8AE4E38-AD92-714C-9A07-1329862E996F}" type="presParOf" srcId="{0B7C8E98-AA92-B144-8EA7-3033F551F51D}" destId="{D338AFE1-56B3-CF4D-BF06-62BFB427E6F9}" srcOrd="4" destOrd="0" presId="urn:microsoft.com/office/officeart/2005/8/layout/orgChart1"/>
    <dgm:cxn modelId="{E7560E20-C0EE-AA4C-9BA1-378117F035ED}" type="presParOf" srcId="{0B7C8E98-AA92-B144-8EA7-3033F551F51D}" destId="{B903E792-2DC3-C84D-A5FE-DF680A0F2544}" srcOrd="5" destOrd="0" presId="urn:microsoft.com/office/officeart/2005/8/layout/orgChart1"/>
    <dgm:cxn modelId="{E2FCDC84-106F-BC48-8F8B-E6F212AEA5E4}" type="presParOf" srcId="{B903E792-2DC3-C84D-A5FE-DF680A0F2544}" destId="{2C977E4C-E50B-4942-BEFF-4D24792BD443}" srcOrd="0" destOrd="0" presId="urn:microsoft.com/office/officeart/2005/8/layout/orgChart1"/>
    <dgm:cxn modelId="{C7CFE076-BD0D-1D46-8020-A69F9143AAFC}" type="presParOf" srcId="{2C977E4C-E50B-4942-BEFF-4D24792BD443}" destId="{0C5B8221-0788-FE4A-893C-385DBEE8D45E}" srcOrd="0" destOrd="0" presId="urn:microsoft.com/office/officeart/2005/8/layout/orgChart1"/>
    <dgm:cxn modelId="{E78F9BFE-D550-D640-8FF3-CDDDE5F0C52D}" type="presParOf" srcId="{2C977E4C-E50B-4942-BEFF-4D24792BD443}" destId="{47D2C3BA-489C-5442-981C-8533688C635C}" srcOrd="1" destOrd="0" presId="urn:microsoft.com/office/officeart/2005/8/layout/orgChart1"/>
    <dgm:cxn modelId="{67EF1732-E778-C347-84D9-A37CF48CA5A9}" type="presParOf" srcId="{B903E792-2DC3-C84D-A5FE-DF680A0F2544}" destId="{62669FF7-6F66-E240-BA62-1763AE9C15B0}" srcOrd="1" destOrd="0" presId="urn:microsoft.com/office/officeart/2005/8/layout/orgChart1"/>
    <dgm:cxn modelId="{A1466F5F-E3F9-3B46-B62B-B56BEB034FD5}" type="presParOf" srcId="{62669FF7-6F66-E240-BA62-1763AE9C15B0}" destId="{083DCA00-50B1-F448-B7E1-662907F6D010}" srcOrd="0" destOrd="0" presId="urn:microsoft.com/office/officeart/2005/8/layout/orgChart1"/>
    <dgm:cxn modelId="{751C46E0-6201-754C-889E-F45E5F27898B}" type="presParOf" srcId="{62669FF7-6F66-E240-BA62-1763AE9C15B0}" destId="{3AA3CF48-E25C-B84A-B717-834E09A1F840}" srcOrd="1" destOrd="0" presId="urn:microsoft.com/office/officeart/2005/8/layout/orgChart1"/>
    <dgm:cxn modelId="{7FAA6394-BBB6-F249-8C0D-7503A2D8594C}" type="presParOf" srcId="{3AA3CF48-E25C-B84A-B717-834E09A1F840}" destId="{07800109-03F4-6F4D-B578-11A8E096D707}" srcOrd="0" destOrd="0" presId="urn:microsoft.com/office/officeart/2005/8/layout/orgChart1"/>
    <dgm:cxn modelId="{77B7B170-A3CB-0C4B-AE94-6B10905503CB}" type="presParOf" srcId="{07800109-03F4-6F4D-B578-11A8E096D707}" destId="{43741770-758C-4040-93BB-D4CC18FEB204}" srcOrd="0" destOrd="0" presId="urn:microsoft.com/office/officeart/2005/8/layout/orgChart1"/>
    <dgm:cxn modelId="{65E08F27-0D65-3A4F-ACB1-DCFEE447F256}" type="presParOf" srcId="{07800109-03F4-6F4D-B578-11A8E096D707}" destId="{29DB02AD-4852-9249-A3C8-28834311B343}" srcOrd="1" destOrd="0" presId="urn:microsoft.com/office/officeart/2005/8/layout/orgChart1"/>
    <dgm:cxn modelId="{08433A90-90F0-254A-B18B-C6EC6130F4C0}" type="presParOf" srcId="{3AA3CF48-E25C-B84A-B717-834E09A1F840}" destId="{DB1BF1BE-AD84-7545-B9E4-6B6D64269C99}" srcOrd="1" destOrd="0" presId="urn:microsoft.com/office/officeart/2005/8/layout/orgChart1"/>
    <dgm:cxn modelId="{0A2E4A49-F460-2E43-9850-65214A6366AE}" type="presParOf" srcId="{3AA3CF48-E25C-B84A-B717-834E09A1F840}" destId="{63B19EEF-FA53-D442-9EA9-1F9A3365A3FF}" srcOrd="2" destOrd="0" presId="urn:microsoft.com/office/officeart/2005/8/layout/orgChart1"/>
    <dgm:cxn modelId="{15C7F3A7-3197-E349-BBB2-C3A8FE5AC571}" type="presParOf" srcId="{B903E792-2DC3-C84D-A5FE-DF680A0F2544}" destId="{5D09FB57-3654-B847-A2CA-16593C25273C}" srcOrd="2" destOrd="0" presId="urn:microsoft.com/office/officeart/2005/8/layout/orgChart1"/>
    <dgm:cxn modelId="{28A23C2B-03A5-4546-94D9-762F5BAE6C99}" type="presParOf" srcId="{0B7C8E98-AA92-B144-8EA7-3033F551F51D}" destId="{408D7726-FAA1-4346-89C0-FDA69E877B22}" srcOrd="6" destOrd="0" presId="urn:microsoft.com/office/officeart/2005/8/layout/orgChart1"/>
    <dgm:cxn modelId="{7B01E3E5-E625-6A4D-8231-CC927AE35400}" type="presParOf" srcId="{0B7C8E98-AA92-B144-8EA7-3033F551F51D}" destId="{48474848-AAEE-134F-A229-B629C5E3E44C}" srcOrd="7" destOrd="0" presId="urn:microsoft.com/office/officeart/2005/8/layout/orgChart1"/>
    <dgm:cxn modelId="{5FCEC63F-3AC0-4640-A6FB-41810048B53E}" type="presParOf" srcId="{48474848-AAEE-134F-A229-B629C5E3E44C}" destId="{23F59C1E-1BBA-0840-A28B-51472225D9FB}" srcOrd="0" destOrd="0" presId="urn:microsoft.com/office/officeart/2005/8/layout/orgChart1"/>
    <dgm:cxn modelId="{65E780BE-5C60-7B4F-8352-324B85F80D76}" type="presParOf" srcId="{23F59C1E-1BBA-0840-A28B-51472225D9FB}" destId="{AE8493A6-2855-8448-A6F4-3E264979EBEA}" srcOrd="0" destOrd="0" presId="urn:microsoft.com/office/officeart/2005/8/layout/orgChart1"/>
    <dgm:cxn modelId="{3EF4C886-C301-A548-87B5-AFF3D33A25BA}" type="presParOf" srcId="{23F59C1E-1BBA-0840-A28B-51472225D9FB}" destId="{6EFA3E4A-6063-8E4D-9E63-E999A6CE97E0}" srcOrd="1" destOrd="0" presId="urn:microsoft.com/office/officeart/2005/8/layout/orgChart1"/>
    <dgm:cxn modelId="{14DA8446-A52F-BA47-BC3F-10F22C46850C}" type="presParOf" srcId="{48474848-AAEE-134F-A229-B629C5E3E44C}" destId="{C2F7D1A9-26E8-CA43-B23B-88F146B0935C}" srcOrd="1" destOrd="0" presId="urn:microsoft.com/office/officeart/2005/8/layout/orgChart1"/>
    <dgm:cxn modelId="{A0BECF6B-5B98-E84A-9175-4A8389C6000B}" type="presParOf" srcId="{C2F7D1A9-26E8-CA43-B23B-88F146B0935C}" destId="{D606EF25-AD36-924B-9B73-98887D629FC9}" srcOrd="0" destOrd="0" presId="urn:microsoft.com/office/officeart/2005/8/layout/orgChart1"/>
    <dgm:cxn modelId="{2840108D-C928-B542-A1E0-E13CA04493C2}" type="presParOf" srcId="{C2F7D1A9-26E8-CA43-B23B-88F146B0935C}" destId="{CBE3164C-D1B1-0A40-A3F2-1A5B22BFE35C}" srcOrd="1" destOrd="0" presId="urn:microsoft.com/office/officeart/2005/8/layout/orgChart1"/>
    <dgm:cxn modelId="{F8D9B0FB-3CB8-4842-B947-1E1EC2199D5A}" type="presParOf" srcId="{CBE3164C-D1B1-0A40-A3F2-1A5B22BFE35C}" destId="{F2232510-33A4-894F-9DB7-2AC92EC6A686}" srcOrd="0" destOrd="0" presId="urn:microsoft.com/office/officeart/2005/8/layout/orgChart1"/>
    <dgm:cxn modelId="{68ED59B0-3228-B14A-9A5B-E5DD60D65051}" type="presParOf" srcId="{F2232510-33A4-894F-9DB7-2AC92EC6A686}" destId="{36591FC7-E3ED-4A4D-BD26-76BCF2542333}" srcOrd="0" destOrd="0" presId="urn:microsoft.com/office/officeart/2005/8/layout/orgChart1"/>
    <dgm:cxn modelId="{CDF78996-E524-1944-840D-EFADB3285077}" type="presParOf" srcId="{F2232510-33A4-894F-9DB7-2AC92EC6A686}" destId="{A4F5241B-A43E-174F-9A79-B39D8920CB94}" srcOrd="1" destOrd="0" presId="urn:microsoft.com/office/officeart/2005/8/layout/orgChart1"/>
    <dgm:cxn modelId="{F4781C51-6797-A247-AEE5-D607680D541A}" type="presParOf" srcId="{CBE3164C-D1B1-0A40-A3F2-1A5B22BFE35C}" destId="{0D315D0A-1ADF-084E-A01F-4417CC4BA0EC}" srcOrd="1" destOrd="0" presId="urn:microsoft.com/office/officeart/2005/8/layout/orgChart1"/>
    <dgm:cxn modelId="{D8F26368-E9E1-8346-A4EC-D3AC120C8F89}" type="presParOf" srcId="{CBE3164C-D1B1-0A40-A3F2-1A5B22BFE35C}" destId="{996D538D-192E-6E4B-BC3D-320C3C63D26C}" srcOrd="2" destOrd="0" presId="urn:microsoft.com/office/officeart/2005/8/layout/orgChart1"/>
    <dgm:cxn modelId="{45800743-40CC-5443-8F94-615FA348C735}" type="presParOf" srcId="{48474848-AAEE-134F-A229-B629C5E3E44C}" destId="{BD8B482A-6639-7041-80D2-ACFC45EE31BF}" srcOrd="2" destOrd="0" presId="urn:microsoft.com/office/officeart/2005/8/layout/orgChart1"/>
    <dgm:cxn modelId="{7F55D9FA-27BB-674C-8199-797E109A780C}" type="presParOf" srcId="{0B7C8E98-AA92-B144-8EA7-3033F551F51D}" destId="{6B1EAE1D-91A2-3747-A51F-46E8781D1B83}" srcOrd="8" destOrd="0" presId="urn:microsoft.com/office/officeart/2005/8/layout/orgChart1"/>
    <dgm:cxn modelId="{77BCF968-E16F-4843-8DA8-B3716EF7AF85}" type="presParOf" srcId="{0B7C8E98-AA92-B144-8EA7-3033F551F51D}" destId="{0DDBE6FF-4E90-4F46-8513-2D6A758D16C2}" srcOrd="9" destOrd="0" presId="urn:microsoft.com/office/officeart/2005/8/layout/orgChart1"/>
    <dgm:cxn modelId="{D76F4B47-8E31-4C4C-B35D-6A7F2025E020}" type="presParOf" srcId="{0DDBE6FF-4E90-4F46-8513-2D6A758D16C2}" destId="{70AF87A8-895E-F341-A9BA-9EE2254A6418}" srcOrd="0" destOrd="0" presId="urn:microsoft.com/office/officeart/2005/8/layout/orgChart1"/>
    <dgm:cxn modelId="{89095C8E-7134-5542-B4AD-BAC6994D30E8}" type="presParOf" srcId="{70AF87A8-895E-F341-A9BA-9EE2254A6418}" destId="{D61F0517-2333-D44C-A0C6-BAEA26CED80A}" srcOrd="0" destOrd="0" presId="urn:microsoft.com/office/officeart/2005/8/layout/orgChart1"/>
    <dgm:cxn modelId="{3F1B04D9-21CB-6C4D-AC84-5E215AE38FCB}" type="presParOf" srcId="{70AF87A8-895E-F341-A9BA-9EE2254A6418}" destId="{2F010FF1-6DED-7F4C-96ED-1765DE142ABC}" srcOrd="1" destOrd="0" presId="urn:microsoft.com/office/officeart/2005/8/layout/orgChart1"/>
    <dgm:cxn modelId="{8B79ED19-732D-AC40-9CFE-6AD25E5CCE7E}" type="presParOf" srcId="{0DDBE6FF-4E90-4F46-8513-2D6A758D16C2}" destId="{179593BF-6B6A-5D49-97CD-9BCC115DBF3B}" srcOrd="1" destOrd="0" presId="urn:microsoft.com/office/officeart/2005/8/layout/orgChart1"/>
    <dgm:cxn modelId="{CC4D10DA-D11A-0B41-949B-A7470C038562}" type="presParOf" srcId="{179593BF-6B6A-5D49-97CD-9BCC115DBF3B}" destId="{68EE6ED9-E6F1-444C-AA0D-142F4339B4E6}" srcOrd="0" destOrd="0" presId="urn:microsoft.com/office/officeart/2005/8/layout/orgChart1"/>
    <dgm:cxn modelId="{7B6FAE87-20DE-1B4F-8A16-3200F54702C2}" type="presParOf" srcId="{179593BF-6B6A-5D49-97CD-9BCC115DBF3B}" destId="{147AB0E6-A634-7B42-815A-39097DC8D4AC}" srcOrd="1" destOrd="0" presId="urn:microsoft.com/office/officeart/2005/8/layout/orgChart1"/>
    <dgm:cxn modelId="{A8FFBC23-0067-244F-BBE8-1AF7D5DE5F06}" type="presParOf" srcId="{147AB0E6-A634-7B42-815A-39097DC8D4AC}" destId="{4E8BFB26-7101-4447-A3FC-44AAAC690690}" srcOrd="0" destOrd="0" presId="urn:microsoft.com/office/officeart/2005/8/layout/orgChart1"/>
    <dgm:cxn modelId="{AC93A30F-D6C3-E04D-96DE-A2757BE73541}" type="presParOf" srcId="{4E8BFB26-7101-4447-A3FC-44AAAC690690}" destId="{4DF1E2DD-F920-9047-A93E-7B99E89D6F6F}" srcOrd="0" destOrd="0" presId="urn:microsoft.com/office/officeart/2005/8/layout/orgChart1"/>
    <dgm:cxn modelId="{E26ACF6F-E6EF-C846-9B7F-328417571AB0}" type="presParOf" srcId="{4E8BFB26-7101-4447-A3FC-44AAAC690690}" destId="{3F5D208F-1033-8447-8FAD-CA60DCB7EB77}" srcOrd="1" destOrd="0" presId="urn:microsoft.com/office/officeart/2005/8/layout/orgChart1"/>
    <dgm:cxn modelId="{795178A7-B823-8C43-B9D8-864E819F7900}" type="presParOf" srcId="{147AB0E6-A634-7B42-815A-39097DC8D4AC}" destId="{6EDE6273-CD25-6343-93A5-DD38C28386DF}" srcOrd="1" destOrd="0" presId="urn:microsoft.com/office/officeart/2005/8/layout/orgChart1"/>
    <dgm:cxn modelId="{62C64531-586D-2247-95CF-71D023249497}" type="presParOf" srcId="{147AB0E6-A634-7B42-815A-39097DC8D4AC}" destId="{0B7DB4C8-604A-164E-A7AF-03C6EB4BF645}" srcOrd="2" destOrd="0" presId="urn:microsoft.com/office/officeart/2005/8/layout/orgChart1"/>
    <dgm:cxn modelId="{5019A09B-E7E5-DF4F-8FF1-166F1E3FE51D}" type="presParOf" srcId="{0DDBE6FF-4E90-4F46-8513-2D6A758D16C2}" destId="{7ECBAEFA-ECB9-E842-A16E-62774BA27CA1}" srcOrd="2" destOrd="0" presId="urn:microsoft.com/office/officeart/2005/8/layout/orgChart1"/>
    <dgm:cxn modelId="{CD43599A-1095-7A49-B274-D9D13233CA5A}" type="presParOf" srcId="{76C49289-8901-0347-9D5D-3E41D30FA028}" destId="{C8A068A9-E05D-DA4B-942D-9BB46D5243D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EE6ED9-E6F1-444C-AA0D-142F4339B4E6}">
      <dsp:nvSpPr>
        <dsp:cNvPr id="0" name=""/>
        <dsp:cNvSpPr/>
      </dsp:nvSpPr>
      <dsp:spPr>
        <a:xfrm>
          <a:off x="6489849" y="2360410"/>
          <a:ext cx="197046" cy="6042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4274"/>
              </a:lnTo>
              <a:lnTo>
                <a:pt x="197046" y="60427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1EAE1D-91A2-3747-A51F-46E8781D1B83}">
      <dsp:nvSpPr>
        <dsp:cNvPr id="0" name=""/>
        <dsp:cNvSpPr/>
      </dsp:nvSpPr>
      <dsp:spPr>
        <a:xfrm>
          <a:off x="3836294" y="1427725"/>
          <a:ext cx="3179010" cy="2758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932"/>
              </a:lnTo>
              <a:lnTo>
                <a:pt x="3179010" y="137932"/>
              </a:lnTo>
              <a:lnTo>
                <a:pt x="3179010" y="27586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06EF25-AD36-924B-9B73-98887D629FC9}">
      <dsp:nvSpPr>
        <dsp:cNvPr id="0" name=""/>
        <dsp:cNvSpPr/>
      </dsp:nvSpPr>
      <dsp:spPr>
        <a:xfrm>
          <a:off x="4900343" y="2360410"/>
          <a:ext cx="197046" cy="6042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4274"/>
              </a:lnTo>
              <a:lnTo>
                <a:pt x="197046" y="60427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8D7726-FAA1-4346-89C0-FDA69E877B22}">
      <dsp:nvSpPr>
        <dsp:cNvPr id="0" name=""/>
        <dsp:cNvSpPr/>
      </dsp:nvSpPr>
      <dsp:spPr>
        <a:xfrm>
          <a:off x="3836294" y="1427725"/>
          <a:ext cx="1589505" cy="2758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932"/>
              </a:lnTo>
              <a:lnTo>
                <a:pt x="1589505" y="137932"/>
              </a:lnTo>
              <a:lnTo>
                <a:pt x="1589505" y="27586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3DCA00-50B1-F448-B7E1-662907F6D010}">
      <dsp:nvSpPr>
        <dsp:cNvPr id="0" name=""/>
        <dsp:cNvSpPr/>
      </dsp:nvSpPr>
      <dsp:spPr>
        <a:xfrm>
          <a:off x="3310838" y="2360410"/>
          <a:ext cx="197046" cy="6042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4274"/>
              </a:lnTo>
              <a:lnTo>
                <a:pt x="197046" y="604274"/>
              </a:lnTo>
            </a:path>
          </a:pathLst>
        </a:custGeom>
        <a:noFill/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38AFE1-56B3-CF4D-BF06-62BFB427E6F9}">
      <dsp:nvSpPr>
        <dsp:cNvPr id="0" name=""/>
        <dsp:cNvSpPr/>
      </dsp:nvSpPr>
      <dsp:spPr>
        <a:xfrm>
          <a:off x="3790574" y="1427725"/>
          <a:ext cx="91440" cy="2758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586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98CA52-D2EB-1C48-BBF6-3140E4134CB6}">
      <dsp:nvSpPr>
        <dsp:cNvPr id="0" name=""/>
        <dsp:cNvSpPr/>
      </dsp:nvSpPr>
      <dsp:spPr>
        <a:xfrm>
          <a:off x="2246789" y="1427725"/>
          <a:ext cx="1589505" cy="275864"/>
        </a:xfrm>
        <a:custGeom>
          <a:avLst/>
          <a:gdLst/>
          <a:ahLst/>
          <a:cxnLst/>
          <a:rect l="0" t="0" r="0" b="0"/>
          <a:pathLst>
            <a:path>
              <a:moveTo>
                <a:pt x="1589505" y="0"/>
              </a:moveTo>
              <a:lnTo>
                <a:pt x="1589505" y="137932"/>
              </a:lnTo>
              <a:lnTo>
                <a:pt x="0" y="137932"/>
              </a:lnTo>
              <a:lnTo>
                <a:pt x="0" y="27586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0258C1-F792-B342-8451-2C2C24297BB4}">
      <dsp:nvSpPr>
        <dsp:cNvPr id="0" name=""/>
        <dsp:cNvSpPr/>
      </dsp:nvSpPr>
      <dsp:spPr>
        <a:xfrm>
          <a:off x="657284" y="1427725"/>
          <a:ext cx="3179010" cy="275864"/>
        </a:xfrm>
        <a:custGeom>
          <a:avLst/>
          <a:gdLst/>
          <a:ahLst/>
          <a:cxnLst/>
          <a:rect l="0" t="0" r="0" b="0"/>
          <a:pathLst>
            <a:path>
              <a:moveTo>
                <a:pt x="3179010" y="0"/>
              </a:moveTo>
              <a:lnTo>
                <a:pt x="3179010" y="137932"/>
              </a:lnTo>
              <a:lnTo>
                <a:pt x="0" y="137932"/>
              </a:lnTo>
              <a:lnTo>
                <a:pt x="0" y="27586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13F078-07CF-F941-BA4D-4C561231A73C}">
      <dsp:nvSpPr>
        <dsp:cNvPr id="0" name=""/>
        <dsp:cNvSpPr/>
      </dsp:nvSpPr>
      <dsp:spPr>
        <a:xfrm>
          <a:off x="3179474" y="770904"/>
          <a:ext cx="1313640" cy="6568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Chairman Lloyd</a:t>
          </a:r>
          <a:endParaRPr lang="en-US" sz="900" kern="1200" dirty="0"/>
        </a:p>
      </dsp:txBody>
      <dsp:txXfrm>
        <a:off x="3179474" y="770904"/>
        <a:ext cx="1313640" cy="656820"/>
      </dsp:txXfrm>
    </dsp:sp>
    <dsp:sp modelId="{1090A32D-8416-3548-899E-8A7A923FCDE8}">
      <dsp:nvSpPr>
        <dsp:cNvPr id="0" name=""/>
        <dsp:cNvSpPr/>
      </dsp:nvSpPr>
      <dsp:spPr>
        <a:xfrm>
          <a:off x="463" y="1703589"/>
          <a:ext cx="1313640" cy="6568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ET Neil </a:t>
          </a:r>
          <a:r>
            <a:rPr lang="en-US" sz="900" kern="1200" dirty="0" err="1" smtClean="0"/>
            <a:t>Sison</a:t>
          </a:r>
          <a:r>
            <a:rPr lang="en-US" sz="900" kern="1200" dirty="0" smtClean="0"/>
            <a:t> – Budget/Collections</a:t>
          </a:r>
          <a:endParaRPr lang="en-US" sz="900" kern="1200" dirty="0"/>
        </a:p>
      </dsp:txBody>
      <dsp:txXfrm>
        <a:off x="463" y="1703589"/>
        <a:ext cx="1313640" cy="656820"/>
      </dsp:txXfrm>
    </dsp:sp>
    <dsp:sp modelId="{D97A2EB4-1CC3-6842-8289-9BCD7FCD751D}">
      <dsp:nvSpPr>
        <dsp:cNvPr id="0" name=""/>
        <dsp:cNvSpPr/>
      </dsp:nvSpPr>
      <dsp:spPr>
        <a:xfrm>
          <a:off x="1589969" y="1703589"/>
          <a:ext cx="1313640" cy="6568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SG </a:t>
          </a:r>
          <a:r>
            <a:rPr lang="en-US" sz="900" kern="1200" dirty="0" err="1" smtClean="0"/>
            <a:t>Soc</a:t>
          </a:r>
          <a:r>
            <a:rPr lang="en-US" sz="900" kern="1200" dirty="0" smtClean="0"/>
            <a:t> – Induction Program</a:t>
          </a:r>
          <a:endParaRPr lang="en-US" sz="900" kern="1200" dirty="0"/>
        </a:p>
      </dsp:txBody>
      <dsp:txXfrm>
        <a:off x="1589969" y="1703589"/>
        <a:ext cx="1313640" cy="656820"/>
      </dsp:txXfrm>
    </dsp:sp>
    <dsp:sp modelId="{0C5B8221-0788-FE4A-893C-385DBEE8D45E}">
      <dsp:nvSpPr>
        <dsp:cNvPr id="0" name=""/>
        <dsp:cNvSpPr/>
      </dsp:nvSpPr>
      <dsp:spPr>
        <a:xfrm>
          <a:off x="3179474" y="1703589"/>
          <a:ext cx="1313640" cy="6568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VP </a:t>
          </a:r>
          <a:r>
            <a:rPr lang="en-US" sz="900" kern="1200" dirty="0" err="1" smtClean="0"/>
            <a:t>Miko</a:t>
          </a:r>
          <a:endParaRPr lang="en-US" sz="900" kern="1200" dirty="0"/>
        </a:p>
      </dsp:txBody>
      <dsp:txXfrm>
        <a:off x="3179474" y="1703589"/>
        <a:ext cx="1313640" cy="656820"/>
      </dsp:txXfrm>
    </dsp:sp>
    <dsp:sp modelId="{43741770-758C-4040-93BB-D4CC18FEB204}">
      <dsp:nvSpPr>
        <dsp:cNvPr id="0" name=""/>
        <dsp:cNvSpPr/>
      </dsp:nvSpPr>
      <dsp:spPr>
        <a:xfrm>
          <a:off x="3507884" y="2636274"/>
          <a:ext cx="1313640" cy="6568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Venue </a:t>
          </a:r>
          <a:br>
            <a:rPr lang="en-US" sz="900" kern="1200" dirty="0" smtClean="0"/>
          </a:br>
          <a:r>
            <a:rPr lang="en-US" sz="900" kern="1200" dirty="0" smtClean="0"/>
            <a:t>Program</a:t>
          </a:r>
          <a:endParaRPr lang="en-US" sz="900" kern="1200" dirty="0"/>
        </a:p>
      </dsp:txBody>
      <dsp:txXfrm>
        <a:off x="3507884" y="2636274"/>
        <a:ext cx="1313640" cy="656820"/>
      </dsp:txXfrm>
    </dsp:sp>
    <dsp:sp modelId="{AE8493A6-2855-8448-A6F4-3E264979EBEA}">
      <dsp:nvSpPr>
        <dsp:cNvPr id="0" name=""/>
        <dsp:cNvSpPr/>
      </dsp:nvSpPr>
      <dsp:spPr>
        <a:xfrm>
          <a:off x="4768979" y="1703589"/>
          <a:ext cx="1313640" cy="6568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VP </a:t>
          </a:r>
          <a:r>
            <a:rPr lang="en-US" sz="900" kern="1200" dirty="0" err="1" smtClean="0"/>
            <a:t>Caloy</a:t>
          </a:r>
          <a:r>
            <a:rPr lang="en-US" sz="900" kern="1200" dirty="0" smtClean="0"/>
            <a:t> </a:t>
          </a:r>
          <a:endParaRPr lang="en-US" sz="900" kern="1200" dirty="0"/>
        </a:p>
      </dsp:txBody>
      <dsp:txXfrm>
        <a:off x="4768979" y="1703589"/>
        <a:ext cx="1313640" cy="656820"/>
      </dsp:txXfrm>
    </dsp:sp>
    <dsp:sp modelId="{36591FC7-E3ED-4A4D-BD26-76BCF2542333}">
      <dsp:nvSpPr>
        <dsp:cNvPr id="0" name=""/>
        <dsp:cNvSpPr/>
      </dsp:nvSpPr>
      <dsp:spPr>
        <a:xfrm>
          <a:off x="5097390" y="2636274"/>
          <a:ext cx="1313640" cy="6568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Gifts</a:t>
          </a:r>
          <a:br>
            <a:rPr lang="en-US" sz="900" kern="1200" dirty="0" smtClean="0"/>
          </a:br>
          <a:r>
            <a:rPr lang="en-US" sz="900" kern="1200" dirty="0" smtClean="0"/>
            <a:t>Member Invites</a:t>
          </a:r>
          <a:br>
            <a:rPr lang="en-US" sz="900" kern="1200" dirty="0" smtClean="0"/>
          </a:br>
          <a:r>
            <a:rPr lang="en-US" sz="900" kern="1200" dirty="0" smtClean="0"/>
            <a:t>Government Messages</a:t>
          </a:r>
          <a:br>
            <a:rPr lang="en-US" sz="900" kern="1200" dirty="0" smtClean="0"/>
          </a:br>
          <a:endParaRPr lang="en-US" sz="900" kern="1200" dirty="0"/>
        </a:p>
      </dsp:txBody>
      <dsp:txXfrm>
        <a:off x="5097390" y="2636274"/>
        <a:ext cx="1313640" cy="656820"/>
      </dsp:txXfrm>
    </dsp:sp>
    <dsp:sp modelId="{D61F0517-2333-D44C-A0C6-BAEA26CED80A}">
      <dsp:nvSpPr>
        <dsp:cNvPr id="0" name=""/>
        <dsp:cNvSpPr/>
      </dsp:nvSpPr>
      <dsp:spPr>
        <a:xfrm>
          <a:off x="6358485" y="1703589"/>
          <a:ext cx="1313640" cy="6568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VP Pat</a:t>
          </a:r>
          <a:endParaRPr lang="en-US" sz="900" kern="1200" dirty="0"/>
        </a:p>
      </dsp:txBody>
      <dsp:txXfrm>
        <a:off x="6358485" y="1703589"/>
        <a:ext cx="1313640" cy="656820"/>
      </dsp:txXfrm>
    </dsp:sp>
    <dsp:sp modelId="{4DF1E2DD-F920-9047-A93E-7B99E89D6F6F}">
      <dsp:nvSpPr>
        <dsp:cNvPr id="0" name=""/>
        <dsp:cNvSpPr/>
      </dsp:nvSpPr>
      <dsp:spPr>
        <a:xfrm>
          <a:off x="6686895" y="2636274"/>
          <a:ext cx="1313640" cy="6568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International and National Relations</a:t>
          </a:r>
          <a:endParaRPr lang="en-US" sz="900" kern="1200" dirty="0"/>
        </a:p>
      </dsp:txBody>
      <dsp:txXfrm>
        <a:off x="6686895" y="2636274"/>
        <a:ext cx="1313640" cy="6568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8006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86200"/>
            <a:ext cx="4953000" cy="2209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8" y="1588"/>
            <a:ext cx="9142412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8" y="1588"/>
            <a:ext cx="9142412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/>
              <a:t>2014 Induction</a:t>
            </a:r>
            <a:br>
              <a:rPr lang="en-US" sz="3600" dirty="0" smtClean="0"/>
            </a:br>
            <a:r>
              <a:rPr lang="en-US" sz="3600" dirty="0" smtClean="0"/>
              <a:t>JCI Manila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EVP Lloyd Chao</a:t>
            </a:r>
            <a:r>
              <a:rPr lang="en-US" dirty="0" smtClean="0"/>
              <a:t>, Chairman</a:t>
            </a:r>
            <a:endParaRPr 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 External Pat –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</p:spPr>
        <p:txBody>
          <a:bodyPr/>
          <a:lstStyle/>
          <a:p>
            <a:r>
              <a:rPr lang="en-US" sz="1800" dirty="0"/>
              <a:t>World President</a:t>
            </a:r>
          </a:p>
          <a:p>
            <a:r>
              <a:rPr lang="en-US" sz="1800" dirty="0"/>
              <a:t>World EVP</a:t>
            </a:r>
          </a:p>
          <a:p>
            <a:r>
              <a:rPr lang="en-US" sz="1800" dirty="0"/>
              <a:t>National President</a:t>
            </a:r>
          </a:p>
          <a:p>
            <a:r>
              <a:rPr lang="en-US" sz="1800" dirty="0"/>
              <a:t>Immediate Past National President</a:t>
            </a:r>
          </a:p>
          <a:p>
            <a:r>
              <a:rPr lang="en-US" sz="1800" dirty="0"/>
              <a:t>National Secretary General</a:t>
            </a:r>
          </a:p>
          <a:p>
            <a:r>
              <a:rPr lang="en-US" sz="1800" dirty="0"/>
              <a:t>National Treasurer</a:t>
            </a:r>
          </a:p>
          <a:p>
            <a:r>
              <a:rPr lang="en-US" sz="1800" dirty="0"/>
              <a:t>National EVP</a:t>
            </a:r>
          </a:p>
          <a:p>
            <a:r>
              <a:rPr lang="en-US" sz="1800" dirty="0"/>
              <a:t>Regional VP</a:t>
            </a:r>
          </a:p>
          <a:p>
            <a:r>
              <a:rPr lang="en-US" sz="1800" dirty="0"/>
              <a:t>Area VP</a:t>
            </a:r>
          </a:p>
          <a:p>
            <a:r>
              <a:rPr lang="en-US" sz="1800" dirty="0"/>
              <a:t>JCI Manila Sen. President</a:t>
            </a:r>
          </a:p>
          <a:p>
            <a:r>
              <a:rPr lang="en-US" sz="1800" dirty="0" err="1"/>
              <a:t>Zugbuana</a:t>
            </a:r>
            <a:endParaRPr lang="en-US" sz="1800" dirty="0"/>
          </a:p>
          <a:p>
            <a:r>
              <a:rPr lang="en-US" sz="1800" dirty="0" err="1"/>
              <a:t>Ilang-Ilang</a:t>
            </a:r>
            <a:endParaRPr lang="en-US" sz="1800" dirty="0"/>
          </a:p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572000" y="1600200"/>
            <a:ext cx="3962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dirty="0" err="1"/>
              <a:t>Manilena</a:t>
            </a:r>
            <a:endParaRPr lang="en-US" sz="1800" dirty="0"/>
          </a:p>
          <a:p>
            <a:r>
              <a:rPr lang="en-US" sz="1800" dirty="0" err="1"/>
              <a:t>Perlas</a:t>
            </a:r>
            <a:r>
              <a:rPr lang="en-US" sz="1800" dirty="0"/>
              <a:t> Pasay</a:t>
            </a:r>
          </a:p>
          <a:p>
            <a:r>
              <a:rPr lang="en-US" sz="1800" dirty="0"/>
              <a:t>CDO 24k</a:t>
            </a:r>
          </a:p>
          <a:p>
            <a:r>
              <a:rPr lang="en-US" sz="1800" dirty="0" smtClean="0"/>
              <a:t>Marikina </a:t>
            </a:r>
            <a:r>
              <a:rPr lang="en-US" sz="1800" dirty="0" err="1" smtClean="0"/>
              <a:t>Marikit</a:t>
            </a:r>
            <a:endParaRPr lang="en-US" sz="1800" dirty="0"/>
          </a:p>
          <a:p>
            <a:r>
              <a:rPr lang="en-US" sz="1800" dirty="0" err="1"/>
              <a:t>Marilao</a:t>
            </a:r>
            <a:r>
              <a:rPr lang="en-US" sz="1800" dirty="0"/>
              <a:t> </a:t>
            </a:r>
            <a:r>
              <a:rPr lang="en-US" sz="1800" dirty="0" err="1"/>
              <a:t>Marilag</a:t>
            </a:r>
            <a:endParaRPr lang="en-US" sz="1800" dirty="0"/>
          </a:p>
          <a:p>
            <a:r>
              <a:rPr lang="en-US" sz="1800" dirty="0" smtClean="0"/>
              <a:t>Makati Princess </a:t>
            </a:r>
            <a:r>
              <a:rPr lang="en-US" sz="1800" dirty="0" err="1"/>
              <a:t>Urduja</a:t>
            </a:r>
            <a:endParaRPr lang="en-US" sz="1800" dirty="0"/>
          </a:p>
          <a:p>
            <a:r>
              <a:rPr lang="en-US" sz="1800" dirty="0"/>
              <a:t>Tokyo </a:t>
            </a:r>
          </a:p>
          <a:p>
            <a:r>
              <a:rPr lang="en-US" sz="1800" dirty="0"/>
              <a:t>Nagoya</a:t>
            </a:r>
          </a:p>
          <a:p>
            <a:r>
              <a:rPr lang="en-US" sz="1800" dirty="0"/>
              <a:t>Seoul</a:t>
            </a:r>
          </a:p>
          <a:p>
            <a:r>
              <a:rPr lang="en-US" sz="1800" dirty="0" err="1"/>
              <a:t>Daegu</a:t>
            </a:r>
            <a:endParaRPr lang="en-US" sz="1800" dirty="0"/>
          </a:p>
          <a:p>
            <a:r>
              <a:rPr lang="en-US" sz="1800" dirty="0"/>
              <a:t>HK </a:t>
            </a:r>
            <a:r>
              <a:rPr lang="en-US" sz="1800" dirty="0" err="1"/>
              <a:t>Jaycettes</a:t>
            </a:r>
            <a:endParaRPr lang="en-US" sz="1800" dirty="0"/>
          </a:p>
          <a:p>
            <a:r>
              <a:rPr lang="en-US" sz="1800" dirty="0"/>
              <a:t>Singapore Orchids</a:t>
            </a:r>
          </a:p>
          <a:p>
            <a:r>
              <a:rPr lang="en-US" sz="1800" dirty="0"/>
              <a:t>Kao </a:t>
            </a:r>
            <a:r>
              <a:rPr lang="en-US" sz="1800" dirty="0" err="1"/>
              <a:t>Shung</a:t>
            </a:r>
            <a:endParaRPr lang="en-US" sz="1800" dirty="0"/>
          </a:p>
          <a:p>
            <a:endParaRPr lang="en-US" sz="1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 Chart</a:t>
            </a:r>
            <a:endParaRPr lang="en-US" dirty="0"/>
          </a:p>
        </p:txBody>
      </p:sp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4200308376"/>
              </p:ext>
            </p:extLst>
          </p:nvPr>
        </p:nvGraphicFramePr>
        <p:xfrm>
          <a:off x="533400" y="736600"/>
          <a:ext cx="8001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Finances – ET Neil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charge of creating a sponsorship package for </a:t>
            </a:r>
            <a:r>
              <a:rPr lang="en-US" dirty="0" smtClean="0"/>
              <a:t>2014 </a:t>
            </a:r>
            <a:r>
              <a:rPr lang="en-US" dirty="0"/>
              <a:t>Induction souvenir program</a:t>
            </a:r>
          </a:p>
          <a:p>
            <a:r>
              <a:rPr lang="en-US" dirty="0"/>
              <a:t>In charge of collection of all funds.</a:t>
            </a:r>
          </a:p>
          <a:p>
            <a:r>
              <a:rPr lang="en-US" dirty="0"/>
              <a:t>In charge of disbursement of funds to suppliers.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Secretary General Socrates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Souvenir Program</a:t>
            </a:r>
          </a:p>
          <a:p>
            <a:pPr lvl="1"/>
            <a:r>
              <a:rPr lang="en-US" dirty="0"/>
              <a:t>Collating all contents (messages, write-up &amp; ads)</a:t>
            </a:r>
          </a:p>
          <a:p>
            <a:pPr lvl="1"/>
            <a:r>
              <a:rPr lang="en-US" dirty="0"/>
              <a:t>Layout</a:t>
            </a:r>
          </a:p>
          <a:p>
            <a:pPr lvl="1"/>
            <a:r>
              <a:rPr lang="en-US" dirty="0"/>
              <a:t>Printing</a:t>
            </a:r>
          </a:p>
          <a:p>
            <a:r>
              <a:rPr lang="en-US" dirty="0"/>
              <a:t>Tarpaulin (if necessary)</a:t>
            </a:r>
          </a:p>
          <a:p>
            <a:r>
              <a:rPr lang="en-US" dirty="0"/>
              <a:t>JCI Manila Invitations – estimate 300 pcs.</a:t>
            </a:r>
          </a:p>
          <a:p>
            <a:r>
              <a:rPr lang="en-US" dirty="0" smtClean="0"/>
              <a:t>Misc. print materials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 Internal </a:t>
            </a:r>
            <a:r>
              <a:rPr lang="en-US" dirty="0" err="1" smtClean="0"/>
              <a:t>Miko</a:t>
            </a:r>
            <a:r>
              <a:rPr lang="en-US" dirty="0" smtClean="0"/>
              <a:t> -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Venue</a:t>
            </a:r>
          </a:p>
          <a:p>
            <a:r>
              <a:rPr lang="en-US" sz="1800" dirty="0" smtClean="0"/>
              <a:t>Over </a:t>
            </a:r>
            <a:r>
              <a:rPr lang="en-US" sz="1800" dirty="0"/>
              <a:t>all in-charge of Stage, backdrop, lights, sounds. </a:t>
            </a:r>
          </a:p>
          <a:p>
            <a:r>
              <a:rPr lang="en-US" sz="1800" dirty="0"/>
              <a:t>Coordinate with contracted production group before and during induction</a:t>
            </a:r>
          </a:p>
          <a:p>
            <a:r>
              <a:rPr lang="en-US" sz="1800" dirty="0"/>
              <a:t>Coordinate with DV Tech regarding live feed and photographer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Coordinate with Video Recording of Induction </a:t>
            </a:r>
            <a:r>
              <a:rPr lang="en-US" sz="1800" dirty="0" err="1" smtClean="0"/>
              <a:t>Speaches</a:t>
            </a:r>
            <a:endParaRPr lang="en-US" sz="1800" dirty="0"/>
          </a:p>
          <a:p>
            <a:r>
              <a:rPr lang="en-US" sz="1800" dirty="0"/>
              <a:t>Coordinate with venue personnel before and during induction (layout, food, parking, etc…)</a:t>
            </a:r>
          </a:p>
          <a:p>
            <a:r>
              <a:rPr lang="en-US" sz="1800" dirty="0"/>
              <a:t>Look for hosts – 1 male, 1 female</a:t>
            </a:r>
          </a:p>
          <a:p>
            <a:r>
              <a:rPr lang="en-US" sz="1800" dirty="0"/>
              <a:t>Finalize program flow and </a:t>
            </a:r>
            <a:r>
              <a:rPr lang="en-US" sz="1800" dirty="0" smtClean="0"/>
              <a:t>script</a:t>
            </a:r>
            <a:endParaRPr lang="en-US" sz="1800" dirty="0"/>
          </a:p>
          <a:p>
            <a:r>
              <a:rPr lang="en-US" sz="1800" dirty="0"/>
              <a:t>Collect all Audio Visual Presentations that will be shown during induction.</a:t>
            </a:r>
          </a:p>
          <a:p>
            <a:r>
              <a:rPr lang="en-US" sz="1800" dirty="0"/>
              <a:t>Manage distribution of liquor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 CBG </a:t>
            </a:r>
            <a:r>
              <a:rPr lang="en-US" dirty="0" err="1" smtClean="0"/>
              <a:t>Caloy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charge of spearheading invitation to JCI-Manila members thru the following:  </a:t>
            </a:r>
          </a:p>
          <a:p>
            <a:pPr lvl="1"/>
            <a:r>
              <a:rPr lang="en-US" dirty="0"/>
              <a:t>E-groups</a:t>
            </a:r>
          </a:p>
          <a:p>
            <a:pPr lvl="1"/>
            <a:r>
              <a:rPr lang="en-US" dirty="0"/>
              <a:t>Facebook and other social media</a:t>
            </a:r>
          </a:p>
          <a:p>
            <a:pPr lvl="1"/>
            <a:r>
              <a:rPr lang="en-US" dirty="0"/>
              <a:t>Text </a:t>
            </a:r>
            <a:r>
              <a:rPr lang="en-US" dirty="0" smtClean="0"/>
              <a:t>and Calls to members </a:t>
            </a:r>
            <a:endParaRPr lang="en-US" dirty="0"/>
          </a:p>
          <a:p>
            <a:pPr lvl="1"/>
            <a:r>
              <a:rPr lang="en-US" dirty="0"/>
              <a:t>Invitation (using LBC sponsorship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VP CBG </a:t>
            </a:r>
            <a:r>
              <a:rPr lang="en-US" dirty="0" err="1"/>
              <a:t>Caloy</a:t>
            </a:r>
            <a:r>
              <a:rPr lang="en-US" dirty="0"/>
              <a:t> –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Order of priority for GUEST SPEAKER:</a:t>
            </a:r>
          </a:p>
          <a:p>
            <a:pPr lvl="1"/>
            <a:r>
              <a:rPr lang="en-US" sz="2000" dirty="0" smtClean="0"/>
              <a:t>President </a:t>
            </a:r>
            <a:r>
              <a:rPr lang="en-US" sz="2000" dirty="0" err="1" smtClean="0"/>
              <a:t>NoyNoy</a:t>
            </a:r>
            <a:r>
              <a:rPr lang="en-US" sz="2000" dirty="0" smtClean="0"/>
              <a:t> Aquino</a:t>
            </a:r>
            <a:endParaRPr lang="en-US" sz="2000" dirty="0"/>
          </a:p>
          <a:p>
            <a:pPr lvl="1"/>
            <a:r>
              <a:rPr lang="en-US" sz="2000" dirty="0" smtClean="0"/>
              <a:t>Vice President </a:t>
            </a:r>
            <a:r>
              <a:rPr lang="en-US" sz="2000" dirty="0" err="1" smtClean="0"/>
              <a:t>Binay</a:t>
            </a:r>
            <a:endParaRPr lang="en-US" sz="2000" dirty="0"/>
          </a:p>
          <a:p>
            <a:pPr lvl="1"/>
            <a:r>
              <a:rPr lang="en-US" sz="2000" dirty="0" smtClean="0"/>
              <a:t>Mayor Estrada</a:t>
            </a:r>
            <a:endParaRPr lang="en-US" sz="2000" dirty="0"/>
          </a:p>
          <a:p>
            <a:pPr lvl="1"/>
            <a:r>
              <a:rPr lang="en-US" sz="2000" dirty="0"/>
              <a:t>Business Luminaries</a:t>
            </a:r>
          </a:p>
          <a:p>
            <a:r>
              <a:rPr lang="en-US" sz="2000" dirty="0"/>
              <a:t>Messages from Gov’t &amp; Business Personalities:</a:t>
            </a:r>
          </a:p>
          <a:p>
            <a:pPr lvl="1"/>
            <a:r>
              <a:rPr lang="en-US" sz="2000" dirty="0"/>
              <a:t>PNOY</a:t>
            </a:r>
          </a:p>
          <a:p>
            <a:pPr lvl="1"/>
            <a:r>
              <a:rPr lang="en-US" sz="2000" dirty="0"/>
              <a:t>VP </a:t>
            </a:r>
            <a:r>
              <a:rPr lang="en-US" sz="2000" dirty="0" err="1"/>
              <a:t>Binay</a:t>
            </a:r>
            <a:endParaRPr lang="en-US" sz="2000" dirty="0"/>
          </a:p>
          <a:p>
            <a:pPr lvl="1"/>
            <a:r>
              <a:rPr lang="en-US" sz="2000" dirty="0"/>
              <a:t>Sen. Pres. </a:t>
            </a:r>
            <a:r>
              <a:rPr lang="en-US" sz="2000" dirty="0" err="1"/>
              <a:t>Enrile</a:t>
            </a:r>
            <a:endParaRPr lang="en-US" sz="2000" dirty="0"/>
          </a:p>
          <a:p>
            <a:pPr lvl="1"/>
            <a:r>
              <a:rPr lang="en-US" sz="2000" dirty="0"/>
              <a:t>Speaker Belmonte</a:t>
            </a:r>
          </a:p>
          <a:p>
            <a:pPr lvl="1"/>
            <a:r>
              <a:rPr lang="en-US" sz="2000" dirty="0"/>
              <a:t>Mayor </a:t>
            </a:r>
            <a:r>
              <a:rPr lang="en-US" sz="2000" dirty="0" smtClean="0"/>
              <a:t>Estrada</a:t>
            </a:r>
            <a:endParaRPr lang="en-US" sz="2000" dirty="0"/>
          </a:p>
          <a:p>
            <a:pPr lvl="1"/>
            <a:r>
              <a:rPr lang="en-US" sz="2000" dirty="0" smtClean="0"/>
              <a:t>US Ambassador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149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 CBG </a:t>
            </a:r>
            <a:r>
              <a:rPr lang="en-US" dirty="0" err="1" smtClean="0"/>
              <a:t>Caloy</a:t>
            </a:r>
            <a:r>
              <a:rPr lang="en-US" dirty="0" smtClean="0"/>
              <a:t> –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In-charge of all GIFTS, TOKENS &amp; PLAQUES OF APPRECIATION to the following:</a:t>
            </a:r>
          </a:p>
          <a:p>
            <a:pPr lvl="2"/>
            <a:r>
              <a:rPr lang="en-US" sz="2400" dirty="0"/>
              <a:t>Guest Speaker</a:t>
            </a:r>
          </a:p>
          <a:p>
            <a:pPr lvl="2"/>
            <a:r>
              <a:rPr lang="en-US" sz="2400" dirty="0"/>
              <a:t>International Sister </a:t>
            </a:r>
            <a:r>
              <a:rPr lang="en-US" sz="2400" dirty="0" smtClean="0"/>
              <a:t>Chapters</a:t>
            </a:r>
            <a:endParaRPr lang="en-US" sz="2400" dirty="0"/>
          </a:p>
          <a:p>
            <a:pPr lvl="2"/>
            <a:r>
              <a:rPr lang="en-US" sz="2400" dirty="0"/>
              <a:t>Local Sister </a:t>
            </a:r>
            <a:r>
              <a:rPr lang="en-US" sz="2400" dirty="0" smtClean="0"/>
              <a:t>Chapters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822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 External Pat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Invite and confirm attendance of local and international sister chapters</a:t>
            </a:r>
          </a:p>
          <a:p>
            <a:r>
              <a:rPr lang="en-US" sz="2400" dirty="0"/>
              <a:t>Organize JCI Manila teams to take care of all sister chapters attending induction</a:t>
            </a:r>
          </a:p>
          <a:p>
            <a:r>
              <a:rPr lang="en-US" sz="2400" dirty="0"/>
              <a:t>Create an itinerary (pick-up’s, luncheon, dinners, shopping, golf, etc…) for sister chapters, if necessary</a:t>
            </a:r>
          </a:p>
          <a:p>
            <a:r>
              <a:rPr lang="en-US" sz="2400" dirty="0"/>
              <a:t>Invite and confirm attendance of other </a:t>
            </a:r>
            <a:r>
              <a:rPr lang="en-US" sz="2400" dirty="0" smtClean="0"/>
              <a:t>LO’s</a:t>
            </a:r>
          </a:p>
          <a:p>
            <a:r>
              <a:rPr lang="en-US" sz="2400" dirty="0" smtClean="0"/>
              <a:t>Secure Congratulatory messages from Presidents of all sister chapters, National and International BOD.</a:t>
            </a:r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ctPlanning-2006-ENG">
  <a:themeElements>
    <a:clrScheme name="Default Design 3">
      <a:dk1>
        <a:srgbClr val="000000"/>
      </a:dk1>
      <a:lt1>
        <a:srgbClr val="FFFFFF"/>
      </a:lt1>
      <a:dk2>
        <a:srgbClr val="0097D7"/>
      </a:dk2>
      <a:lt2>
        <a:srgbClr val="3A67B1"/>
      </a:lt2>
      <a:accent1>
        <a:srgbClr val="9E1B34"/>
      </a:accent1>
      <a:accent2>
        <a:srgbClr val="F37121"/>
      </a:accent2>
      <a:accent3>
        <a:srgbClr val="FFFFFF"/>
      </a:accent3>
      <a:accent4>
        <a:srgbClr val="000000"/>
      </a:accent4>
      <a:accent5>
        <a:srgbClr val="CCABAE"/>
      </a:accent5>
      <a:accent6>
        <a:srgbClr val="DC661D"/>
      </a:accent6>
      <a:hlink>
        <a:srgbClr val="916CAF"/>
      </a:hlink>
      <a:folHlink>
        <a:srgbClr val="7DC24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97D7"/>
        </a:dk2>
        <a:lt2>
          <a:srgbClr val="3A67B1"/>
        </a:lt2>
        <a:accent1>
          <a:srgbClr val="0097D7"/>
        </a:accent1>
        <a:accent2>
          <a:srgbClr val="F37121"/>
        </a:accent2>
        <a:accent3>
          <a:srgbClr val="FFFFFF"/>
        </a:accent3>
        <a:accent4>
          <a:srgbClr val="000000"/>
        </a:accent4>
        <a:accent5>
          <a:srgbClr val="AAC9E8"/>
        </a:accent5>
        <a:accent6>
          <a:srgbClr val="DC661D"/>
        </a:accent6>
        <a:hlink>
          <a:srgbClr val="916CAF"/>
        </a:hlink>
        <a:folHlink>
          <a:srgbClr val="7DC24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97D7"/>
        </a:dk2>
        <a:lt2>
          <a:srgbClr val="3A67B1"/>
        </a:lt2>
        <a:accent1>
          <a:srgbClr val="9E1B34"/>
        </a:accent1>
        <a:accent2>
          <a:srgbClr val="F37121"/>
        </a:accent2>
        <a:accent3>
          <a:srgbClr val="FFFFFF"/>
        </a:accent3>
        <a:accent4>
          <a:srgbClr val="000000"/>
        </a:accent4>
        <a:accent5>
          <a:srgbClr val="CCABAE"/>
        </a:accent5>
        <a:accent6>
          <a:srgbClr val="DC661D"/>
        </a:accent6>
        <a:hlink>
          <a:srgbClr val="916CAF"/>
        </a:hlink>
        <a:folHlink>
          <a:srgbClr val="7DC24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2_Custom Design 3">
      <a:dk1>
        <a:srgbClr val="000000"/>
      </a:dk1>
      <a:lt1>
        <a:srgbClr val="FFFFFF"/>
      </a:lt1>
      <a:dk2>
        <a:srgbClr val="0097D7"/>
      </a:dk2>
      <a:lt2>
        <a:srgbClr val="3A67B1"/>
      </a:lt2>
      <a:accent1>
        <a:srgbClr val="9E1B34"/>
      </a:accent1>
      <a:accent2>
        <a:srgbClr val="F37121"/>
      </a:accent2>
      <a:accent3>
        <a:srgbClr val="FFFFFF"/>
      </a:accent3>
      <a:accent4>
        <a:srgbClr val="000000"/>
      </a:accent4>
      <a:accent5>
        <a:srgbClr val="CCABAE"/>
      </a:accent5>
      <a:accent6>
        <a:srgbClr val="DC661D"/>
      </a:accent6>
      <a:hlink>
        <a:srgbClr val="916CAF"/>
      </a:hlink>
      <a:folHlink>
        <a:srgbClr val="7DC242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97D7"/>
        </a:dk2>
        <a:lt2>
          <a:srgbClr val="3A67B1"/>
        </a:lt2>
        <a:accent1>
          <a:srgbClr val="0097D7"/>
        </a:accent1>
        <a:accent2>
          <a:srgbClr val="F37121"/>
        </a:accent2>
        <a:accent3>
          <a:srgbClr val="FFFFFF"/>
        </a:accent3>
        <a:accent4>
          <a:srgbClr val="000000"/>
        </a:accent4>
        <a:accent5>
          <a:srgbClr val="AAC9E8"/>
        </a:accent5>
        <a:accent6>
          <a:srgbClr val="DC661D"/>
        </a:accent6>
        <a:hlink>
          <a:srgbClr val="916CAF"/>
        </a:hlink>
        <a:folHlink>
          <a:srgbClr val="7DC24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97D7"/>
        </a:dk2>
        <a:lt2>
          <a:srgbClr val="3A67B1"/>
        </a:lt2>
        <a:accent1>
          <a:srgbClr val="9E1B34"/>
        </a:accent1>
        <a:accent2>
          <a:srgbClr val="F37121"/>
        </a:accent2>
        <a:accent3>
          <a:srgbClr val="FFFFFF"/>
        </a:accent3>
        <a:accent4>
          <a:srgbClr val="000000"/>
        </a:accent4>
        <a:accent5>
          <a:srgbClr val="CCABAE"/>
        </a:accent5>
        <a:accent6>
          <a:srgbClr val="DC661D"/>
        </a:accent6>
        <a:hlink>
          <a:srgbClr val="916CAF"/>
        </a:hlink>
        <a:folHlink>
          <a:srgbClr val="7DC24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ProjectPlanning-2006-ENG</Template>
  <TotalTime>392</TotalTime>
  <Words>439</Words>
  <Application>Microsoft Macintosh PowerPoint</Application>
  <PresentationFormat>On-screen Show (4:3)</PresentationFormat>
  <Paragraphs>91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ProjectPlanning-2006-ENG</vt:lpstr>
      <vt:lpstr>2_Custom Design</vt:lpstr>
      <vt:lpstr>2014 Induction JCI Manila </vt:lpstr>
      <vt:lpstr>Organization Chart</vt:lpstr>
      <vt:lpstr>Finances – ET Neil</vt:lpstr>
      <vt:lpstr>Secretary General Socrates</vt:lpstr>
      <vt:lpstr>VP Internal Miko - Program</vt:lpstr>
      <vt:lpstr>VP CBG Caloy</vt:lpstr>
      <vt:lpstr>VP CBG Caloy – cont.</vt:lpstr>
      <vt:lpstr>VP CBG Caloy – cont.</vt:lpstr>
      <vt:lpstr>VP External Pat</vt:lpstr>
      <vt:lpstr>VP External Pat – cont.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Brian C Balagot</dc:creator>
  <cp:lastModifiedBy>MacBook</cp:lastModifiedBy>
  <cp:revision>67</cp:revision>
  <dcterms:created xsi:type="dcterms:W3CDTF">2006-08-16T00:00:00Z</dcterms:created>
  <dcterms:modified xsi:type="dcterms:W3CDTF">2013-10-17T08:10:00Z</dcterms:modified>
</cp:coreProperties>
</file>