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683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6459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4822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2268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4133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8872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1035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822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275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7490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615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ACEC7-3B74-431A-9C5F-6C1444CC8413}" type="datetimeFigureOut">
              <a:rPr lang="id-ID" smtClean="0"/>
              <a:t>08/06/2014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08BF3-B32E-421D-90E9-145EE486B5D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7408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013470"/>
              </p:ext>
            </p:extLst>
          </p:nvPr>
        </p:nvGraphicFramePr>
        <p:xfrm>
          <a:off x="539552" y="1124741"/>
          <a:ext cx="8136903" cy="5472618"/>
        </p:xfrm>
        <a:graphic>
          <a:graphicData uri="http://schemas.openxmlformats.org/drawingml/2006/table">
            <a:tbl>
              <a:tblPr firstRow="1" firstCol="1" bandRow="1"/>
              <a:tblGrid>
                <a:gridCol w="897358"/>
                <a:gridCol w="2460379"/>
                <a:gridCol w="1328567"/>
                <a:gridCol w="1149280"/>
                <a:gridCol w="1037111"/>
                <a:gridCol w="1264208"/>
              </a:tblGrid>
              <a:tr h="37742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 dirty="0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NO</a:t>
                      </a:r>
                      <a:endParaRPr lang="id-ID" sz="1100" b="1" dirty="0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TENAGA KESEHATAN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KETERSEDIAAN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KEBUTUHAN STANDAR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KELEBIHAN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KEKURANGAN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ANAK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4.477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3.180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2.208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911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OBGYN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5.395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3.211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2.975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PENYAKIT DALAM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4.215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3.151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1.936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872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BEDAH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3.944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3.151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1.774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981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RADIOLOGI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1.797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2.253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1.032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REHAB MEDIK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593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674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348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429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ANASTESI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2.806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1.497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1.764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JANTUNG PD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1.019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796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SYARAF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1.361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1.107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PARU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803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370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592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MATA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2.100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444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1.719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THT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2.005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1.711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 dirty="0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id-ID" sz="1100" b="1" dirty="0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PATOLOGI KLINIK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602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KESEHATAN JIWA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496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518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SP PATOLOGI ANATOMI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318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1.497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1.262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UMUM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39.391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25.144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18.200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3.888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GIGI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10.943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12.576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3.635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5.268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DR GIGI SP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1.447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1.562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852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967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PERAWAT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275.888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256.890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83.038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64.039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BIDAN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131.968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77.265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73.427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18.724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FARMASI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22.821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7.402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18.782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3.363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PERAWAT GIGI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10.122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4.250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3.727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ASISTEN APOTEKER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7453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2.509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4.655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KESEHATAN MASYARAKAT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20.991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14.560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3.168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SANITARIAN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10.390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4.139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3.348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2CE"/>
                    </a:solidFill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TENAGA GIZI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9.474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3.163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3.288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71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ANALIS KESEHATAN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5.389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9.599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1.454</a:t>
                      </a:r>
                      <a:endParaRPr lang="id-ID" sz="1100" b="1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id-ID" sz="1100" b="1" dirty="0">
                          <a:solidFill>
                            <a:srgbClr val="A34B73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5.664</a:t>
                      </a:r>
                      <a:endParaRPr lang="id-ID" sz="1100" b="1" dirty="0">
                        <a:solidFill>
                          <a:srgbClr val="E26206"/>
                        </a:solidFill>
                        <a:effectLst/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66886" marR="6688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A8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2CE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260648"/>
            <a:ext cx="878497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</a:rPr>
              <a:t>Tabel Rekap </a:t>
            </a:r>
            <a:r>
              <a:rPr lang="id-ID" sz="2400" b="1" dirty="0">
                <a:solidFill>
                  <a:schemeClr val="tx1"/>
                </a:solidFill>
              </a:rPr>
              <a:t>Ketersediaan, Kebutuhan, Kelebihan, dan Kekurangan </a:t>
            </a:r>
            <a:endParaRPr lang="id-ID" sz="2400" b="1" dirty="0" smtClean="0">
              <a:solidFill>
                <a:schemeClr val="tx1"/>
              </a:solidFill>
            </a:endParaRPr>
          </a:p>
          <a:p>
            <a:pPr algn="ctr"/>
            <a:r>
              <a:rPr lang="id-ID" sz="2400" b="1" dirty="0" smtClean="0">
                <a:solidFill>
                  <a:schemeClr val="tx1"/>
                </a:solidFill>
              </a:rPr>
              <a:t>di </a:t>
            </a:r>
            <a:r>
              <a:rPr lang="id-ID" sz="2400" b="1" dirty="0">
                <a:solidFill>
                  <a:schemeClr val="tx1"/>
                </a:solidFill>
              </a:rPr>
              <a:t>Puskesmas dan RS tahun 2014</a:t>
            </a:r>
          </a:p>
          <a:p>
            <a:pPr algn="ctr"/>
            <a:endParaRPr lang="id-ID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5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231</Words>
  <Application>Microsoft Office PowerPoint</Application>
  <PresentationFormat>On-screen Show (4:3)</PresentationFormat>
  <Paragraphs>170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Yonathan Akbar</dc:creator>
  <cp:lastModifiedBy>Yonathan Akbar</cp:lastModifiedBy>
  <cp:revision>2</cp:revision>
  <dcterms:created xsi:type="dcterms:W3CDTF">2014-06-08T15:03:48Z</dcterms:created>
  <dcterms:modified xsi:type="dcterms:W3CDTF">2014-06-08T15:08:17Z</dcterms:modified>
</cp:coreProperties>
</file>