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66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76C60BE-F29A-4979-8434-4BDA6AC34F57}" type="datetimeFigureOut">
              <a:rPr lang="id-ID" smtClean="0"/>
              <a:t>27/10/2014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E514A9-E805-470A-B319-7103D46BEE81}" type="slidenum">
              <a:rPr lang="id-ID" smtClean="0"/>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6C60BE-F29A-4979-8434-4BDA6AC34F57}" type="datetimeFigureOut">
              <a:rPr lang="id-ID" smtClean="0"/>
              <a:t>27/10/2014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E514A9-E805-470A-B319-7103D46BEE81}"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76C60BE-F29A-4979-8434-4BDA6AC34F57}" type="datetimeFigureOut">
              <a:rPr lang="id-ID" smtClean="0"/>
              <a:t>27/10/2014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E514A9-E805-470A-B319-7103D46BEE81}" type="slidenum">
              <a:rPr lang="id-ID" smtClean="0"/>
              <a:t>‹#›</a:t>
            </a:fld>
            <a:endParaRPr lang="id-ID"/>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6C60BE-F29A-4979-8434-4BDA6AC34F57}" type="datetimeFigureOut">
              <a:rPr lang="id-ID" smtClean="0"/>
              <a:t>27/10/2014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E514A9-E805-470A-B319-7103D46BEE81}" type="slidenum">
              <a:rPr lang="id-ID" smtClean="0"/>
              <a:t>‹#›</a:t>
            </a:fld>
            <a:endParaRPr lang="id-ID"/>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6C60BE-F29A-4979-8434-4BDA6AC34F57}" type="datetimeFigureOut">
              <a:rPr lang="id-ID" smtClean="0"/>
              <a:t>27/10/2014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BE514A9-E805-470A-B319-7103D46BEE81}" type="slidenum">
              <a:rPr lang="id-ID" smtClean="0"/>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76C60BE-F29A-4979-8434-4BDA6AC34F57}" type="datetimeFigureOut">
              <a:rPr lang="id-ID" smtClean="0"/>
              <a:t>27/10/2014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BE514A9-E805-470A-B319-7103D46BEE81}" type="slidenum">
              <a:rPr lang="id-ID" smtClean="0"/>
              <a:t>‹#›</a:t>
            </a:fld>
            <a:endParaRPr lang="id-ID"/>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76C60BE-F29A-4979-8434-4BDA6AC34F57}" type="datetimeFigureOut">
              <a:rPr lang="id-ID" smtClean="0"/>
              <a:t>27/10/2014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CBE514A9-E805-470A-B319-7103D46BEE81}"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6C60BE-F29A-4979-8434-4BDA6AC34F57}" type="datetimeFigureOut">
              <a:rPr lang="id-ID" smtClean="0"/>
              <a:t>27/10/2014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CBE514A9-E805-470A-B319-7103D46BEE81}"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776C60BE-F29A-4979-8434-4BDA6AC34F57}" type="datetimeFigureOut">
              <a:rPr lang="id-ID" smtClean="0"/>
              <a:t>27/10/2014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CBE514A9-E805-470A-B319-7103D46BEE81}"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76C60BE-F29A-4979-8434-4BDA6AC34F57}" type="datetimeFigureOut">
              <a:rPr lang="id-ID" smtClean="0"/>
              <a:t>27/10/2014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BE514A9-E805-470A-B319-7103D46BEE81}" type="slidenum">
              <a:rPr lang="id-ID" smtClean="0"/>
              <a:t>‹#›</a:t>
            </a:fld>
            <a:endParaRPr lang="id-ID"/>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6C60BE-F29A-4979-8434-4BDA6AC34F57}" type="datetimeFigureOut">
              <a:rPr lang="id-ID" smtClean="0"/>
              <a:t>27/10/2014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BE514A9-E805-470A-B319-7103D46BEE81}" type="slidenum">
              <a:rPr lang="id-ID" smtClean="0"/>
              <a:t>‹#›</a:t>
            </a:fld>
            <a:endParaRPr lang="id-ID"/>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776C60BE-F29A-4979-8434-4BDA6AC34F57}" type="datetimeFigureOut">
              <a:rPr lang="id-ID" smtClean="0"/>
              <a:t>27/10/2014</a:t>
            </a:fld>
            <a:endParaRPr lang="id-ID"/>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id-ID"/>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CBE514A9-E805-470A-B319-7103D46BEE81}" type="slidenum">
              <a:rPr lang="id-ID" smtClean="0"/>
              <a:t>‹#›</a:t>
            </a:fld>
            <a:endParaRPr lang="id-ID"/>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id-ID" sz="3200" dirty="0" smtClean="0"/>
              <a:t>UJI COBA PENEMPATAN TENAGA KESEHATAN BERBASIS TIM (TEAM BASED)</a:t>
            </a:r>
            <a:endParaRPr lang="id-ID" sz="3200" dirty="0"/>
          </a:p>
        </p:txBody>
      </p:sp>
      <p:sp>
        <p:nvSpPr>
          <p:cNvPr id="3" name="Subtitle 2"/>
          <p:cNvSpPr>
            <a:spLocks noGrp="1"/>
          </p:cNvSpPr>
          <p:nvPr>
            <p:ph type="subTitle" idx="1"/>
          </p:nvPr>
        </p:nvSpPr>
        <p:spPr>
          <a:xfrm>
            <a:off x="1371600" y="4293096"/>
            <a:ext cx="6400800" cy="736104"/>
          </a:xfrm>
        </p:spPr>
        <p:txBody>
          <a:bodyPr/>
          <a:lstStyle/>
          <a:p>
            <a:r>
              <a:rPr lang="id-ID" dirty="0" smtClean="0"/>
              <a:t>PUSAT PERENCANAAN DAN PENDAYAGUNAAN SUMBER DAYA MANUSIA KESEHATAN</a:t>
            </a:r>
            <a:endParaRPr lang="id-ID" dirty="0"/>
          </a:p>
        </p:txBody>
      </p:sp>
    </p:spTree>
    <p:extLst>
      <p:ext uri="{BB962C8B-B14F-4D97-AF65-F5344CB8AC3E}">
        <p14:creationId xmlns:p14="http://schemas.microsoft.com/office/powerpoint/2010/main" val="35978242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err="1"/>
              <a:t>Ketersedian</a:t>
            </a:r>
            <a:r>
              <a:rPr lang="en-US" dirty="0"/>
              <a:t> </a:t>
            </a:r>
            <a:r>
              <a:rPr lang="en-US" dirty="0" err="1"/>
              <a:t>tenaga</a:t>
            </a:r>
            <a:r>
              <a:rPr lang="en-US" dirty="0"/>
              <a:t> </a:t>
            </a:r>
            <a:r>
              <a:rPr lang="en-US" dirty="0" err="1"/>
              <a:t>kesehatan</a:t>
            </a:r>
            <a:r>
              <a:rPr lang="en-US" dirty="0"/>
              <a:t> yang </a:t>
            </a:r>
            <a:r>
              <a:rPr lang="en-US" dirty="0" err="1"/>
              <a:t>memadai</a:t>
            </a:r>
            <a:r>
              <a:rPr lang="en-US" dirty="0"/>
              <a:t> </a:t>
            </a:r>
            <a:r>
              <a:rPr lang="id-ID" dirty="0"/>
              <a:t>adalah salah satu faktor pendukung pe</a:t>
            </a:r>
            <a:r>
              <a:rPr lang="en-US" dirty="0" err="1"/>
              <a:t>rcepat</a:t>
            </a:r>
            <a:r>
              <a:rPr lang="id-ID" dirty="0"/>
              <a:t>an</a:t>
            </a:r>
            <a:r>
              <a:rPr lang="en-US" dirty="0"/>
              <a:t> </a:t>
            </a:r>
            <a:r>
              <a:rPr lang="en-US" dirty="0" err="1"/>
              <a:t>pencapaian</a:t>
            </a:r>
            <a:r>
              <a:rPr lang="en-US" dirty="0"/>
              <a:t> </a:t>
            </a:r>
            <a:r>
              <a:rPr lang="en-US" dirty="0" err="1"/>
              <a:t>derajat</a:t>
            </a:r>
            <a:r>
              <a:rPr lang="en-US" dirty="0"/>
              <a:t> </a:t>
            </a:r>
            <a:r>
              <a:rPr lang="en-US" dirty="0" err="1"/>
              <a:t>kesehatan</a:t>
            </a:r>
            <a:r>
              <a:rPr lang="en-US" dirty="0"/>
              <a:t> </a:t>
            </a:r>
            <a:r>
              <a:rPr lang="en-US" dirty="0" err="1"/>
              <a:t>masyarakat</a:t>
            </a:r>
            <a:r>
              <a:rPr lang="id-ID" dirty="0"/>
              <a:t> yang baik</a:t>
            </a:r>
            <a:r>
              <a:rPr lang="en-US" dirty="0"/>
              <a:t> </a:t>
            </a:r>
            <a:r>
              <a:rPr lang="en-US" dirty="0" err="1"/>
              <a:t>sebagai</a:t>
            </a:r>
            <a:r>
              <a:rPr lang="en-US" dirty="0"/>
              <a:t> </a:t>
            </a:r>
            <a:r>
              <a:rPr lang="en-US" dirty="0" err="1"/>
              <a:t>salah</a:t>
            </a:r>
            <a:r>
              <a:rPr lang="en-US" dirty="0"/>
              <a:t> </a:t>
            </a:r>
            <a:r>
              <a:rPr lang="en-US" dirty="0" err="1"/>
              <a:t>satu</a:t>
            </a:r>
            <a:r>
              <a:rPr lang="en-US" dirty="0"/>
              <a:t> </a:t>
            </a:r>
            <a:r>
              <a:rPr lang="en-US" dirty="0" err="1"/>
              <a:t>tujuan</a:t>
            </a:r>
            <a:r>
              <a:rPr lang="en-US" dirty="0"/>
              <a:t> </a:t>
            </a:r>
            <a:r>
              <a:rPr lang="en-US" dirty="0" err="1"/>
              <a:t>pembangunan</a:t>
            </a:r>
            <a:r>
              <a:rPr lang="en-US" dirty="0"/>
              <a:t> </a:t>
            </a:r>
            <a:r>
              <a:rPr lang="en-US" dirty="0" err="1" smtClean="0"/>
              <a:t>kesehatan</a:t>
            </a:r>
            <a:endParaRPr lang="id-ID" dirty="0" smtClean="0"/>
          </a:p>
          <a:p>
            <a:r>
              <a:rPr lang="en-US" dirty="0" err="1" smtClean="0"/>
              <a:t>Masalah</a:t>
            </a:r>
            <a:r>
              <a:rPr lang="en-US" dirty="0" smtClean="0"/>
              <a:t> </a:t>
            </a:r>
            <a:r>
              <a:rPr lang="en-US" dirty="0" err="1" smtClean="0"/>
              <a:t>maldistribusi</a:t>
            </a:r>
            <a:r>
              <a:rPr lang="en-US" dirty="0" smtClean="0"/>
              <a:t> </a:t>
            </a:r>
            <a:r>
              <a:rPr lang="en-US" dirty="0" err="1"/>
              <a:t>belum</a:t>
            </a:r>
            <a:r>
              <a:rPr lang="en-US" dirty="0"/>
              <a:t> </a:t>
            </a:r>
            <a:r>
              <a:rPr lang="en-US" dirty="0" err="1" smtClean="0"/>
              <a:t>teratasi</a:t>
            </a:r>
            <a:r>
              <a:rPr lang="id-ID" dirty="0" smtClean="0"/>
              <a:t> sepenuhnya</a:t>
            </a:r>
          </a:p>
          <a:p>
            <a:pPr lvl="0"/>
            <a:r>
              <a:rPr lang="id-ID" dirty="0"/>
              <a:t>Kajian </a:t>
            </a:r>
            <a:r>
              <a:rPr lang="id-ID" dirty="0" smtClean="0"/>
              <a:t>terkait Strategi </a:t>
            </a:r>
            <a:r>
              <a:rPr lang="id-ID" dirty="0"/>
              <a:t>Distribusi Tenaga Kesehatan Berbasis Karakteristik Daerah Indonesia </a:t>
            </a:r>
            <a:r>
              <a:rPr lang="id-ID" dirty="0" smtClean="0"/>
              <a:t>oleh Pusren-Gun </a:t>
            </a:r>
            <a:r>
              <a:rPr lang="id-ID" dirty="0"/>
              <a:t>SDMK </a:t>
            </a:r>
            <a:r>
              <a:rPr lang="id-ID" dirty="0" smtClean="0"/>
              <a:t>tahun 2012 menghasilkan </a:t>
            </a:r>
            <a:r>
              <a:rPr lang="id-ID" dirty="0"/>
              <a:t>rekomendasi untuk menempatkan tenaga kesehatan dengan </a:t>
            </a:r>
            <a:r>
              <a:rPr lang="id-ID" dirty="0" smtClean="0"/>
              <a:t>team based</a:t>
            </a:r>
            <a:endParaRPr lang="id-ID" dirty="0"/>
          </a:p>
        </p:txBody>
      </p:sp>
      <p:sp>
        <p:nvSpPr>
          <p:cNvPr id="3" name="Title 2"/>
          <p:cNvSpPr>
            <a:spLocks noGrp="1"/>
          </p:cNvSpPr>
          <p:nvPr>
            <p:ph type="title"/>
          </p:nvPr>
        </p:nvSpPr>
        <p:spPr/>
        <p:txBody>
          <a:bodyPr/>
          <a:lstStyle/>
          <a:p>
            <a:r>
              <a:rPr lang="id-ID" dirty="0" smtClean="0"/>
              <a:t>LATAR BELAKANG</a:t>
            </a:r>
            <a:endParaRPr lang="id-ID" dirty="0"/>
          </a:p>
        </p:txBody>
      </p:sp>
    </p:spTree>
    <p:extLst>
      <p:ext uri="{BB962C8B-B14F-4D97-AF65-F5344CB8AC3E}">
        <p14:creationId xmlns:p14="http://schemas.microsoft.com/office/powerpoint/2010/main" val="4004129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20888"/>
            <a:ext cx="7408333" cy="4032448"/>
          </a:xfrm>
        </p:spPr>
        <p:txBody>
          <a:bodyPr>
            <a:normAutofit fontScale="92500" lnSpcReduction="20000"/>
          </a:bodyPr>
          <a:lstStyle/>
          <a:p>
            <a:pPr lvl="0"/>
            <a:r>
              <a:rPr lang="id-ID" dirty="0" smtClean="0"/>
              <a:t>Penempatan nakes dengan team base merupakan pegembangan metode penempatan dari individual menjadi ber-tim.</a:t>
            </a:r>
          </a:p>
          <a:p>
            <a:pPr lvl="0"/>
            <a:r>
              <a:rPr lang="id-ID" dirty="0" smtClean="0"/>
              <a:t>Dimulai dari proses penyusunan dan atau penyempurnaan pedoman, rektutmen, pelatihan pra penempatan, pemberangkatan, pelaksanaan tugas nakes yang ditugaskan menyesuaikan diri dengan tupoksi puskesmas dan program puskesmas tempat penugasan, monev, dan pemulangan</a:t>
            </a:r>
          </a:p>
          <a:p>
            <a:pPr lvl="0"/>
            <a:r>
              <a:rPr lang="id-ID" dirty="0" smtClean="0"/>
              <a:t>Dalam menjalankan tugasnya, nakes berhak mendapatkan gaji pokok dan insentif dari kemenkes sesuai aturan yang berlaku serta berhak mendapatkan sarana-prasarana dan fasilitas serta akomodasi penunjang tugas dari pemda setempat apabila memungkinkan.</a:t>
            </a:r>
            <a:endParaRPr lang="id-ID" dirty="0"/>
          </a:p>
          <a:p>
            <a:pPr marL="0" indent="0">
              <a:buNone/>
            </a:pPr>
            <a:endParaRPr lang="id-ID" dirty="0"/>
          </a:p>
        </p:txBody>
      </p:sp>
      <p:sp>
        <p:nvSpPr>
          <p:cNvPr id="3" name="Title 2"/>
          <p:cNvSpPr>
            <a:spLocks noGrp="1"/>
          </p:cNvSpPr>
          <p:nvPr>
            <p:ph type="title"/>
          </p:nvPr>
        </p:nvSpPr>
        <p:spPr/>
        <p:txBody>
          <a:bodyPr/>
          <a:lstStyle/>
          <a:p>
            <a:r>
              <a:rPr lang="id-ID" dirty="0" smtClean="0"/>
              <a:t>KONSEP KEGIATAN 1</a:t>
            </a:r>
            <a:endParaRPr lang="id-ID" dirty="0"/>
          </a:p>
        </p:txBody>
      </p:sp>
    </p:spTree>
    <p:extLst>
      <p:ext uri="{BB962C8B-B14F-4D97-AF65-F5344CB8AC3E}">
        <p14:creationId xmlns:p14="http://schemas.microsoft.com/office/powerpoint/2010/main" val="1416303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lvl="0"/>
            <a:r>
              <a:rPr lang="id-ID" dirty="0" smtClean="0"/>
              <a:t>Pengawasan dan pembinaan akan dilakukan oleh Kemenkes dan Pemda setempat</a:t>
            </a:r>
          </a:p>
          <a:p>
            <a:pPr lvl="0"/>
            <a:r>
              <a:rPr lang="id-ID" dirty="0" smtClean="0"/>
              <a:t>Penyempurnaan program dilaksanakan dengan mepertimbangan perkembangan kebutuhan pelayanan kesehatan dan pembangunan kesehatan</a:t>
            </a:r>
          </a:p>
          <a:p>
            <a:pPr lvl="0"/>
            <a:r>
              <a:rPr lang="id-ID" dirty="0" smtClean="0"/>
              <a:t>Program penempatan nakes dengan team based tetap mengedepankan upaya mendorong/merangsang kemandirian Pemerintah Daerah dalam hal pemenuhan tenaga kesehatan di seluruh fasilitas pelayanan kesehatan di wilayahnya masing-masing baik dengan distribusi maupun redistribusi</a:t>
            </a:r>
          </a:p>
          <a:p>
            <a:pPr lvl="0"/>
            <a:endParaRPr lang="id-ID" dirty="0"/>
          </a:p>
          <a:p>
            <a:pPr marL="0" indent="0">
              <a:buNone/>
            </a:pPr>
            <a:endParaRPr lang="id-ID" dirty="0"/>
          </a:p>
        </p:txBody>
      </p:sp>
      <p:sp>
        <p:nvSpPr>
          <p:cNvPr id="3" name="Title 2"/>
          <p:cNvSpPr>
            <a:spLocks noGrp="1"/>
          </p:cNvSpPr>
          <p:nvPr>
            <p:ph type="title"/>
          </p:nvPr>
        </p:nvSpPr>
        <p:spPr/>
        <p:txBody>
          <a:bodyPr/>
          <a:lstStyle/>
          <a:p>
            <a:r>
              <a:rPr lang="id-ID" dirty="0" smtClean="0"/>
              <a:t>KONSEP KEGIATAN 2</a:t>
            </a:r>
            <a:endParaRPr lang="id-ID" dirty="0"/>
          </a:p>
        </p:txBody>
      </p:sp>
    </p:spTree>
    <p:extLst>
      <p:ext uri="{BB962C8B-B14F-4D97-AF65-F5344CB8AC3E}">
        <p14:creationId xmlns:p14="http://schemas.microsoft.com/office/powerpoint/2010/main" val="24537759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104</TotalTime>
  <Words>218</Words>
  <Application>Microsoft Office PowerPoint</Application>
  <PresentationFormat>On-screen Show (4:3)</PresentationFormat>
  <Paragraphs>14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Waveform</vt:lpstr>
      <vt:lpstr>UJI COBA PENEMPATAN TENAGA KESEHATAN BERBASIS TIM (TEAM BASED)</vt:lpstr>
      <vt:lpstr>LATAR BELAKANG</vt:lpstr>
      <vt:lpstr>KONSEP KEGIATAN 1</vt:lpstr>
      <vt:lpstr>KONSEP KEGIATAN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UJI COBA PENEMPATAN TENAGA KESEHATAN BERBASIS TIM (TEAM BASE)</dc:title>
  <dc:creator>user</dc:creator>
  <cp:lastModifiedBy>user</cp:lastModifiedBy>
  <cp:revision>6</cp:revision>
  <dcterms:created xsi:type="dcterms:W3CDTF">2014-10-27T04:37:58Z</dcterms:created>
  <dcterms:modified xsi:type="dcterms:W3CDTF">2014-10-27T06:22:58Z</dcterms:modified>
</cp:coreProperties>
</file>