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64" r:id="rId1"/>
  </p:sldMasterIdLst>
  <p:notesMasterIdLst>
    <p:notesMasterId r:id="rId15"/>
  </p:notesMasterIdLst>
  <p:handoutMasterIdLst>
    <p:handoutMasterId r:id="rId16"/>
  </p:handoutMasterIdLst>
  <p:sldIdLst>
    <p:sldId id="286" r:id="rId2"/>
    <p:sldId id="285" r:id="rId3"/>
    <p:sldId id="277" r:id="rId4"/>
    <p:sldId id="278" r:id="rId5"/>
    <p:sldId id="282" r:id="rId6"/>
    <p:sldId id="281" r:id="rId7"/>
    <p:sldId id="279" r:id="rId8"/>
    <p:sldId id="283" r:id="rId9"/>
    <p:sldId id="264" r:id="rId10"/>
    <p:sldId id="267" r:id="rId11"/>
    <p:sldId id="268" r:id="rId12"/>
    <p:sldId id="269" r:id="rId13"/>
    <p:sldId id="288" r:id="rId14"/>
  </p:sldIdLst>
  <p:sldSz cx="9144000" cy="6858000" type="screen4x3"/>
  <p:notesSz cx="6858000" cy="9947275"/>
  <p:defaultTextStyle>
    <a:defPPr>
      <a:defRPr lang="id-ID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9199" autoAdjust="0"/>
  </p:normalViewPr>
  <p:slideViewPr>
    <p:cSldViewPr>
      <p:cViewPr>
        <p:scale>
          <a:sx n="114" d="100"/>
          <a:sy n="114" d="100"/>
        </p:scale>
        <p:origin x="-1470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736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d-ID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9736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5D1907-7430-4925-844A-4A15A456A431}" type="datetimeFigureOut">
              <a:rPr lang="id-ID" smtClean="0"/>
              <a:t>29/12/2014</a:t>
            </a:fld>
            <a:endParaRPr lang="id-ID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48185"/>
            <a:ext cx="2971800" cy="49736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d-ID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9448185"/>
            <a:ext cx="2971800" cy="49736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3308995-31AA-4CBD-B5AB-10788E63A174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89340708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d-ID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DF024EE-47F1-4B04-9617-0575EED59124}" type="datetimeFigureOut">
              <a:rPr lang="id-ID" smtClean="0"/>
              <a:t>29/12/2014</a:t>
            </a:fld>
            <a:endParaRPr lang="id-ID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42975" y="746125"/>
            <a:ext cx="4972050" cy="3730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d-ID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724400"/>
            <a:ext cx="5486400" cy="44767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48800"/>
            <a:ext cx="29718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9448800"/>
            <a:ext cx="29718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A0CB58-F3CC-42BE-BE07-FD70872A3404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2971709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d-ID" dirty="0" smtClean="0"/>
              <a:t>Untuk pelatihan ketahanmalangan harusnya</a:t>
            </a:r>
            <a:r>
              <a:rPr lang="id-ID" baseline="0" dirty="0" smtClean="0"/>
              <a:t> selama 2 minggu.</a:t>
            </a:r>
            <a:endParaRPr lang="id-ID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A0CB58-F3CC-42BE-BE07-FD70872A3404}" type="slidenum">
              <a:rPr lang="id-ID" smtClean="0"/>
              <a:t>6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2199178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Title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3E20D0-384E-4E3D-8A2E-D87C7177ADA7}" type="datetimeFigureOut">
              <a:rPr lang="id-ID" smtClean="0"/>
              <a:pPr/>
              <a:t>29/12/2014</a:t>
            </a:fld>
            <a:endParaRPr lang="id-ID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3C380024-B9BF-4920-B60E-5D7A2C3C3890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3E20D0-384E-4E3D-8A2E-D87C7177ADA7}" type="datetimeFigureOut">
              <a:rPr lang="id-ID" smtClean="0"/>
              <a:pPr/>
              <a:t>29/12/2014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380024-B9BF-4920-B60E-5D7A2C3C3890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3E20D0-384E-4E3D-8A2E-D87C7177ADA7}" type="datetimeFigureOut">
              <a:rPr lang="id-ID" smtClean="0"/>
              <a:pPr/>
              <a:t>29/12/2014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380024-B9BF-4920-B60E-5D7A2C3C3890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7" name="Content Placeholder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3E20D0-384E-4E3D-8A2E-D87C7177ADA7}" type="datetimeFigureOut">
              <a:rPr lang="id-ID" smtClean="0"/>
              <a:pPr/>
              <a:t>29/12/2014</a:t>
            </a:fld>
            <a:endParaRPr lang="id-ID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id-ID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3C380024-B9BF-4920-B60E-5D7A2C3C3890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3E20D0-384E-4E3D-8A2E-D87C7177ADA7}" type="datetimeFigureOut">
              <a:rPr lang="id-ID" smtClean="0"/>
              <a:pPr/>
              <a:t>29/12/2014</a:t>
            </a:fld>
            <a:endParaRPr lang="id-ID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380024-B9BF-4920-B60E-5D7A2C3C3890}" type="slidenum">
              <a:rPr lang="id-ID" smtClean="0"/>
              <a:pPr/>
              <a:t>‹#›</a:t>
            </a:fld>
            <a:endParaRPr lang="id-ID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3E20D0-384E-4E3D-8A2E-D87C7177ADA7}" type="datetimeFigureOut">
              <a:rPr lang="id-ID" smtClean="0"/>
              <a:pPr/>
              <a:t>29/12/2014</a:t>
            </a:fld>
            <a:endParaRPr lang="id-ID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380024-B9BF-4920-B60E-5D7A2C3C3890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5" name="Text Placeholder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8" name="Content Placeholder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3E20D0-384E-4E3D-8A2E-D87C7177ADA7}" type="datetimeFigureOut">
              <a:rPr lang="id-ID" smtClean="0"/>
              <a:pPr/>
              <a:t>29/12/2014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3C380024-B9BF-4920-B60E-5D7A2C3C3890}" type="slidenum">
              <a:rPr lang="id-ID" smtClean="0"/>
              <a:pPr/>
              <a:t>‹#›</a:t>
            </a:fld>
            <a:endParaRPr lang="id-ID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3E20D0-384E-4E3D-8A2E-D87C7177ADA7}" type="datetimeFigureOut">
              <a:rPr lang="id-ID" smtClean="0"/>
              <a:pPr/>
              <a:t>29/12/2014</a:t>
            </a:fld>
            <a:endParaRPr lang="id-ID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380024-B9BF-4920-B60E-5D7A2C3C3890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3E20D0-384E-4E3D-8A2E-D87C7177ADA7}" type="datetimeFigureOut">
              <a:rPr lang="id-ID" smtClean="0"/>
              <a:pPr/>
              <a:t>29/12/2014</a:t>
            </a:fld>
            <a:endParaRPr lang="id-ID"/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380024-B9BF-4920-B60E-5D7A2C3C3890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3E20D0-384E-4E3D-8A2E-D87C7177ADA7}" type="datetimeFigureOut">
              <a:rPr lang="id-ID" smtClean="0"/>
              <a:pPr/>
              <a:t>29/12/2014</a:t>
            </a:fld>
            <a:endParaRPr lang="id-ID"/>
          </a:p>
        </p:txBody>
      </p:sp>
      <p:sp>
        <p:nvSpPr>
          <p:cNvPr id="29" name="Footer Placeholder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380024-B9BF-4920-B60E-5D7A2C3C3890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3E20D0-384E-4E3D-8A2E-D87C7177ADA7}" type="datetimeFigureOut">
              <a:rPr lang="id-ID" smtClean="0"/>
              <a:pPr/>
              <a:t>29/12/2014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380024-B9BF-4920-B60E-5D7A2C3C3890}" type="slidenum">
              <a:rPr lang="id-ID" smtClean="0"/>
              <a:pPr/>
              <a:t>‹#›</a:t>
            </a:fld>
            <a:endParaRPr lang="id-ID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463E20D0-384E-4E3D-8A2E-D87C7177ADA7}" type="datetimeFigureOut">
              <a:rPr lang="id-ID" smtClean="0"/>
              <a:pPr/>
              <a:t>29/12/2014</a:t>
            </a:fld>
            <a:endParaRPr lang="id-ID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id-ID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3C380024-B9BF-4920-B60E-5D7A2C3C3890}" type="slidenum">
              <a:rPr lang="id-ID" smtClean="0"/>
              <a:pPr/>
              <a:t>‹#›</a:t>
            </a:fld>
            <a:endParaRPr lang="id-ID"/>
          </a:p>
        </p:txBody>
      </p:sp>
      <p:sp>
        <p:nvSpPr>
          <p:cNvPr id="10" name="Title Placeholder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5" r:id="rId1"/>
    <p:sldLayoutId id="2147483866" r:id="rId2"/>
    <p:sldLayoutId id="2147483867" r:id="rId3"/>
    <p:sldLayoutId id="2147483868" r:id="rId4"/>
    <p:sldLayoutId id="2147483869" r:id="rId5"/>
    <p:sldLayoutId id="2147483870" r:id="rId6"/>
    <p:sldLayoutId id="2147483871" r:id="rId7"/>
    <p:sldLayoutId id="2147483872" r:id="rId8"/>
    <p:sldLayoutId id="2147483873" r:id="rId9"/>
    <p:sldLayoutId id="2147483874" r:id="rId10"/>
    <p:sldLayoutId id="2147483875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0600" y="914400"/>
            <a:ext cx="7772400" cy="2414587"/>
          </a:xfrm>
        </p:spPr>
        <p:txBody>
          <a:bodyPr>
            <a:noAutofit/>
          </a:bodyPr>
          <a:lstStyle/>
          <a:p>
            <a:pPr algn="ctr"/>
            <a:r>
              <a:rPr lang="id-ID" sz="4000" b="1" dirty="0">
                <a:solidFill>
                  <a:schemeClr val="tx1"/>
                </a:solidFill>
              </a:rPr>
              <a:t>HASIL UJICOBA PENEMPATAN TENAGA </a:t>
            </a:r>
            <a:r>
              <a:rPr lang="id-ID" sz="4000" b="1" dirty="0" smtClean="0">
                <a:solidFill>
                  <a:schemeClr val="tx1"/>
                </a:solidFill>
              </a:rPr>
              <a:t>KESEHATAN TEAM BASED </a:t>
            </a:r>
            <a:r>
              <a:rPr lang="id-ID" sz="4000" b="1" dirty="0">
                <a:solidFill>
                  <a:schemeClr val="tx1"/>
                </a:solidFill>
              </a:rPr>
              <a:t>TAHUN 2014</a:t>
            </a:r>
            <a:r>
              <a:rPr lang="id-ID" sz="4000" dirty="0"/>
              <a:t/>
            </a:r>
            <a:br>
              <a:rPr lang="id-ID" sz="4000" dirty="0"/>
            </a:br>
            <a:endParaRPr lang="id-ID" sz="40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id-ID" sz="2000" dirty="0" smtClean="0"/>
              <a:t>Tanggal 30 desember 2014</a:t>
            </a:r>
            <a:endParaRPr lang="id-ID" sz="2000" dirty="0"/>
          </a:p>
        </p:txBody>
      </p:sp>
    </p:spTree>
    <p:extLst>
      <p:ext uri="{BB962C8B-B14F-4D97-AF65-F5344CB8AC3E}">
        <p14:creationId xmlns:p14="http://schemas.microsoft.com/office/powerpoint/2010/main" val="3900183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id-ID" dirty="0" smtClean="0"/>
              <a:t>Waktu Pelaksanaan Ujicoba selama 3 bulan dari bulan September sd Desember 2014.</a:t>
            </a:r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180726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/>
          </a:bodyPr>
          <a:lstStyle/>
          <a:p>
            <a:r>
              <a:rPr lang="id-ID" dirty="0" smtClean="0"/>
              <a:t>Hasil Ujicoba</a:t>
            </a:r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5145435"/>
          </a:xfrm>
        </p:spPr>
        <p:txBody>
          <a:bodyPr>
            <a:normAutofit fontScale="77500" lnSpcReduction="20000"/>
          </a:bodyPr>
          <a:lstStyle/>
          <a:p>
            <a:r>
              <a:rPr lang="id-ID" dirty="0" smtClean="0"/>
              <a:t>Hasil uji coba menunjukkan hal yang positif baik dari nakesnya maupun </a:t>
            </a:r>
            <a:r>
              <a:rPr lang="id-ID" dirty="0" smtClean="0"/>
              <a:t>dari</a:t>
            </a:r>
            <a:r>
              <a:rPr lang="id-ID" dirty="0" smtClean="0"/>
              <a:t> Puskesmas dan Dinkes </a:t>
            </a:r>
            <a:r>
              <a:rPr lang="id-ID" dirty="0" smtClean="0"/>
              <a:t>setempat</a:t>
            </a:r>
            <a:r>
              <a:rPr lang="en-US" dirty="0" smtClean="0"/>
              <a:t>.</a:t>
            </a:r>
            <a:endParaRPr lang="id-ID" dirty="0" smtClean="0"/>
          </a:p>
          <a:p>
            <a:r>
              <a:rPr lang="id-ID" dirty="0" smtClean="0"/>
              <a:t>Dengan adanya penempatan nakes team based ini pelayanan kesehatan UKP dan UKM</a:t>
            </a:r>
            <a:r>
              <a:rPr lang="en-US" dirty="0" smtClean="0"/>
              <a:t> </a:t>
            </a:r>
            <a:r>
              <a:rPr lang="en-US" dirty="0" err="1" smtClean="0"/>
              <a:t>menjadi</a:t>
            </a:r>
            <a:r>
              <a:rPr lang="id-ID" dirty="0" smtClean="0"/>
              <a:t> lebih baik dengan indikator meningkatn</a:t>
            </a:r>
            <a:r>
              <a:rPr lang="en-US" dirty="0" err="1" smtClean="0"/>
              <a:t>ya</a:t>
            </a:r>
            <a:r>
              <a:rPr lang="id-ID" dirty="0" smtClean="0"/>
              <a:t> angka kunjungan pasien, meningkatnya pelaksanaan kegiatan UKM.</a:t>
            </a:r>
          </a:p>
          <a:p>
            <a:r>
              <a:rPr lang="id-ID" dirty="0" smtClean="0"/>
              <a:t>Retensi belum dapat diukur karena pelaksan</a:t>
            </a:r>
            <a:r>
              <a:rPr lang="en-US" dirty="0" smtClean="0"/>
              <a:t>a</a:t>
            </a:r>
            <a:r>
              <a:rPr lang="id-ID" dirty="0" smtClean="0"/>
              <a:t>an hanya 3 bulan , akan tetapi nakes menyatakan lebih nyaman penempatan dengan tim dibanding</a:t>
            </a:r>
            <a:r>
              <a:rPr lang="en-US" dirty="0" err="1" smtClean="0"/>
              <a:t>kan</a:t>
            </a:r>
            <a:r>
              <a:rPr lang="id-ID" dirty="0" smtClean="0"/>
              <a:t> perseorangan</a:t>
            </a:r>
            <a:r>
              <a:rPr lang="en-US" dirty="0" smtClean="0"/>
              <a:t>.</a:t>
            </a:r>
            <a:endParaRPr lang="id-ID" dirty="0" smtClean="0"/>
          </a:p>
          <a:p>
            <a:r>
              <a:rPr lang="id-ID" dirty="0" smtClean="0"/>
              <a:t>Untuk </a:t>
            </a:r>
            <a:r>
              <a:rPr lang="en-US" dirty="0" err="1" smtClean="0"/>
              <a:t>masa</a:t>
            </a:r>
            <a:r>
              <a:rPr lang="id-ID" dirty="0" smtClean="0"/>
              <a:t> penempatan selama 3 bulan</a:t>
            </a:r>
            <a:r>
              <a:rPr lang="en-US" dirty="0" smtClean="0"/>
              <a:t> </a:t>
            </a:r>
            <a:r>
              <a:rPr lang="en-US" dirty="0" err="1" smtClean="0"/>
              <a:t>dinilai</a:t>
            </a:r>
            <a:r>
              <a:rPr lang="en-US" dirty="0" smtClean="0"/>
              <a:t> </a:t>
            </a:r>
            <a:r>
              <a:rPr lang="id-ID" dirty="0" smtClean="0"/>
              <a:t>nakes</a:t>
            </a:r>
            <a:r>
              <a:rPr lang="en-US" dirty="0" smtClean="0"/>
              <a:t>, </a:t>
            </a:r>
            <a:r>
              <a:rPr lang="id-ID" dirty="0" smtClean="0"/>
              <a:t>Puskesmas serta Dinkes </a:t>
            </a:r>
            <a:r>
              <a:rPr lang="en-US" dirty="0" err="1" smtClean="0"/>
              <a:t>terlalu</a:t>
            </a:r>
            <a:r>
              <a:rPr lang="en-US" dirty="0" smtClean="0"/>
              <a:t> </a:t>
            </a:r>
            <a:r>
              <a:rPr lang="en-US" dirty="0" err="1" smtClean="0"/>
              <a:t>singkat</a:t>
            </a:r>
            <a:r>
              <a:rPr lang="en-US" dirty="0" smtClean="0"/>
              <a:t>. M</a:t>
            </a:r>
            <a:r>
              <a:rPr lang="id-ID" dirty="0" smtClean="0"/>
              <a:t>inimal</a:t>
            </a:r>
            <a:r>
              <a:rPr lang="en-US" dirty="0" smtClean="0"/>
              <a:t> </a:t>
            </a:r>
            <a:r>
              <a:rPr lang="en-US" dirty="0" err="1" smtClean="0"/>
              <a:t>dilaksanakan</a:t>
            </a:r>
            <a:r>
              <a:rPr lang="id-ID" dirty="0" smtClean="0"/>
              <a:t> 1 tahun.</a:t>
            </a:r>
          </a:p>
          <a:p>
            <a:pPr marL="0" indent="0">
              <a:buNone/>
            </a:pPr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235658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d-ID" dirty="0" smtClean="0"/>
              <a:t>Rencana Tindak lanjut</a:t>
            </a:r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d-ID" dirty="0" smtClean="0"/>
              <a:t>Melaksanakan evaluasi hasil pelaksanaan ujicoba tahun 2014 </a:t>
            </a:r>
          </a:p>
          <a:p>
            <a:r>
              <a:rPr lang="id-ID" dirty="0" smtClean="0"/>
              <a:t>Akan dilaksanakan ujicoba pada tahun </a:t>
            </a:r>
            <a:r>
              <a:rPr lang="id-ID" dirty="0" smtClean="0"/>
              <a:t>2015 di daerah yang berbeda </a:t>
            </a:r>
            <a:r>
              <a:rPr lang="id-ID" dirty="0" smtClean="0"/>
              <a:t>dengan waktu penempatan selama 6 bulan </a:t>
            </a:r>
            <a:r>
              <a:rPr lang="id-ID" dirty="0" smtClean="0"/>
              <a:t>.</a:t>
            </a:r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4288328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743200"/>
            <a:ext cx="8686800" cy="841248"/>
          </a:xfrm>
        </p:spPr>
        <p:txBody>
          <a:bodyPr/>
          <a:lstStyle/>
          <a:p>
            <a:r>
              <a:rPr lang="id-ID" dirty="0" smtClean="0"/>
              <a:t>Terima kasih</a:t>
            </a:r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2809421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>
          <a:xfrm>
            <a:off x="500063" y="285750"/>
            <a:ext cx="8229600" cy="857250"/>
          </a:xfrm>
        </p:spPr>
        <p:txBody>
          <a:bodyPr>
            <a:noAutofit/>
          </a:bodyPr>
          <a:lstStyle/>
          <a:p>
            <a:pPr algn="ctr" eaLnBrk="1" hangingPunct="1"/>
            <a:r>
              <a:rPr lang="id-ID" sz="2800" dirty="0" smtClean="0"/>
              <a:t>Penempatan Tenaga kesehat</a:t>
            </a:r>
            <a:r>
              <a:rPr lang="en-US" sz="2800" dirty="0" smtClean="0"/>
              <a:t>a</a:t>
            </a:r>
            <a:r>
              <a:rPr lang="id-ID" sz="2800" dirty="0" smtClean="0"/>
              <a:t>n </a:t>
            </a:r>
            <a:r>
              <a:rPr lang="en-US" sz="2800" dirty="0" smtClean="0"/>
              <a:t>Team Based</a:t>
            </a:r>
          </a:p>
        </p:txBody>
      </p:sp>
      <p:sp>
        <p:nvSpPr>
          <p:cNvPr id="6147" name="Content Placeholder 2"/>
          <p:cNvSpPr>
            <a:spLocks noGrp="1"/>
          </p:cNvSpPr>
          <p:nvPr>
            <p:ph idx="1"/>
          </p:nvPr>
        </p:nvSpPr>
        <p:spPr>
          <a:xfrm>
            <a:off x="357188" y="1143000"/>
            <a:ext cx="8472487" cy="5181600"/>
          </a:xfrm>
        </p:spPr>
        <p:txBody>
          <a:bodyPr>
            <a:normAutofit lnSpcReduction="10000"/>
          </a:bodyPr>
          <a:lstStyle/>
          <a:p>
            <a:r>
              <a:rPr lang="en-US" sz="2000" dirty="0" err="1"/>
              <a:t>Kajian</a:t>
            </a:r>
            <a:r>
              <a:rPr lang="en-US" sz="2000" dirty="0"/>
              <a:t> </a:t>
            </a:r>
            <a:r>
              <a:rPr lang="en-US" sz="2000" dirty="0" err="1"/>
              <a:t>terkait</a:t>
            </a:r>
            <a:r>
              <a:rPr lang="en-US" sz="2000" dirty="0"/>
              <a:t>  </a:t>
            </a:r>
            <a:r>
              <a:rPr lang="en-US" sz="2000" dirty="0" err="1" smtClean="0"/>
              <a:t>strategi</a:t>
            </a:r>
            <a:r>
              <a:rPr lang="en-US" sz="2000" dirty="0" smtClean="0"/>
              <a:t> </a:t>
            </a:r>
            <a:r>
              <a:rPr lang="en-US" sz="2000" dirty="0" err="1"/>
              <a:t>distribusi</a:t>
            </a:r>
            <a:r>
              <a:rPr lang="en-US" sz="2000" dirty="0"/>
              <a:t> </a:t>
            </a:r>
            <a:r>
              <a:rPr lang="en-US" sz="2000" dirty="0" err="1"/>
              <a:t>tenaga</a:t>
            </a:r>
            <a:r>
              <a:rPr lang="en-US" sz="2000" dirty="0"/>
              <a:t> </a:t>
            </a:r>
            <a:r>
              <a:rPr lang="en-US" sz="2000" dirty="0" err="1"/>
              <a:t>kesehatan</a:t>
            </a:r>
            <a:r>
              <a:rPr lang="en-US" sz="2000" dirty="0"/>
              <a:t> </a:t>
            </a:r>
            <a:r>
              <a:rPr lang="en-US" sz="2000" dirty="0" err="1"/>
              <a:t>berbasis</a:t>
            </a:r>
            <a:r>
              <a:rPr lang="en-US" sz="2000" dirty="0"/>
              <a:t> </a:t>
            </a:r>
            <a:r>
              <a:rPr lang="en-US" sz="2000" dirty="0" err="1"/>
              <a:t>karakteristik</a:t>
            </a:r>
            <a:r>
              <a:rPr lang="en-US" sz="2000" dirty="0"/>
              <a:t> </a:t>
            </a:r>
            <a:r>
              <a:rPr lang="en-US" sz="2000" dirty="0" err="1"/>
              <a:t>daerah</a:t>
            </a:r>
            <a:r>
              <a:rPr lang="en-US" sz="2000" dirty="0"/>
              <a:t>  di Indonesia </a:t>
            </a:r>
            <a:r>
              <a:rPr lang="en-US" sz="2000" dirty="0" err="1"/>
              <a:t>oleh</a:t>
            </a:r>
            <a:r>
              <a:rPr lang="en-US" sz="2000" dirty="0"/>
              <a:t> </a:t>
            </a:r>
            <a:r>
              <a:rPr lang="en-US" sz="2000" dirty="0" err="1" smtClean="0"/>
              <a:t>Pusren</a:t>
            </a:r>
            <a:r>
              <a:rPr lang="en-US" sz="2000" dirty="0" smtClean="0"/>
              <a:t>-g</a:t>
            </a:r>
            <a:r>
              <a:rPr lang="id-ID" sz="2000" dirty="0" smtClean="0"/>
              <a:t>u</a:t>
            </a:r>
            <a:r>
              <a:rPr lang="en-US" sz="2000" dirty="0" smtClean="0"/>
              <a:t>n  </a:t>
            </a:r>
            <a:r>
              <a:rPr lang="en-US" sz="2000" dirty="0"/>
              <a:t>SDM </a:t>
            </a:r>
            <a:r>
              <a:rPr lang="en-US" sz="2000" dirty="0" err="1"/>
              <a:t>Kesehatan</a:t>
            </a:r>
            <a:r>
              <a:rPr lang="en-US" sz="2000" dirty="0"/>
              <a:t> </a:t>
            </a:r>
            <a:r>
              <a:rPr lang="en-US" sz="2000" dirty="0" err="1"/>
              <a:t>tahun</a:t>
            </a:r>
            <a:r>
              <a:rPr lang="en-US" sz="2000" dirty="0"/>
              <a:t> 2012 </a:t>
            </a:r>
            <a:r>
              <a:rPr lang="en-US" sz="2000" dirty="0" err="1"/>
              <a:t>menghasilkan</a:t>
            </a:r>
            <a:r>
              <a:rPr lang="en-US" sz="2000" dirty="0"/>
              <a:t> </a:t>
            </a:r>
            <a:r>
              <a:rPr lang="en-US" sz="2000" dirty="0" err="1"/>
              <a:t>rekomendasi</a:t>
            </a:r>
            <a:r>
              <a:rPr lang="en-US" sz="2000" dirty="0"/>
              <a:t> </a:t>
            </a:r>
            <a:r>
              <a:rPr lang="en-US" sz="2000" dirty="0" err="1"/>
              <a:t>untuk</a:t>
            </a:r>
            <a:r>
              <a:rPr lang="en-US" sz="2000" dirty="0"/>
              <a:t> </a:t>
            </a:r>
            <a:r>
              <a:rPr lang="en-US" sz="2000" dirty="0" err="1"/>
              <a:t>menempatkan</a:t>
            </a:r>
            <a:r>
              <a:rPr lang="en-US" sz="2000" dirty="0"/>
              <a:t> </a:t>
            </a:r>
            <a:r>
              <a:rPr lang="en-US" sz="2000" dirty="0" err="1"/>
              <a:t>tenaga</a:t>
            </a:r>
            <a:r>
              <a:rPr lang="en-US" sz="2000" dirty="0"/>
              <a:t> </a:t>
            </a:r>
            <a:r>
              <a:rPr lang="en-US" sz="2000" dirty="0" err="1"/>
              <a:t>kesehatan</a:t>
            </a:r>
            <a:r>
              <a:rPr lang="en-US" sz="2000" dirty="0"/>
              <a:t> </a:t>
            </a:r>
            <a:r>
              <a:rPr lang="en-US" sz="2000" dirty="0" err="1"/>
              <a:t>dengan</a:t>
            </a:r>
            <a:r>
              <a:rPr lang="en-US" sz="2000" dirty="0"/>
              <a:t> </a:t>
            </a:r>
            <a:r>
              <a:rPr lang="en-US" sz="2000" dirty="0" err="1"/>
              <a:t>cara</a:t>
            </a:r>
            <a:r>
              <a:rPr lang="en-US" sz="2000" dirty="0"/>
              <a:t> </a:t>
            </a:r>
            <a:r>
              <a:rPr lang="en-US" sz="2000" i="1" dirty="0" err="1" smtClean="0"/>
              <a:t>Teambased</a:t>
            </a:r>
            <a:endParaRPr lang="id-ID" sz="2000" dirty="0" smtClean="0"/>
          </a:p>
          <a:p>
            <a:pPr eaLnBrk="1" hangingPunct="1"/>
            <a:r>
              <a:rPr lang="en-US" sz="2000" dirty="0" err="1" smtClean="0"/>
              <a:t>Definisi</a:t>
            </a:r>
            <a:r>
              <a:rPr lang="en-US" sz="2000" dirty="0" smtClean="0"/>
              <a:t> </a:t>
            </a:r>
            <a:r>
              <a:rPr lang="id-ID" sz="2000" dirty="0" smtClean="0"/>
              <a:t>Team Based</a:t>
            </a:r>
            <a:endParaRPr lang="en-US" sz="2000" dirty="0" smtClean="0"/>
          </a:p>
          <a:p>
            <a:pPr>
              <a:buNone/>
            </a:pPr>
            <a:r>
              <a:rPr lang="en-US" sz="2000" dirty="0" smtClean="0"/>
              <a:t>    </a:t>
            </a:r>
            <a:r>
              <a:rPr lang="id-ID" sz="2000" dirty="0" smtClean="0"/>
              <a:t>  </a:t>
            </a:r>
            <a:r>
              <a:rPr lang="en-US" sz="2000" dirty="0" smtClean="0"/>
              <a:t>model </a:t>
            </a:r>
            <a:r>
              <a:rPr lang="en-US" sz="2000" dirty="0" err="1" smtClean="0"/>
              <a:t>penugasan</a:t>
            </a:r>
            <a:r>
              <a:rPr lang="en-US" sz="2000" dirty="0" smtClean="0"/>
              <a:t> </a:t>
            </a:r>
            <a:r>
              <a:rPr lang="id-ID" sz="2000" dirty="0" err="1"/>
              <a:t>n</a:t>
            </a:r>
            <a:r>
              <a:rPr lang="en-US" sz="2000" dirty="0" err="1" smtClean="0"/>
              <a:t>akes</a:t>
            </a:r>
            <a:r>
              <a:rPr lang="en-US" sz="2000" dirty="0" smtClean="0"/>
              <a:t> </a:t>
            </a:r>
            <a:r>
              <a:rPr lang="en-US" sz="2000" dirty="0" err="1" smtClean="0"/>
              <a:t>secara</a:t>
            </a:r>
            <a:r>
              <a:rPr lang="en-US" sz="2000" dirty="0" smtClean="0"/>
              <a:t> </a:t>
            </a:r>
            <a:r>
              <a:rPr lang="en-US" sz="2000" dirty="0" err="1" smtClean="0"/>
              <a:t>tim</a:t>
            </a:r>
            <a:r>
              <a:rPr lang="en-US" sz="2000" dirty="0" smtClean="0"/>
              <a:t>, </a:t>
            </a:r>
            <a:r>
              <a:rPr lang="en-US" sz="2000" dirty="0" err="1" smtClean="0"/>
              <a:t>dengan</a:t>
            </a:r>
            <a:r>
              <a:rPr lang="en-US" sz="2000" dirty="0" smtClean="0"/>
              <a:t> </a:t>
            </a:r>
            <a:r>
              <a:rPr lang="en-US" sz="2000" dirty="0" err="1" smtClean="0"/>
              <a:t>bentuk</a:t>
            </a:r>
            <a:r>
              <a:rPr lang="en-US" sz="2000" dirty="0" smtClean="0"/>
              <a:t> </a:t>
            </a:r>
            <a:r>
              <a:rPr lang="en-US" sz="2000" dirty="0" err="1" smtClean="0"/>
              <a:t>pelayanan</a:t>
            </a:r>
            <a:r>
              <a:rPr lang="en-US" sz="2000" dirty="0" smtClean="0"/>
              <a:t> </a:t>
            </a:r>
            <a:r>
              <a:rPr lang="en-US" sz="2000" dirty="0" err="1" smtClean="0"/>
              <a:t>kesehatan</a:t>
            </a:r>
            <a:r>
              <a:rPr lang="en-US" sz="2000" dirty="0" smtClean="0"/>
              <a:t> </a:t>
            </a:r>
            <a:r>
              <a:rPr lang="id-ID" sz="2000" dirty="0" smtClean="0"/>
              <a:t>menetap atau </a:t>
            </a:r>
            <a:r>
              <a:rPr lang="en-US" sz="2000" dirty="0" err="1" smtClean="0"/>
              <a:t>bergerak</a:t>
            </a:r>
            <a:r>
              <a:rPr lang="en-US" sz="2000" dirty="0" smtClean="0"/>
              <a:t>.</a:t>
            </a:r>
          </a:p>
          <a:p>
            <a:pPr eaLnBrk="1" hangingPunct="1"/>
            <a:r>
              <a:rPr lang="en-US" sz="2000" dirty="0" err="1" smtClean="0"/>
              <a:t>Tujuan</a:t>
            </a:r>
            <a:r>
              <a:rPr lang="en-US" sz="2000" dirty="0" smtClean="0"/>
              <a:t> </a:t>
            </a:r>
            <a:endParaRPr lang="id-ID" sz="2000" dirty="0"/>
          </a:p>
          <a:p>
            <a:pPr marL="514350" indent="-514350" eaLnBrk="1" hangingPunct="1">
              <a:buFont typeface="+mj-lt"/>
              <a:buAutoNum type="arabicPeriod"/>
            </a:pPr>
            <a:r>
              <a:rPr lang="id-ID" sz="2000" dirty="0" err="1"/>
              <a:t>M</a:t>
            </a:r>
            <a:r>
              <a:rPr lang="en-US" sz="2000" dirty="0" err="1" smtClean="0"/>
              <a:t>emberikan</a:t>
            </a:r>
            <a:r>
              <a:rPr lang="en-US" sz="2000" dirty="0" smtClean="0"/>
              <a:t> </a:t>
            </a:r>
            <a:r>
              <a:rPr lang="en-US" sz="2000" dirty="0" err="1" smtClean="0"/>
              <a:t>pelayanan</a:t>
            </a:r>
            <a:r>
              <a:rPr lang="en-US" sz="2000" dirty="0" smtClean="0"/>
              <a:t> </a:t>
            </a:r>
            <a:r>
              <a:rPr lang="en-US" sz="2000" dirty="0" err="1" smtClean="0"/>
              <a:t>kesehatan</a:t>
            </a:r>
            <a:r>
              <a:rPr lang="en-US" sz="2000" dirty="0" smtClean="0"/>
              <a:t> </a:t>
            </a:r>
            <a:r>
              <a:rPr lang="en-US" sz="2000" dirty="0" err="1" smtClean="0"/>
              <a:t>untuk</a:t>
            </a:r>
            <a:r>
              <a:rPr lang="en-US" sz="2000" dirty="0" smtClean="0"/>
              <a:t> </a:t>
            </a:r>
            <a:r>
              <a:rPr lang="en-US" sz="2000" dirty="0" err="1" smtClean="0"/>
              <a:t>menjangkau</a:t>
            </a:r>
            <a:r>
              <a:rPr lang="id-ID" sz="2000" dirty="0"/>
              <a:t> </a:t>
            </a:r>
            <a:r>
              <a:rPr lang="en-US" sz="2000" dirty="0" smtClean="0"/>
              <a:t>remote area </a:t>
            </a:r>
            <a:endParaRPr lang="id-ID" sz="2000" dirty="0" smtClean="0"/>
          </a:p>
          <a:p>
            <a:pPr marL="514350" indent="-514350">
              <a:buFont typeface="+mj-lt"/>
              <a:buAutoNum type="arabicPeriod"/>
            </a:pPr>
            <a:r>
              <a:rPr lang="id-ID" sz="2000" dirty="0" err="1"/>
              <a:t>M</a:t>
            </a:r>
            <a:r>
              <a:rPr lang="en-US" sz="2000" dirty="0" err="1" smtClean="0"/>
              <a:t>enjaga</a:t>
            </a:r>
            <a:r>
              <a:rPr lang="en-US" sz="2000" dirty="0" smtClean="0"/>
              <a:t> </a:t>
            </a:r>
            <a:r>
              <a:rPr lang="en-US" sz="2000" dirty="0" err="1" smtClean="0"/>
              <a:t>keberlangsungan</a:t>
            </a:r>
            <a:r>
              <a:rPr lang="en-US" sz="2000" dirty="0" smtClean="0"/>
              <a:t> </a:t>
            </a:r>
            <a:r>
              <a:rPr lang="en-US" sz="2000" dirty="0" err="1" smtClean="0"/>
              <a:t>pelayanan</a:t>
            </a:r>
            <a:r>
              <a:rPr lang="en-US" sz="2000" dirty="0" smtClean="0"/>
              <a:t> </a:t>
            </a:r>
            <a:r>
              <a:rPr lang="en-US" sz="2000" dirty="0" err="1" smtClean="0"/>
              <a:t>kesehatan</a:t>
            </a:r>
            <a:endParaRPr lang="id-ID" sz="2000" dirty="0" smtClean="0"/>
          </a:p>
          <a:p>
            <a:pPr marL="514350" indent="-514350">
              <a:buFont typeface="+mj-lt"/>
              <a:buAutoNum type="arabicPeriod"/>
            </a:pPr>
            <a:r>
              <a:rPr lang="id-ID" sz="2000" dirty="0" smtClean="0"/>
              <a:t>Menangani masalah kesehatan sesuai kebutuhan daerah</a:t>
            </a:r>
          </a:p>
          <a:p>
            <a:pPr marL="514350" indent="-514350">
              <a:buFont typeface="+mj-lt"/>
              <a:buAutoNum type="arabicPeriod"/>
            </a:pPr>
            <a:r>
              <a:rPr lang="id-ID" sz="2000" dirty="0" smtClean="0"/>
              <a:t>M</a:t>
            </a:r>
            <a:r>
              <a:rPr lang="en-US" sz="2000" dirty="0" err="1" smtClean="0"/>
              <a:t>eningkatkan</a:t>
            </a:r>
            <a:r>
              <a:rPr lang="en-US" sz="2000" dirty="0" smtClean="0"/>
              <a:t> </a:t>
            </a:r>
            <a:r>
              <a:rPr lang="en-US" sz="2000" dirty="0" err="1" smtClean="0"/>
              <a:t>faktor</a:t>
            </a:r>
            <a:r>
              <a:rPr lang="en-US" sz="2000" dirty="0" smtClean="0"/>
              <a:t> </a:t>
            </a:r>
            <a:r>
              <a:rPr lang="en-US" sz="2000" dirty="0" err="1" smtClean="0"/>
              <a:t>retensi</a:t>
            </a:r>
            <a:r>
              <a:rPr lang="en-US" sz="2000" dirty="0" smtClean="0"/>
              <a:t> </a:t>
            </a:r>
            <a:r>
              <a:rPr lang="en-US" sz="2000" dirty="0" err="1" smtClean="0"/>
              <a:t>nakes</a:t>
            </a:r>
            <a:r>
              <a:rPr lang="en-US" sz="2000" dirty="0" smtClean="0"/>
              <a:t> yang </a:t>
            </a:r>
            <a:r>
              <a:rPr lang="en-US" sz="2000" dirty="0" err="1" smtClean="0"/>
              <a:t>bertugas</a:t>
            </a:r>
            <a:endParaRPr lang="id-ID" sz="2000" dirty="0" smtClean="0"/>
          </a:p>
          <a:p>
            <a:pPr marL="0" indent="0">
              <a:buNone/>
            </a:pPr>
            <a:endParaRPr lang="id-ID" sz="2000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id-ID" sz="2000" dirty="0" smtClean="0"/>
              <a:t>Team Based terdiri dari </a:t>
            </a:r>
            <a:r>
              <a:rPr lang="en-US" sz="2000" dirty="0" smtClean="0"/>
              <a:t>5 orang</a:t>
            </a:r>
            <a:r>
              <a:rPr lang="id-ID" sz="2000" dirty="0" smtClean="0"/>
              <a:t> nakes yaitu dokter, bidan, perawat serta 2 nakes</a:t>
            </a:r>
            <a:r>
              <a:rPr lang="en-US" sz="2000" dirty="0" smtClean="0"/>
              <a:t> </a:t>
            </a:r>
            <a:r>
              <a:rPr lang="en-US" sz="2000" dirty="0" err="1"/>
              <a:t>sesuai</a:t>
            </a:r>
            <a:r>
              <a:rPr lang="en-US" sz="2000" dirty="0"/>
              <a:t> </a:t>
            </a:r>
            <a:r>
              <a:rPr lang="en-US" sz="2000" dirty="0" err="1"/>
              <a:t>dengan</a:t>
            </a:r>
            <a:r>
              <a:rPr lang="en-US" sz="2000" dirty="0"/>
              <a:t> </a:t>
            </a:r>
            <a:r>
              <a:rPr lang="en-US" sz="2000" dirty="0" smtClean="0"/>
              <a:t> </a:t>
            </a:r>
            <a:r>
              <a:rPr lang="en-US" sz="2000" dirty="0" err="1"/>
              <a:t>permasalahan</a:t>
            </a:r>
            <a:r>
              <a:rPr lang="en-US" sz="2000" dirty="0"/>
              <a:t> </a:t>
            </a:r>
            <a:r>
              <a:rPr lang="en-US" sz="2000" dirty="0" err="1" smtClean="0"/>
              <a:t>daerah</a:t>
            </a:r>
            <a:r>
              <a:rPr lang="id-ID" sz="2000" dirty="0" smtClean="0"/>
              <a:t> tujuan.</a:t>
            </a:r>
          </a:p>
        </p:txBody>
      </p:sp>
    </p:spTree>
    <p:extLst>
      <p:ext uri="{BB962C8B-B14F-4D97-AF65-F5344CB8AC3E}">
        <p14:creationId xmlns:p14="http://schemas.microsoft.com/office/powerpoint/2010/main" val="1134971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d-ID" dirty="0" smtClean="0"/>
              <a:t>Perencanaan Team based</a:t>
            </a:r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id-ID" dirty="0" smtClean="0"/>
              <a:t>Hal yang harus dipertimbangkan :</a:t>
            </a:r>
          </a:p>
          <a:p>
            <a:r>
              <a:rPr lang="id-ID" dirty="0" smtClean="0"/>
              <a:t>Jenis tenaga yang tepat</a:t>
            </a:r>
          </a:p>
          <a:p>
            <a:r>
              <a:rPr lang="id-ID" dirty="0" smtClean="0"/>
              <a:t>Jumlah nakes yang tepat</a:t>
            </a:r>
          </a:p>
          <a:p>
            <a:r>
              <a:rPr lang="id-ID" dirty="0" smtClean="0"/>
              <a:t>Waktu yang tepat</a:t>
            </a:r>
          </a:p>
          <a:p>
            <a:r>
              <a:rPr lang="id-ID" dirty="0" smtClean="0"/>
              <a:t>Tempat yang tepat</a:t>
            </a:r>
          </a:p>
          <a:p>
            <a:r>
              <a:rPr lang="id-ID" dirty="0" smtClean="0"/>
              <a:t>Mengerjakan tugas dengan tepat</a:t>
            </a:r>
          </a:p>
          <a:p>
            <a:r>
              <a:rPr lang="id-ID" dirty="0" smtClean="0"/>
              <a:t>Mengerjakan pekerjaan yang tepat</a:t>
            </a:r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3690835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d-ID" dirty="0" smtClean="0"/>
              <a:t>Rekrutmen Nakes Team Based</a:t>
            </a:r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602163"/>
          </a:xfrm>
        </p:spPr>
        <p:txBody>
          <a:bodyPr/>
          <a:lstStyle/>
          <a:p>
            <a:r>
              <a:rPr lang="id-ID" dirty="0" smtClean="0"/>
              <a:t>Dengan </a:t>
            </a:r>
            <a:r>
              <a:rPr lang="en-US" dirty="0"/>
              <a:t>Open </a:t>
            </a:r>
            <a:r>
              <a:rPr lang="en-US" dirty="0" smtClean="0"/>
              <a:t>recruitment</a:t>
            </a:r>
            <a:endParaRPr lang="id-ID" dirty="0" smtClean="0"/>
          </a:p>
          <a:p>
            <a:r>
              <a:rPr lang="id-ID" dirty="0" smtClean="0"/>
              <a:t>Dari berbagai macam sumber</a:t>
            </a:r>
          </a:p>
          <a:p>
            <a:r>
              <a:rPr lang="id-ID" dirty="0" smtClean="0"/>
              <a:t>Harus ada rasa chemistry dalam team</a:t>
            </a:r>
          </a:p>
          <a:p>
            <a:r>
              <a:rPr lang="id-ID" dirty="0" smtClean="0"/>
              <a:t>Adanya ketertarikan untuk bekerja di DTPK</a:t>
            </a:r>
          </a:p>
          <a:p>
            <a:r>
              <a:rPr lang="id-ID" dirty="0" smtClean="0"/>
              <a:t>Status fisik dan mental yang baik dan sesuai</a:t>
            </a:r>
          </a:p>
          <a:p>
            <a:r>
              <a:rPr lang="id-ID" dirty="0" smtClean="0"/>
              <a:t>Nakes telah mempunyai STR</a:t>
            </a:r>
          </a:p>
          <a:p>
            <a:pPr marL="0" indent="0">
              <a:buNone/>
            </a:pPr>
            <a:endParaRPr lang="id-ID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7126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dirty="0" smtClean="0"/>
              <a:t>Kontrak Kerja </a:t>
            </a:r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id-ID" dirty="0" smtClean="0"/>
              <a:t>Yang menjadi isi kontrak :</a:t>
            </a:r>
          </a:p>
          <a:p>
            <a:pPr marL="514350" indent="-514350">
              <a:buAutoNum type="arabicPeriod"/>
            </a:pPr>
            <a:r>
              <a:rPr lang="id-ID" dirty="0" smtClean="0"/>
              <a:t>Hak nakes</a:t>
            </a:r>
          </a:p>
          <a:p>
            <a:pPr marL="514350" indent="-514350">
              <a:buAutoNum type="arabicPeriod"/>
            </a:pPr>
            <a:r>
              <a:rPr lang="id-ID" dirty="0" smtClean="0"/>
              <a:t>Kewajiban nakes</a:t>
            </a:r>
          </a:p>
          <a:p>
            <a:pPr marL="514350" indent="-514350">
              <a:buAutoNum type="arabicPeriod"/>
            </a:pPr>
            <a:r>
              <a:rPr lang="id-ID" dirty="0" smtClean="0"/>
              <a:t>Lama penempatan</a:t>
            </a:r>
          </a:p>
          <a:p>
            <a:pPr marL="514350" indent="-514350">
              <a:buAutoNum type="arabicPeriod"/>
            </a:pPr>
            <a:r>
              <a:rPr lang="id-ID" dirty="0" smtClean="0"/>
              <a:t>Tugas yang harus dilaksanakan</a:t>
            </a:r>
          </a:p>
          <a:p>
            <a:pPr marL="514350" indent="-514350">
              <a:buAutoNum type="arabicPeriod"/>
            </a:pPr>
            <a:r>
              <a:rPr lang="id-ID" dirty="0" smtClean="0"/>
              <a:t>Sanksi </a:t>
            </a:r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686908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>
            <a:normAutofit/>
          </a:bodyPr>
          <a:lstStyle/>
          <a:p>
            <a:r>
              <a:rPr lang="id-ID" dirty="0" smtClean="0"/>
              <a:t>Pelatihan</a:t>
            </a:r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5211763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id-ID" dirty="0" smtClean="0"/>
              <a:t>Modul Pelatihan meliputi materi dasar, inti dan penunjang  dengan 40 JPL yaitu :</a:t>
            </a:r>
          </a:p>
          <a:p>
            <a:pPr marL="514350" indent="-514350">
              <a:buFont typeface="+mj-lt"/>
              <a:buAutoNum type="arabicPeriod"/>
            </a:pPr>
            <a:r>
              <a:rPr lang="id-ID" dirty="0" smtClean="0"/>
              <a:t>Modul 1 : Situasi dan kondisi kesehatan masyarakat di DTPK, dan Indonesia</a:t>
            </a:r>
          </a:p>
          <a:p>
            <a:pPr marL="514350" indent="-514350">
              <a:buFont typeface="+mj-lt"/>
              <a:buAutoNum type="arabicPeriod"/>
            </a:pPr>
            <a:r>
              <a:rPr lang="id-ID" dirty="0" smtClean="0"/>
              <a:t>Modul 2 : Model Berbasis tim ( Team based)</a:t>
            </a:r>
          </a:p>
          <a:p>
            <a:pPr marL="514350" indent="-514350">
              <a:buFont typeface="+mj-lt"/>
              <a:buAutoNum type="arabicPeriod"/>
            </a:pPr>
            <a:r>
              <a:rPr lang="id-ID" dirty="0" smtClean="0"/>
              <a:t>Modul 3 : Pelayanan Kesehatan</a:t>
            </a:r>
          </a:p>
          <a:p>
            <a:pPr marL="514350" indent="-514350">
              <a:buFont typeface="+mj-lt"/>
              <a:buAutoNum type="arabicPeriod"/>
            </a:pPr>
            <a:r>
              <a:rPr lang="id-ID" dirty="0" smtClean="0"/>
              <a:t>Modul 4 : Pendekatan sosial budaya dan politik terhadap bidang kesehatan</a:t>
            </a:r>
          </a:p>
          <a:p>
            <a:pPr marL="514350" indent="-514350">
              <a:buFont typeface="+mj-lt"/>
              <a:buAutoNum type="arabicPeriod"/>
            </a:pPr>
            <a:r>
              <a:rPr lang="id-ID" dirty="0"/>
              <a:t>Modul </a:t>
            </a:r>
            <a:r>
              <a:rPr lang="id-ID" dirty="0" smtClean="0"/>
              <a:t>5 : Soft skill bagi tenaga kesehatan</a:t>
            </a:r>
          </a:p>
          <a:p>
            <a:pPr marL="514350" indent="-514350">
              <a:buFont typeface="+mj-lt"/>
              <a:buAutoNum type="arabicPeriod"/>
            </a:pPr>
            <a:r>
              <a:rPr lang="id-ID" dirty="0"/>
              <a:t>Modul </a:t>
            </a:r>
            <a:r>
              <a:rPr lang="id-ID" dirty="0" smtClean="0"/>
              <a:t>6 : Ketahanmalangan (Survival)</a:t>
            </a:r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247733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dirty="0" smtClean="0"/>
              <a:t>Penilaian Kinerja</a:t>
            </a:r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d-ID" dirty="0" smtClean="0"/>
              <a:t>Individu </a:t>
            </a:r>
          </a:p>
          <a:p>
            <a:pPr marL="0" indent="0">
              <a:buNone/>
            </a:pPr>
            <a:r>
              <a:rPr lang="id-ID" dirty="0"/>
              <a:t> </a:t>
            </a:r>
            <a:r>
              <a:rPr lang="id-ID" dirty="0" smtClean="0"/>
              <a:t>   Dalam proses dan output</a:t>
            </a:r>
          </a:p>
          <a:p>
            <a:r>
              <a:rPr lang="id-ID" dirty="0" smtClean="0"/>
              <a:t>Team</a:t>
            </a:r>
          </a:p>
          <a:p>
            <a:pPr marL="0" indent="0">
              <a:buNone/>
            </a:pPr>
            <a:r>
              <a:rPr lang="id-ID" dirty="0" smtClean="0"/>
              <a:t>    Dalam </a:t>
            </a:r>
            <a:r>
              <a:rPr lang="id-ID" dirty="0"/>
              <a:t>proses dan output</a:t>
            </a:r>
          </a:p>
        </p:txBody>
      </p:sp>
    </p:spTree>
    <p:extLst>
      <p:ext uri="{BB962C8B-B14F-4D97-AF65-F5344CB8AC3E}">
        <p14:creationId xmlns:p14="http://schemas.microsoft.com/office/powerpoint/2010/main" val="4268087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81000"/>
            <a:ext cx="8686800" cy="841248"/>
          </a:xfrm>
        </p:spPr>
        <p:txBody>
          <a:bodyPr>
            <a:normAutofit/>
          </a:bodyPr>
          <a:lstStyle/>
          <a:p>
            <a:r>
              <a:rPr lang="id-ID" dirty="0" smtClean="0"/>
              <a:t>Hak dan Kewajiban Nakes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371600"/>
            <a:ext cx="8382000" cy="4754563"/>
          </a:xfrm>
        </p:spPr>
        <p:txBody>
          <a:bodyPr>
            <a:normAutofit fontScale="92500" lnSpcReduction="10000"/>
          </a:bodyPr>
          <a:lstStyle/>
          <a:p>
            <a:pPr>
              <a:buFont typeface="Wingdings" pitchFamily="2" charset="2"/>
              <a:buChar char="Ø"/>
            </a:pPr>
            <a:r>
              <a:rPr lang="id-ID" dirty="0" smtClean="0"/>
              <a:t>Hak</a:t>
            </a:r>
          </a:p>
          <a:p>
            <a:pPr marL="514350" indent="-514350">
              <a:buFont typeface="+mj-lt"/>
              <a:buAutoNum type="arabicPeriod"/>
            </a:pPr>
            <a:r>
              <a:rPr lang="id-ID" dirty="0" smtClean="0"/>
              <a:t>Transpor berangkat dan pulang</a:t>
            </a:r>
          </a:p>
          <a:p>
            <a:pPr marL="514350" indent="-514350">
              <a:buFont typeface="+mj-lt"/>
              <a:buAutoNum type="arabicPeriod"/>
            </a:pPr>
            <a:r>
              <a:rPr lang="id-ID" dirty="0" smtClean="0"/>
              <a:t>Gaji sesuai dengan Permenkes 1307 tahun 2010 </a:t>
            </a:r>
          </a:p>
          <a:p>
            <a:pPr marL="514350" indent="-514350">
              <a:buFont typeface="+mj-lt"/>
              <a:buAutoNum type="arabicPeriod"/>
            </a:pPr>
            <a:r>
              <a:rPr lang="id-ID" dirty="0" smtClean="0"/>
              <a:t>Insentif</a:t>
            </a:r>
          </a:p>
          <a:p>
            <a:pPr indent="193675"/>
            <a:r>
              <a:rPr lang="id-ID" dirty="0"/>
              <a:t> </a:t>
            </a:r>
            <a:r>
              <a:rPr lang="id-ID" dirty="0" smtClean="0"/>
              <a:t>Uang saku selama mobile</a:t>
            </a:r>
          </a:p>
          <a:p>
            <a:pPr indent="193675"/>
            <a:r>
              <a:rPr lang="id-ID" dirty="0"/>
              <a:t> </a:t>
            </a:r>
            <a:r>
              <a:rPr lang="id-ID" dirty="0" smtClean="0"/>
              <a:t>Rumah tinggal</a:t>
            </a:r>
          </a:p>
          <a:p>
            <a:pPr indent="193675"/>
            <a:r>
              <a:rPr lang="id-ID" dirty="0" smtClean="0"/>
              <a:t> Kendaraan operasional </a:t>
            </a:r>
          </a:p>
          <a:p>
            <a:pPr>
              <a:buFont typeface="Wingdings" pitchFamily="2" charset="2"/>
              <a:buChar char="Ø"/>
            </a:pPr>
            <a:r>
              <a:rPr lang="id-ID" dirty="0" smtClean="0"/>
              <a:t>Kewajiban</a:t>
            </a:r>
          </a:p>
          <a:p>
            <a:pPr marL="514350" indent="-514350">
              <a:buFont typeface="+mj-lt"/>
              <a:buAutoNum type="arabicPeriod"/>
            </a:pPr>
            <a:r>
              <a:rPr lang="id-ID" dirty="0" smtClean="0"/>
              <a:t>Melaksanakan program kerja Puskesmas (UKM dan UKP)</a:t>
            </a:r>
          </a:p>
          <a:p>
            <a:pPr marL="514350" indent="-514350">
              <a:buFont typeface="+mj-lt"/>
              <a:buAutoNum type="arabicPeriod"/>
            </a:pPr>
            <a:r>
              <a:rPr lang="id-ID" dirty="0" smtClean="0"/>
              <a:t>Membuat laporan individual dan laporan tim</a:t>
            </a:r>
          </a:p>
          <a:p>
            <a:endParaRPr lang="id-ID" dirty="0" smtClean="0"/>
          </a:p>
          <a:p>
            <a:endParaRPr lang="id-ID" dirty="0" smtClean="0"/>
          </a:p>
          <a:p>
            <a:endParaRPr lang="id-ID" dirty="0" smtClean="0"/>
          </a:p>
        </p:txBody>
      </p:sp>
    </p:spTree>
    <p:extLst>
      <p:ext uri="{BB962C8B-B14F-4D97-AF65-F5344CB8AC3E}">
        <p14:creationId xmlns:p14="http://schemas.microsoft.com/office/powerpoint/2010/main" val="4190796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28600"/>
            <a:ext cx="8686800" cy="838200"/>
          </a:xfrm>
        </p:spPr>
        <p:txBody>
          <a:bodyPr>
            <a:noAutofit/>
          </a:bodyPr>
          <a:lstStyle/>
          <a:p>
            <a:r>
              <a:rPr lang="id-ID" sz="2800" dirty="0" smtClean="0"/>
              <a:t>Pelaksanaan Uji Coba Penempatan Nakes SecaraTeam Based tahun 2014</a:t>
            </a:r>
            <a:endParaRPr lang="id-ID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857403"/>
          </a:xfrm>
        </p:spPr>
        <p:txBody>
          <a:bodyPr>
            <a:normAutofit fontScale="92500"/>
          </a:bodyPr>
          <a:lstStyle/>
          <a:p>
            <a:pPr>
              <a:buFont typeface="Wingdings" pitchFamily="2" charset="2"/>
              <a:buChar char="Ø"/>
            </a:pPr>
            <a:r>
              <a:rPr lang="id-ID" sz="2800" dirty="0" smtClean="0"/>
              <a:t>Ujicoba dilaksanakan di :</a:t>
            </a:r>
          </a:p>
          <a:p>
            <a:r>
              <a:rPr lang="id-ID" sz="2800" dirty="0" smtClean="0"/>
              <a:t>Kab. Nias Selatan (mewakili DTPK,</a:t>
            </a:r>
            <a:r>
              <a:rPr lang="en-US" sz="2800" dirty="0" smtClean="0"/>
              <a:t> </a:t>
            </a:r>
            <a:r>
              <a:rPr lang="id-ID" sz="2800" dirty="0" smtClean="0"/>
              <a:t>AKI tinggi, DBK</a:t>
            </a:r>
            <a:r>
              <a:rPr lang="en-US" sz="2800" dirty="0" smtClean="0"/>
              <a:t> </a:t>
            </a:r>
            <a:r>
              <a:rPr lang="en-US" sz="2800" dirty="0" err="1" smtClean="0"/>
              <a:t>dan</a:t>
            </a:r>
            <a:r>
              <a:rPr lang="en-US" sz="2800" dirty="0" smtClean="0"/>
              <a:t> 12 </a:t>
            </a:r>
            <a:r>
              <a:rPr lang="en-US" sz="2800" dirty="0" err="1" smtClean="0"/>
              <a:t>Provinsi</a:t>
            </a:r>
            <a:r>
              <a:rPr lang="en-US" sz="2800" dirty="0" smtClean="0"/>
              <a:t> </a:t>
            </a:r>
            <a:r>
              <a:rPr lang="en-US" sz="2800" dirty="0" err="1" smtClean="0"/>
              <a:t>Prioritas</a:t>
            </a:r>
            <a:r>
              <a:rPr lang="en-US" sz="2800" dirty="0" smtClean="0"/>
              <a:t> </a:t>
            </a:r>
            <a:r>
              <a:rPr lang="en-US" sz="2800" dirty="0" err="1" smtClean="0"/>
              <a:t>Kemenkes</a:t>
            </a:r>
            <a:r>
              <a:rPr lang="id-ID" sz="2800" dirty="0" smtClean="0"/>
              <a:t>)</a:t>
            </a:r>
            <a:r>
              <a:rPr lang="id-ID" sz="2800" dirty="0" smtClean="0">
                <a:sym typeface="Wingdings" pitchFamily="2" charset="2"/>
              </a:rPr>
              <a:t>Puskesmas Hilisilaw’ahe</a:t>
            </a:r>
            <a:endParaRPr lang="id-ID" sz="2800" dirty="0" smtClean="0"/>
          </a:p>
          <a:p>
            <a:pPr lvl="0"/>
            <a:r>
              <a:rPr lang="id-ID" sz="2800" dirty="0" smtClean="0"/>
              <a:t>Kab. Sambas (mewakili DTPK </a:t>
            </a:r>
            <a:r>
              <a:rPr lang="en-US" sz="2800" dirty="0" err="1" smtClean="0"/>
              <a:t>dan</a:t>
            </a:r>
            <a:r>
              <a:rPr lang="id-ID" sz="2800" dirty="0" smtClean="0"/>
              <a:t> </a:t>
            </a:r>
            <a:r>
              <a:rPr lang="en-US" sz="2800" dirty="0" smtClean="0"/>
              <a:t> </a:t>
            </a:r>
            <a:r>
              <a:rPr lang="id-ID" sz="2800" dirty="0" smtClean="0"/>
              <a:t>cluster IV nelayan</a:t>
            </a:r>
            <a:r>
              <a:rPr lang="id-ID" sz="2800" dirty="0" smtClean="0"/>
              <a:t>)</a:t>
            </a:r>
            <a:r>
              <a:rPr lang="id-ID" sz="2800" dirty="0" smtClean="0">
                <a:sym typeface="Wingdings" pitchFamily="2" charset="2"/>
              </a:rPr>
              <a:t> Puskesmas Satay</a:t>
            </a:r>
            <a:endParaRPr lang="id-ID" sz="2800" dirty="0" smtClean="0"/>
          </a:p>
          <a:p>
            <a:pPr lvl="0"/>
            <a:r>
              <a:rPr lang="id-ID" sz="2800" dirty="0" smtClean="0"/>
              <a:t>Kab. Maluku Tenggara Barat (mewakili DTPK , DBK</a:t>
            </a:r>
            <a:r>
              <a:rPr lang="en-US" sz="2800" dirty="0" smtClean="0"/>
              <a:t> </a:t>
            </a:r>
            <a:r>
              <a:rPr lang="en-US" sz="2800" dirty="0" err="1" smtClean="0"/>
              <a:t>dan</a:t>
            </a:r>
            <a:r>
              <a:rPr lang="id-ID" sz="2800" dirty="0" smtClean="0"/>
              <a:t> daerah yang tidak diminati</a:t>
            </a:r>
            <a:r>
              <a:rPr lang="id-ID" sz="2800" dirty="0" smtClean="0"/>
              <a:t>)</a:t>
            </a:r>
            <a:r>
              <a:rPr lang="id-ID" sz="2800" dirty="0" smtClean="0">
                <a:sym typeface="Wingdings" pitchFamily="2" charset="2"/>
              </a:rPr>
              <a:t> Puskesmas Waturu</a:t>
            </a:r>
            <a:endParaRPr lang="id-ID" sz="2800" dirty="0" smtClean="0"/>
          </a:p>
          <a:p>
            <a:r>
              <a:rPr lang="id-ID" sz="2800" dirty="0" smtClean="0"/>
              <a:t>Kab. Merauke (mewakili DTPK, daerah yang tidak diminati,</a:t>
            </a:r>
            <a:r>
              <a:rPr lang="en-US" sz="2800" dirty="0" smtClean="0"/>
              <a:t> 12 </a:t>
            </a:r>
            <a:r>
              <a:rPr lang="en-US" sz="2800" dirty="0" err="1" smtClean="0"/>
              <a:t>Provinsi</a:t>
            </a:r>
            <a:r>
              <a:rPr lang="en-US" sz="2800" dirty="0" smtClean="0"/>
              <a:t> </a:t>
            </a:r>
            <a:r>
              <a:rPr lang="en-US" sz="2800" dirty="0" err="1" smtClean="0"/>
              <a:t>Prioritas</a:t>
            </a:r>
            <a:r>
              <a:rPr lang="en-US" sz="2800" dirty="0" smtClean="0"/>
              <a:t> </a:t>
            </a:r>
            <a:r>
              <a:rPr lang="en-US" sz="2800" dirty="0" err="1" smtClean="0"/>
              <a:t>Kemenkes</a:t>
            </a:r>
            <a:r>
              <a:rPr lang="id-ID" sz="2800" dirty="0" smtClean="0"/>
              <a:t>, dan cluster IV nelayan</a:t>
            </a:r>
            <a:r>
              <a:rPr lang="id-ID" sz="2800" dirty="0" smtClean="0"/>
              <a:t>)</a:t>
            </a:r>
            <a:r>
              <a:rPr lang="id-ID" sz="2800" dirty="0" smtClean="0">
                <a:sym typeface="Wingdings" pitchFamily="2" charset="2"/>
              </a:rPr>
              <a:t> Puskesmas Naukenjerai</a:t>
            </a:r>
            <a:endParaRPr lang="id-ID" sz="2800" dirty="0" smtClean="0"/>
          </a:p>
          <a:p>
            <a:pPr lvl="0"/>
            <a:endParaRPr lang="id-ID" dirty="0" smtClean="0"/>
          </a:p>
          <a:p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615060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rek">
  <a:themeElements>
    <a:clrScheme name="Trek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Trek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Trek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565</TotalTime>
  <Words>562</Words>
  <Application>Microsoft Office PowerPoint</Application>
  <PresentationFormat>On-screen Show (4:3)</PresentationFormat>
  <Paragraphs>78</Paragraphs>
  <Slides>13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Trek</vt:lpstr>
      <vt:lpstr>Tanggal 30 desember 2014</vt:lpstr>
      <vt:lpstr>Penempatan Tenaga kesehatan Team Based</vt:lpstr>
      <vt:lpstr>Perencanaan Team based</vt:lpstr>
      <vt:lpstr>Rekrutmen Nakes Team Based</vt:lpstr>
      <vt:lpstr>Kontrak Kerja </vt:lpstr>
      <vt:lpstr>Pelatihan</vt:lpstr>
      <vt:lpstr>Penilaian Kinerja</vt:lpstr>
      <vt:lpstr>Hak dan Kewajiban Nakes</vt:lpstr>
      <vt:lpstr>Pelaksanaan Uji Coba Penempatan Nakes SecaraTeam Based tahun 2014</vt:lpstr>
      <vt:lpstr>PowerPoint Presentation</vt:lpstr>
      <vt:lpstr>Hasil Ujicoba</vt:lpstr>
      <vt:lpstr>Rencana Tindak lanjut</vt:lpstr>
      <vt:lpstr>Terima kasih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user</cp:lastModifiedBy>
  <cp:revision>54</cp:revision>
  <cp:lastPrinted>2014-12-29T04:11:23Z</cp:lastPrinted>
  <dcterms:created xsi:type="dcterms:W3CDTF">2014-12-08T00:26:52Z</dcterms:created>
  <dcterms:modified xsi:type="dcterms:W3CDTF">2014-12-29T05:04:35Z</dcterms:modified>
</cp:coreProperties>
</file>