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charts/chart2.xml" ContentType="application/vnd.openxmlformats-officedocument.drawingml.chart+xml"/>
  <Override PartName="/ppt/theme/themeOverride1.xml" ContentType="application/vnd.openxmlformats-officedocument.themeOverride+xml"/>
  <Override PartName="/ppt/drawings/drawing2.xml" ContentType="application/vnd.openxmlformats-officedocument.drawingml.chartshapes+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3"/>
  </p:notesMasterIdLst>
  <p:sldIdLst>
    <p:sldId id="257" r:id="rId2"/>
    <p:sldId id="258" r:id="rId3"/>
    <p:sldId id="259" r:id="rId4"/>
    <p:sldId id="260" r:id="rId5"/>
    <p:sldId id="261" r:id="rId6"/>
    <p:sldId id="262" r:id="rId7"/>
    <p:sldId id="271" r:id="rId8"/>
    <p:sldId id="263" r:id="rId9"/>
    <p:sldId id="266" r:id="rId10"/>
    <p:sldId id="265" r:id="rId11"/>
    <p:sldId id="267" r:id="rId12"/>
    <p:sldId id="268" r:id="rId13"/>
    <p:sldId id="269" r:id="rId14"/>
    <p:sldId id="276" r:id="rId15"/>
    <p:sldId id="275" r:id="rId16"/>
    <p:sldId id="278" r:id="rId17"/>
    <p:sldId id="277" r:id="rId18"/>
    <p:sldId id="280" r:id="rId19"/>
    <p:sldId id="272" r:id="rId20"/>
    <p:sldId id="281" r:id="rId21"/>
    <p:sldId id="282" r:id="rId22"/>
    <p:sldId id="289" r:id="rId23"/>
    <p:sldId id="290" r:id="rId24"/>
    <p:sldId id="308" r:id="rId25"/>
    <p:sldId id="310" r:id="rId26"/>
    <p:sldId id="293" r:id="rId27"/>
    <p:sldId id="297" r:id="rId28"/>
    <p:sldId id="298" r:id="rId29"/>
    <p:sldId id="299" r:id="rId30"/>
    <p:sldId id="284" r:id="rId31"/>
    <p:sldId id="291" r:id="rId32"/>
    <p:sldId id="300" r:id="rId33"/>
    <p:sldId id="301" r:id="rId34"/>
    <p:sldId id="302" r:id="rId35"/>
    <p:sldId id="303" r:id="rId36"/>
    <p:sldId id="304" r:id="rId37"/>
    <p:sldId id="305" r:id="rId38"/>
    <p:sldId id="288" r:id="rId39"/>
    <p:sldId id="273" r:id="rId40"/>
    <p:sldId id="306" r:id="rId41"/>
    <p:sldId id="307" r:id="rId42"/>
  </p:sldIdLst>
  <p:sldSz cx="9144000" cy="6858000" type="screen4x3"/>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Animation="0"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29926" autoAdjust="0"/>
    <p:restoredTop sz="86425" autoAdjust="0"/>
  </p:normalViewPr>
  <p:slideViewPr>
    <p:cSldViewPr>
      <p:cViewPr>
        <p:scale>
          <a:sx n="90" d="100"/>
          <a:sy n="90" d="100"/>
        </p:scale>
        <p:origin x="-234" y="-5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644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E:\Documents\kapasitas%20fiskal%20daerah%20insentif%20kecukupan%20tenaga.xlsx" TargetMode="External"/></Relationships>
</file>

<file path=ppt/charts/_rels/chart2.xml.rels><?xml version="1.0" encoding="UTF-8" standalone="yes"?>
<Relationships xmlns="http://schemas.openxmlformats.org/package/2006/relationships"><Relationship Id="rId3" Type="http://schemas.openxmlformats.org/officeDocument/2006/relationships/chartUserShapes" Target="../drawings/drawing2.xml"/><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3920330271216097"/>
          <c:y val="7.9189923744739002E-2"/>
          <c:w val="0.73981463254593172"/>
          <c:h val="0.65678515680002747"/>
        </c:manualLayout>
      </c:layout>
      <c:barChart>
        <c:barDir val="col"/>
        <c:grouping val="clustered"/>
        <c:varyColors val="0"/>
        <c:ser>
          <c:idx val="1"/>
          <c:order val="1"/>
          <c:tx>
            <c:strRef>
              <c:f>Sheet2!$C$1</c:f>
              <c:strCache>
                <c:ptCount val="1"/>
                <c:pt idx="0">
                  <c:v>% kab./Kota ada insentif</c:v>
                </c:pt>
              </c:strCache>
            </c:strRef>
          </c:tx>
          <c:spPr>
            <a:solidFill>
              <a:schemeClr val="bg1">
                <a:lumMod val="65000"/>
              </a:schemeClr>
            </a:solidFill>
          </c:spPr>
          <c:invertIfNegative val="0"/>
          <c:cat>
            <c:strRef>
              <c:f>Sheet2!$A$2:$A$34</c:f>
              <c:strCache>
                <c:ptCount val="33"/>
                <c:pt idx="0">
                  <c:v>NUSA TENGGARA TIMUR</c:v>
                </c:pt>
                <c:pt idx="1">
                  <c:v>NUSA TENGGARA BARAT</c:v>
                </c:pt>
                <c:pt idx="2">
                  <c:v>JAWA TENGAH</c:v>
                </c:pt>
                <c:pt idx="3">
                  <c:v>LAMPUNG</c:v>
                </c:pt>
                <c:pt idx="4">
                  <c:v>JAWA TIMUR</c:v>
                </c:pt>
                <c:pt idx="5">
                  <c:v>DI YOGYAKARTA</c:v>
                </c:pt>
                <c:pt idx="6">
                  <c:v>MALUKU</c:v>
                </c:pt>
                <c:pt idx="7">
                  <c:v>JAWA BARAT</c:v>
                </c:pt>
                <c:pt idx="8">
                  <c:v>BENGKULU</c:v>
                </c:pt>
                <c:pt idx="9">
                  <c:v>SULAWESI TENGAH</c:v>
                </c:pt>
                <c:pt idx="10">
                  <c:v>GORONTALO</c:v>
                </c:pt>
                <c:pt idx="11">
                  <c:v>SULAWESI SELATAN</c:v>
                </c:pt>
                <c:pt idx="12">
                  <c:v>SULAWESI TENGGARA</c:v>
                </c:pt>
                <c:pt idx="13">
                  <c:v>SUMATERA UTARA</c:v>
                </c:pt>
                <c:pt idx="14">
                  <c:v>SULAWESI BARAT</c:v>
                </c:pt>
                <c:pt idx="15">
                  <c:v>SUMATERA SELATAN</c:v>
                </c:pt>
                <c:pt idx="16">
                  <c:v>KALIMANTAN TENGAH</c:v>
                </c:pt>
                <c:pt idx="17">
                  <c:v>SUMATERA BARAT</c:v>
                </c:pt>
                <c:pt idx="18">
                  <c:v>KEPULAUAN BANGKA BELITUNG</c:v>
                </c:pt>
                <c:pt idx="19">
                  <c:v>KALIMANTAN BARAT</c:v>
                </c:pt>
                <c:pt idx="20">
                  <c:v>PAPUA</c:v>
                </c:pt>
                <c:pt idx="21">
                  <c:v>BANTEN</c:v>
                </c:pt>
                <c:pt idx="22">
                  <c:v>BALI</c:v>
                </c:pt>
                <c:pt idx="23">
                  <c:v>SULAWESI UTARA</c:v>
                </c:pt>
                <c:pt idx="24">
                  <c:v>KEPULAUAN RIAU</c:v>
                </c:pt>
                <c:pt idx="25">
                  <c:v>JAMBI</c:v>
                </c:pt>
                <c:pt idx="26">
                  <c:v>ACEH</c:v>
                </c:pt>
                <c:pt idx="27">
                  <c:v>KALIMANTAN SELATAN</c:v>
                </c:pt>
                <c:pt idx="28">
                  <c:v>MALUKU UTARA</c:v>
                </c:pt>
                <c:pt idx="29">
                  <c:v>RIAU</c:v>
                </c:pt>
                <c:pt idx="30">
                  <c:v>PAPUA BARAT</c:v>
                </c:pt>
                <c:pt idx="31">
                  <c:v>KALIMANTAN TIMUR</c:v>
                </c:pt>
                <c:pt idx="32">
                  <c:v>DKI JAKARTA</c:v>
                </c:pt>
              </c:strCache>
            </c:strRef>
          </c:cat>
          <c:val>
            <c:numRef>
              <c:f>Sheet2!$C$2:$C$34</c:f>
              <c:numCache>
                <c:formatCode>0.00%</c:formatCode>
                <c:ptCount val="33"/>
                <c:pt idx="0">
                  <c:v>0.90476190476190477</c:v>
                </c:pt>
                <c:pt idx="1">
                  <c:v>1</c:v>
                </c:pt>
                <c:pt idx="2">
                  <c:v>0.97142857142857142</c:v>
                </c:pt>
                <c:pt idx="3">
                  <c:v>0.7142857142857143</c:v>
                </c:pt>
                <c:pt idx="4">
                  <c:v>0.81578947368421051</c:v>
                </c:pt>
                <c:pt idx="5">
                  <c:v>1</c:v>
                </c:pt>
                <c:pt idx="6">
                  <c:v>0.72727272727272729</c:v>
                </c:pt>
                <c:pt idx="7">
                  <c:v>1</c:v>
                </c:pt>
                <c:pt idx="8">
                  <c:v>0.6</c:v>
                </c:pt>
                <c:pt idx="9">
                  <c:v>0.54545454545454541</c:v>
                </c:pt>
                <c:pt idx="10">
                  <c:v>1</c:v>
                </c:pt>
                <c:pt idx="11">
                  <c:v>0.58333333333333337</c:v>
                </c:pt>
                <c:pt idx="12">
                  <c:v>0.66666666666666663</c:v>
                </c:pt>
                <c:pt idx="13">
                  <c:v>0.87878787878787878</c:v>
                </c:pt>
                <c:pt idx="14">
                  <c:v>0.8</c:v>
                </c:pt>
                <c:pt idx="15">
                  <c:v>0.53333333333333333</c:v>
                </c:pt>
                <c:pt idx="16">
                  <c:v>1</c:v>
                </c:pt>
                <c:pt idx="17">
                  <c:v>1</c:v>
                </c:pt>
                <c:pt idx="18">
                  <c:v>1</c:v>
                </c:pt>
                <c:pt idx="19">
                  <c:v>1</c:v>
                </c:pt>
                <c:pt idx="20">
                  <c:v>0.93103448275862066</c:v>
                </c:pt>
                <c:pt idx="21">
                  <c:v>1</c:v>
                </c:pt>
                <c:pt idx="22">
                  <c:v>1</c:v>
                </c:pt>
                <c:pt idx="23">
                  <c:v>0.8</c:v>
                </c:pt>
                <c:pt idx="24">
                  <c:v>1</c:v>
                </c:pt>
                <c:pt idx="25">
                  <c:v>0.36363636363636365</c:v>
                </c:pt>
                <c:pt idx="26">
                  <c:v>0.86956521739130432</c:v>
                </c:pt>
                <c:pt idx="27">
                  <c:v>1</c:v>
                </c:pt>
                <c:pt idx="28">
                  <c:v>1</c:v>
                </c:pt>
                <c:pt idx="29">
                  <c:v>1</c:v>
                </c:pt>
                <c:pt idx="30">
                  <c:v>0.81818181818181823</c:v>
                </c:pt>
                <c:pt idx="31">
                  <c:v>1</c:v>
                </c:pt>
                <c:pt idx="32">
                  <c:v>1</c:v>
                </c:pt>
              </c:numCache>
            </c:numRef>
          </c:val>
        </c:ser>
        <c:dLbls>
          <c:showLegendKey val="0"/>
          <c:showVal val="0"/>
          <c:showCatName val="0"/>
          <c:showSerName val="0"/>
          <c:showPercent val="0"/>
          <c:showBubbleSize val="0"/>
        </c:dLbls>
        <c:gapWidth val="150"/>
        <c:axId val="81007744"/>
        <c:axId val="81020800"/>
      </c:barChart>
      <c:lineChart>
        <c:grouping val="standard"/>
        <c:varyColors val="0"/>
        <c:ser>
          <c:idx val="0"/>
          <c:order val="0"/>
          <c:tx>
            <c:strRef>
              <c:f>Sheet2!$B$1</c:f>
              <c:strCache>
                <c:ptCount val="1"/>
                <c:pt idx="0">
                  <c:v>indeks fiskal</c:v>
                </c:pt>
              </c:strCache>
            </c:strRef>
          </c:tx>
          <c:spPr>
            <a:ln>
              <a:noFill/>
            </a:ln>
          </c:spPr>
          <c:marker>
            <c:symbol val="diamond"/>
            <c:size val="12"/>
            <c:spPr>
              <a:solidFill>
                <a:srgbClr val="0000FF"/>
              </a:solidFill>
            </c:spPr>
          </c:marker>
          <c:cat>
            <c:strRef>
              <c:f>Sheet2!$A$2:$A$34</c:f>
              <c:strCache>
                <c:ptCount val="33"/>
                <c:pt idx="0">
                  <c:v>NUSA TENGGARA TIMUR</c:v>
                </c:pt>
                <c:pt idx="1">
                  <c:v>NUSA TENGGARA BARAT</c:v>
                </c:pt>
                <c:pt idx="2">
                  <c:v>JAWA TENGAH</c:v>
                </c:pt>
                <c:pt idx="3">
                  <c:v>LAMPUNG</c:v>
                </c:pt>
                <c:pt idx="4">
                  <c:v>JAWA TIMUR</c:v>
                </c:pt>
                <c:pt idx="5">
                  <c:v>DI YOGYAKARTA</c:v>
                </c:pt>
                <c:pt idx="6">
                  <c:v>MALUKU</c:v>
                </c:pt>
                <c:pt idx="7">
                  <c:v>JAWA BARAT</c:v>
                </c:pt>
                <c:pt idx="8">
                  <c:v>BENGKULU</c:v>
                </c:pt>
                <c:pt idx="9">
                  <c:v>SULAWESI TENGAH</c:v>
                </c:pt>
                <c:pt idx="10">
                  <c:v>GORONTALO</c:v>
                </c:pt>
                <c:pt idx="11">
                  <c:v>SULAWESI SELATAN</c:v>
                </c:pt>
                <c:pt idx="12">
                  <c:v>SULAWESI TENGGARA</c:v>
                </c:pt>
                <c:pt idx="13">
                  <c:v>SUMATERA UTARA</c:v>
                </c:pt>
                <c:pt idx="14">
                  <c:v>SULAWESI BARAT</c:v>
                </c:pt>
                <c:pt idx="15">
                  <c:v>SUMATERA SELATAN</c:v>
                </c:pt>
                <c:pt idx="16">
                  <c:v>KALIMANTAN TENGAH</c:v>
                </c:pt>
                <c:pt idx="17">
                  <c:v>SUMATERA BARAT</c:v>
                </c:pt>
                <c:pt idx="18">
                  <c:v>KEPULAUAN BANGKA BELITUNG</c:v>
                </c:pt>
                <c:pt idx="19">
                  <c:v>KALIMANTAN BARAT</c:v>
                </c:pt>
                <c:pt idx="20">
                  <c:v>PAPUA</c:v>
                </c:pt>
                <c:pt idx="21">
                  <c:v>BANTEN</c:v>
                </c:pt>
                <c:pt idx="22">
                  <c:v>BALI</c:v>
                </c:pt>
                <c:pt idx="23">
                  <c:v>SULAWESI UTARA</c:v>
                </c:pt>
                <c:pt idx="24">
                  <c:v>KEPULAUAN RIAU</c:v>
                </c:pt>
                <c:pt idx="25">
                  <c:v>JAMBI</c:v>
                </c:pt>
                <c:pt idx="26">
                  <c:v>ACEH</c:v>
                </c:pt>
                <c:pt idx="27">
                  <c:v>KALIMANTAN SELATAN</c:v>
                </c:pt>
                <c:pt idx="28">
                  <c:v>MALUKU UTARA</c:v>
                </c:pt>
                <c:pt idx="29">
                  <c:v>RIAU</c:v>
                </c:pt>
                <c:pt idx="30">
                  <c:v>PAPUA BARAT</c:v>
                </c:pt>
                <c:pt idx="31">
                  <c:v>KALIMANTAN TIMUR</c:v>
                </c:pt>
                <c:pt idx="32">
                  <c:v>DKI JAKARTA</c:v>
                </c:pt>
              </c:strCache>
            </c:strRef>
          </c:cat>
          <c:val>
            <c:numRef>
              <c:f>Sheet2!$B$2:$B$34</c:f>
              <c:numCache>
                <c:formatCode>General</c:formatCode>
                <c:ptCount val="33"/>
                <c:pt idx="0">
                  <c:v>0.1103</c:v>
                </c:pt>
                <c:pt idx="1">
                  <c:v>0.1663</c:v>
                </c:pt>
                <c:pt idx="2">
                  <c:v>0.16819999999999999</c:v>
                </c:pt>
                <c:pt idx="3">
                  <c:v>0.21129999999999999</c:v>
                </c:pt>
                <c:pt idx="4">
                  <c:v>0.2268</c:v>
                </c:pt>
                <c:pt idx="5">
                  <c:v>0.26119999999999999</c:v>
                </c:pt>
                <c:pt idx="6">
                  <c:v>0.26479999999999998</c:v>
                </c:pt>
                <c:pt idx="7">
                  <c:v>0.2742</c:v>
                </c:pt>
                <c:pt idx="8">
                  <c:v>0.30830000000000002</c:v>
                </c:pt>
                <c:pt idx="9">
                  <c:v>0.31469999999999998</c:v>
                </c:pt>
                <c:pt idx="10">
                  <c:v>0.3276</c:v>
                </c:pt>
                <c:pt idx="11">
                  <c:v>0.36370000000000002</c:v>
                </c:pt>
                <c:pt idx="12">
                  <c:v>0.36430000000000001</c:v>
                </c:pt>
                <c:pt idx="13">
                  <c:v>0.3649</c:v>
                </c:pt>
                <c:pt idx="14">
                  <c:v>0.40110000000000001</c:v>
                </c:pt>
                <c:pt idx="15">
                  <c:v>0.4012</c:v>
                </c:pt>
                <c:pt idx="16">
                  <c:v>0.44019999999999998</c:v>
                </c:pt>
                <c:pt idx="17">
                  <c:v>0.4738</c:v>
                </c:pt>
                <c:pt idx="18">
                  <c:v>0.54449999999999998</c:v>
                </c:pt>
                <c:pt idx="19">
                  <c:v>0.5766</c:v>
                </c:pt>
                <c:pt idx="20">
                  <c:v>0.65149999999999997</c:v>
                </c:pt>
                <c:pt idx="21">
                  <c:v>0.66810000000000003</c:v>
                </c:pt>
                <c:pt idx="22">
                  <c:v>0.67689999999999995</c:v>
                </c:pt>
                <c:pt idx="23">
                  <c:v>0.68089999999999995</c:v>
                </c:pt>
                <c:pt idx="24">
                  <c:v>0.68369999999999997</c:v>
                </c:pt>
                <c:pt idx="25">
                  <c:v>0.73250000000000004</c:v>
                </c:pt>
                <c:pt idx="26">
                  <c:v>0.83750000000000002</c:v>
                </c:pt>
                <c:pt idx="27">
                  <c:v>0.98680000000000001</c:v>
                </c:pt>
                <c:pt idx="28">
                  <c:v>1.1498999999999999</c:v>
                </c:pt>
                <c:pt idx="29">
                  <c:v>1.1867000000000001</c:v>
                </c:pt>
                <c:pt idx="30">
                  <c:v>1.5448999999999999</c:v>
                </c:pt>
                <c:pt idx="31">
                  <c:v>4.8177000000000003</c:v>
                </c:pt>
                <c:pt idx="32">
                  <c:v>6.8517000000000001</c:v>
                </c:pt>
              </c:numCache>
            </c:numRef>
          </c:val>
          <c:smooth val="0"/>
        </c:ser>
        <c:dLbls>
          <c:showLegendKey val="0"/>
          <c:showVal val="0"/>
          <c:showCatName val="0"/>
          <c:showSerName val="0"/>
          <c:showPercent val="0"/>
          <c:showBubbleSize val="0"/>
        </c:dLbls>
        <c:marker val="1"/>
        <c:smooth val="0"/>
        <c:axId val="81166720"/>
        <c:axId val="81053952"/>
      </c:lineChart>
      <c:catAx>
        <c:axId val="81007744"/>
        <c:scaling>
          <c:orientation val="minMax"/>
        </c:scaling>
        <c:delete val="0"/>
        <c:axPos val="b"/>
        <c:numFmt formatCode="General" sourceLinked="0"/>
        <c:majorTickMark val="out"/>
        <c:minorTickMark val="none"/>
        <c:tickLblPos val="nextTo"/>
        <c:txPr>
          <a:bodyPr rot="-2700000"/>
          <a:lstStyle/>
          <a:p>
            <a:pPr>
              <a:defRPr sz="1000" b="0" baseline="0">
                <a:latin typeface="Times New Roman" pitchFamily="18" charset="0"/>
                <a:cs typeface="Times New Roman" pitchFamily="18" charset="0"/>
              </a:defRPr>
            </a:pPr>
            <a:endParaRPr lang="en-US"/>
          </a:p>
        </c:txPr>
        <c:crossAx val="81020800"/>
        <c:crosses val="autoZero"/>
        <c:auto val="1"/>
        <c:lblAlgn val="ctr"/>
        <c:lblOffset val="100"/>
        <c:tickLblSkip val="1"/>
        <c:noMultiLvlLbl val="0"/>
      </c:catAx>
      <c:valAx>
        <c:axId val="81020800"/>
        <c:scaling>
          <c:orientation val="minMax"/>
          <c:max val="1"/>
        </c:scaling>
        <c:delete val="0"/>
        <c:axPos val="l"/>
        <c:majorGridlines/>
        <c:numFmt formatCode="0%" sourceLinked="0"/>
        <c:majorTickMark val="out"/>
        <c:minorTickMark val="none"/>
        <c:tickLblPos val="nextTo"/>
        <c:txPr>
          <a:bodyPr/>
          <a:lstStyle/>
          <a:p>
            <a:pPr>
              <a:defRPr sz="1800"/>
            </a:pPr>
            <a:endParaRPr lang="en-US"/>
          </a:p>
        </c:txPr>
        <c:crossAx val="81007744"/>
        <c:crosses val="autoZero"/>
        <c:crossBetween val="between"/>
      </c:valAx>
      <c:valAx>
        <c:axId val="81053952"/>
        <c:scaling>
          <c:orientation val="minMax"/>
        </c:scaling>
        <c:delete val="0"/>
        <c:axPos val="r"/>
        <c:numFmt formatCode="General" sourceLinked="1"/>
        <c:majorTickMark val="out"/>
        <c:minorTickMark val="none"/>
        <c:tickLblPos val="nextTo"/>
        <c:txPr>
          <a:bodyPr/>
          <a:lstStyle/>
          <a:p>
            <a:pPr>
              <a:defRPr sz="1800">
                <a:solidFill>
                  <a:srgbClr val="0000FF"/>
                </a:solidFill>
              </a:defRPr>
            </a:pPr>
            <a:endParaRPr lang="en-US"/>
          </a:p>
        </c:txPr>
        <c:crossAx val="81166720"/>
        <c:crosses val="max"/>
        <c:crossBetween val="between"/>
      </c:valAx>
      <c:catAx>
        <c:axId val="81166720"/>
        <c:scaling>
          <c:orientation val="minMax"/>
        </c:scaling>
        <c:delete val="1"/>
        <c:axPos val="b"/>
        <c:numFmt formatCode="General" sourceLinked="1"/>
        <c:majorTickMark val="out"/>
        <c:minorTickMark val="none"/>
        <c:tickLblPos val="nextTo"/>
        <c:crossAx val="81053952"/>
        <c:crosses val="autoZero"/>
        <c:auto val="1"/>
        <c:lblAlgn val="ctr"/>
        <c:lblOffset val="100"/>
        <c:noMultiLvlLbl val="0"/>
      </c:catAx>
    </c:plotArea>
    <c:legend>
      <c:legendPos val="r"/>
      <c:layout>
        <c:manualLayout>
          <c:xMode val="edge"/>
          <c:yMode val="edge"/>
          <c:x val="0.52600357247010787"/>
          <c:y val="0.89517774775194525"/>
          <c:w val="0.47166229221347333"/>
          <c:h val="0.10439205454347794"/>
        </c:manualLayout>
      </c:layout>
      <c:overlay val="0"/>
      <c:spPr>
        <a:ln>
          <a:solidFill>
            <a:schemeClr val="accent1"/>
          </a:solidFill>
        </a:ln>
      </c:spPr>
      <c:txPr>
        <a:bodyPr/>
        <a:lstStyle/>
        <a:p>
          <a:pPr>
            <a:defRPr sz="1400"/>
          </a:pPr>
          <a:endParaRPr lang="en-US"/>
        </a:p>
      </c:txPr>
    </c:legend>
    <c:plotVisOnly val="1"/>
    <c:dispBlanksAs val="gap"/>
    <c:showDLblsOverMax val="0"/>
  </c:chart>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0815115608116489"/>
          <c:y val="2.2332212333229504E-2"/>
          <c:w val="0.88120332519410682"/>
          <c:h val="0.86649465151463889"/>
        </c:manualLayout>
      </c:layout>
      <c:barChart>
        <c:barDir val="col"/>
        <c:grouping val="stacked"/>
        <c:varyColors val="0"/>
        <c:ser>
          <c:idx val="0"/>
          <c:order val="0"/>
          <c:tx>
            <c:strRef>
              <c:f>pkm!$C$14</c:f>
              <c:strCache>
                <c:ptCount val="1"/>
                <c:pt idx="0">
                  <c:v>lebih</c:v>
                </c:pt>
              </c:strCache>
            </c:strRef>
          </c:tx>
          <c:spPr>
            <a:solidFill>
              <a:srgbClr val="66FF33"/>
            </a:solidFill>
          </c:spPr>
          <c:invertIfNegative val="0"/>
          <c:dLbls>
            <c:dLbl>
              <c:idx val="0"/>
              <c:layout>
                <c:manualLayout>
                  <c:x val="0"/>
                  <c:y val="-3.9169649248389407E-2"/>
                </c:manualLayout>
              </c:layout>
              <c:dLblPos val="ctr"/>
              <c:showLegendKey val="0"/>
              <c:showVal val="1"/>
              <c:showCatName val="0"/>
              <c:showSerName val="0"/>
              <c:showPercent val="0"/>
              <c:showBubbleSize val="0"/>
              <c:extLst>
                <c:ext xmlns:c15="http://schemas.microsoft.com/office/drawing/2012/chart" uri="{CE6537A1-D6FC-4f65-9D91-7224C49458BB}"/>
              </c:extLst>
            </c:dLbl>
            <c:dLbl>
              <c:idx val="1"/>
              <c:layout>
                <c:manualLayout>
                  <c:x val="2.4449877750611247E-3"/>
                  <c:y val="-6.6997216257058775E-2"/>
                </c:manualLayout>
              </c:layout>
              <c:dLblPos val="ctr"/>
              <c:showLegendKey val="0"/>
              <c:showVal val="1"/>
              <c:showCatName val="0"/>
              <c:showSerName val="0"/>
              <c:showPercent val="0"/>
              <c:showBubbleSize val="0"/>
              <c:extLst>
                <c:ext xmlns:c15="http://schemas.microsoft.com/office/drawing/2012/chart" uri="{CE6537A1-D6FC-4f65-9D91-7224C49458BB}"/>
              </c:extLst>
            </c:dLbl>
            <c:dLbl>
              <c:idx val="2"/>
              <c:layout>
                <c:manualLayout>
                  <c:x val="2.4449877750611021E-3"/>
                  <c:y val="-6.4220154298894452E-2"/>
                </c:manualLayout>
              </c:layout>
              <c:dLblPos val="ctr"/>
              <c:showLegendKey val="0"/>
              <c:showVal val="1"/>
              <c:showCatName val="0"/>
              <c:showSerName val="0"/>
              <c:showPercent val="0"/>
              <c:showBubbleSize val="0"/>
              <c:extLst>
                <c:ext xmlns:c15="http://schemas.microsoft.com/office/drawing/2012/chart" uri="{CE6537A1-D6FC-4f65-9D91-7224C49458BB}"/>
              </c:extLst>
            </c:dLbl>
            <c:dLbl>
              <c:idx val="6"/>
              <c:layout>
                <c:manualLayout>
                  <c:x val="-4.8899755501222494E-3"/>
                  <c:y val="-6.9244889843315047E-2"/>
                </c:manualLayout>
              </c:layout>
              <c:dLblPos val="ctr"/>
              <c:showLegendKey val="0"/>
              <c:showVal val="1"/>
              <c:showCatName val="0"/>
              <c:showSerName val="0"/>
              <c:showPercent val="0"/>
              <c:showBubbleSize val="0"/>
              <c:extLst>
                <c:ext xmlns:c15="http://schemas.microsoft.com/office/drawing/2012/chart" uri="{CE6537A1-D6FC-4f65-9D91-7224C49458BB}"/>
              </c:extLst>
            </c:dLbl>
            <c:dLbl>
              <c:idx val="7"/>
              <c:layout>
                <c:manualLayout>
                  <c:x val="-2.44498777506108E-3"/>
                  <c:y val="-8.6518412471168371E-2"/>
                </c:manualLayout>
              </c:layout>
              <c:dLblPos val="ctr"/>
              <c:showLegendKey val="0"/>
              <c:showVal val="1"/>
              <c:showCatName val="0"/>
              <c:showSerName val="0"/>
              <c:showPercent val="0"/>
              <c:showBubbleSize val="0"/>
              <c:extLst>
                <c:ext xmlns:c15="http://schemas.microsoft.com/office/drawing/2012/chart" uri="{CE6537A1-D6FC-4f65-9D91-7224C49458BB}"/>
              </c:extLst>
            </c:dLbl>
            <c:dLbl>
              <c:idx val="8"/>
              <c:layout>
                <c:manualLayout>
                  <c:x val="2.4449877750611247E-3"/>
                  <c:y val="-9.2709138630398466E-2"/>
                </c:manualLayout>
              </c:layout>
              <c:dLblPos val="ctr"/>
              <c:showLegendKey val="0"/>
              <c:showVal val="1"/>
              <c:showCatName val="0"/>
              <c:showSerName val="0"/>
              <c:showPercent val="0"/>
              <c:showBubbleSize val="0"/>
              <c:extLst>
                <c:ext xmlns:c15="http://schemas.microsoft.com/office/drawing/2012/chart" uri="{CE6537A1-D6FC-4f65-9D91-7224C49458BB}"/>
              </c:extLst>
            </c:dLbl>
            <c:dLbl>
              <c:idx val="9"/>
              <c:layout>
                <c:manualLayout>
                  <c:x val="0"/>
                  <c:y val="-4.6711524695776663E-2"/>
                </c:manualLayout>
              </c:layout>
              <c:dLblPos val="ctr"/>
              <c:showLegendKey val="0"/>
              <c:showVal val="1"/>
              <c:showCatName val="0"/>
              <c:showSerName val="0"/>
              <c:showPercent val="0"/>
              <c:showBubbleSize val="0"/>
              <c:extLst>
                <c:ext xmlns:c15="http://schemas.microsoft.com/office/drawing/2012/chart" uri="{CE6537A1-D6FC-4f65-9D91-7224C49458BB}"/>
              </c:extLst>
            </c:dLbl>
            <c:dLbl>
              <c:idx val="10"/>
              <c:layout>
                <c:manualLayout>
                  <c:x val="0"/>
                  <c:y val="-5.1961822953948938E-2"/>
                </c:manualLayout>
              </c:layout>
              <c:dLblPos val="ctr"/>
              <c:showLegendKey val="0"/>
              <c:showVal val="1"/>
              <c:showCatName val="0"/>
              <c:showSerName val="0"/>
              <c:showPercent val="0"/>
              <c:showBubbleSize val="0"/>
              <c:extLst>
                <c:ext xmlns:c15="http://schemas.microsoft.com/office/drawing/2012/chart" uri="{CE6537A1-D6FC-4f65-9D91-7224C49458BB}"/>
              </c:extLst>
            </c:dLbl>
            <c:dLbl>
              <c:idx val="11"/>
              <c:layout>
                <c:manualLayout>
                  <c:x val="0"/>
                  <c:y val="-5.6697685516583156E-2"/>
                </c:manualLayout>
              </c:layout>
              <c:dLblPos val="ctr"/>
              <c:showLegendKey val="0"/>
              <c:showVal val="1"/>
              <c:showCatName val="0"/>
              <c:showSerName val="0"/>
              <c:showPercent val="0"/>
              <c:showBubbleSize val="0"/>
              <c:extLst>
                <c:ext xmlns:c15="http://schemas.microsoft.com/office/drawing/2012/chart" uri="{CE6537A1-D6FC-4f65-9D91-7224C49458BB}"/>
              </c:extLst>
            </c:dLbl>
            <c:dLbl>
              <c:idx val="12"/>
              <c:layout>
                <c:manualLayout>
                  <c:x val="0"/>
                  <c:y val="-5.6202974628171476E-2"/>
                </c:manualLayout>
              </c:layout>
              <c:dLblPos val="ctr"/>
              <c:showLegendKey val="0"/>
              <c:showVal val="1"/>
              <c:showCatName val="0"/>
              <c:showSerName val="0"/>
              <c:showPercent val="0"/>
              <c:showBubbleSize val="0"/>
              <c:extLst>
                <c:ext xmlns:c15="http://schemas.microsoft.com/office/drawing/2012/chart" uri="{CE6537A1-D6FC-4f65-9D91-7224C49458BB}"/>
              </c:extLst>
            </c:dLbl>
            <c:dLbl>
              <c:idx val="13"/>
              <c:layout>
                <c:manualLayout>
                  <c:x val="-2.4449877750611247E-3"/>
                  <c:y val="-5.2118348842758289E-2"/>
                </c:manualLayout>
              </c:layout>
              <c:dLblPos val="ctr"/>
              <c:showLegendKey val="0"/>
              <c:showVal val="1"/>
              <c:showCatName val="0"/>
              <c:showSerName val="0"/>
              <c:showPercent val="0"/>
              <c:showBubbleSize val="0"/>
              <c:extLst>
                <c:ext xmlns:c15="http://schemas.microsoft.com/office/drawing/2012/chart" uri="{CE6537A1-D6FC-4f65-9D91-7224C49458BB}"/>
              </c:extLst>
            </c:dLbl>
            <c:dLbl>
              <c:idx val="14"/>
              <c:layout>
                <c:manualLayout>
                  <c:x val="0"/>
                  <c:y val="-5.7368647100930564E-2"/>
                </c:manualLayout>
              </c:layout>
              <c:dLblPos val="ctr"/>
              <c:showLegendKey val="0"/>
              <c:showVal val="1"/>
              <c:showCatName val="0"/>
              <c:showSerName val="0"/>
              <c:showPercent val="0"/>
              <c:showBubbleSize val="0"/>
              <c:extLst>
                <c:ext xmlns:c15="http://schemas.microsoft.com/office/drawing/2012/chart" uri="{CE6537A1-D6FC-4f65-9D91-7224C49458BB}"/>
              </c:extLst>
            </c:dLbl>
            <c:dLbl>
              <c:idx val="15"/>
              <c:layout>
                <c:manualLayout>
                  <c:x val="2.4449877750611247E-3"/>
                  <c:y val="-8.241915215143561E-2"/>
                </c:manualLayout>
              </c:layout>
              <c:dLblPos val="ctr"/>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a:lstStyle/>
              <a:p>
                <a:pPr>
                  <a:defRPr sz="1200"/>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multiLvlStrRef>
              <c:f>pkm!$A$15:$B$35</c:f>
              <c:multiLvlStrCache>
                <c:ptCount val="21"/>
                <c:lvl>
                  <c:pt idx="0">
                    <c:v>dokter</c:v>
                  </c:pt>
                  <c:pt idx="1">
                    <c:v>bidan</c:v>
                  </c:pt>
                  <c:pt idx="2">
                    <c:v>perawat</c:v>
                  </c:pt>
                  <c:pt idx="3">
                    <c:v>dokter</c:v>
                  </c:pt>
                  <c:pt idx="4">
                    <c:v>bidan</c:v>
                  </c:pt>
                  <c:pt idx="5">
                    <c:v>perawat</c:v>
                  </c:pt>
                  <c:pt idx="6">
                    <c:v>dokter</c:v>
                  </c:pt>
                  <c:pt idx="7">
                    <c:v>bidan</c:v>
                  </c:pt>
                  <c:pt idx="8">
                    <c:v>perawat</c:v>
                  </c:pt>
                  <c:pt idx="9">
                    <c:v>dokter</c:v>
                  </c:pt>
                  <c:pt idx="10">
                    <c:v>bidan</c:v>
                  </c:pt>
                  <c:pt idx="11">
                    <c:v>perawat</c:v>
                  </c:pt>
                  <c:pt idx="12">
                    <c:v>dokter</c:v>
                  </c:pt>
                  <c:pt idx="13">
                    <c:v>bidan</c:v>
                  </c:pt>
                  <c:pt idx="14">
                    <c:v>perawat</c:v>
                  </c:pt>
                  <c:pt idx="15">
                    <c:v>dokter</c:v>
                  </c:pt>
                  <c:pt idx="16">
                    <c:v>bidan</c:v>
                  </c:pt>
                  <c:pt idx="17">
                    <c:v>perawat</c:v>
                  </c:pt>
                  <c:pt idx="18">
                    <c:v>dokter</c:v>
                  </c:pt>
                  <c:pt idx="19">
                    <c:v>bidan</c:v>
                  </c:pt>
                  <c:pt idx="20">
                    <c:v>perawat</c:v>
                  </c:pt>
                </c:lvl>
                <c:lvl>
                  <c:pt idx="0">
                    <c:v>Bali-Nusa Tenggara</c:v>
                  </c:pt>
                  <c:pt idx="3">
                    <c:v>Jawa</c:v>
                  </c:pt>
                  <c:pt idx="6">
                    <c:v>Kalimantan</c:v>
                  </c:pt>
                  <c:pt idx="9">
                    <c:v>Maluku</c:v>
                  </c:pt>
                  <c:pt idx="12">
                    <c:v>Papua</c:v>
                  </c:pt>
                  <c:pt idx="15">
                    <c:v>Sulawesi</c:v>
                  </c:pt>
                  <c:pt idx="18">
                    <c:v>Sumatera</c:v>
                  </c:pt>
                </c:lvl>
              </c:multiLvlStrCache>
            </c:multiLvlStrRef>
          </c:cat>
          <c:val>
            <c:numRef>
              <c:f>pkm!$C$15:$C$35</c:f>
              <c:numCache>
                <c:formatCode>General</c:formatCode>
                <c:ptCount val="21"/>
                <c:pt idx="0">
                  <c:v>170</c:v>
                </c:pt>
                <c:pt idx="1">
                  <c:v>422</c:v>
                </c:pt>
                <c:pt idx="2">
                  <c:v>335</c:v>
                </c:pt>
                <c:pt idx="3">
                  <c:v>1527</c:v>
                </c:pt>
                <c:pt idx="4">
                  <c:v>2859</c:v>
                </c:pt>
                <c:pt idx="5">
                  <c:v>1529</c:v>
                </c:pt>
                <c:pt idx="6">
                  <c:v>296</c:v>
                </c:pt>
                <c:pt idx="7">
                  <c:v>568</c:v>
                </c:pt>
                <c:pt idx="8">
                  <c:v>647</c:v>
                </c:pt>
                <c:pt idx="9">
                  <c:v>60</c:v>
                </c:pt>
                <c:pt idx="10">
                  <c:v>127</c:v>
                </c:pt>
                <c:pt idx="11">
                  <c:v>239</c:v>
                </c:pt>
                <c:pt idx="12">
                  <c:v>78</c:v>
                </c:pt>
                <c:pt idx="13">
                  <c:v>129</c:v>
                </c:pt>
                <c:pt idx="14">
                  <c:v>196</c:v>
                </c:pt>
                <c:pt idx="15">
                  <c:v>361</c:v>
                </c:pt>
                <c:pt idx="16">
                  <c:v>799</c:v>
                </c:pt>
                <c:pt idx="17">
                  <c:v>707</c:v>
                </c:pt>
                <c:pt idx="18">
                  <c:v>1267</c:v>
                </c:pt>
                <c:pt idx="19">
                  <c:v>2076</c:v>
                </c:pt>
                <c:pt idx="20">
                  <c:v>1507</c:v>
                </c:pt>
              </c:numCache>
            </c:numRef>
          </c:val>
        </c:ser>
        <c:ser>
          <c:idx val="1"/>
          <c:order val="1"/>
          <c:tx>
            <c:strRef>
              <c:f>pkm!$D$14</c:f>
              <c:strCache>
                <c:ptCount val="1"/>
                <c:pt idx="0">
                  <c:v>kurang</c:v>
                </c:pt>
              </c:strCache>
            </c:strRef>
          </c:tx>
          <c:spPr>
            <a:solidFill>
              <a:srgbClr val="FF9999"/>
            </a:solidFill>
          </c:spPr>
          <c:invertIfNegative val="0"/>
          <c:dLbls>
            <c:numFmt formatCode="#,##0;[Red]#,##0" sourceLinked="0"/>
            <c:spPr>
              <a:noFill/>
              <a:ln>
                <a:noFill/>
              </a:ln>
              <a:effectLst/>
            </c:spPr>
            <c:txPr>
              <a:bodyPr/>
              <a:lstStyle/>
              <a:p>
                <a:pPr>
                  <a:defRPr sz="1200">
                    <a:solidFill>
                      <a:sysClr val="windowText" lastClr="000000"/>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multiLvlStrRef>
              <c:f>pkm!$A$15:$B$35</c:f>
              <c:multiLvlStrCache>
                <c:ptCount val="21"/>
                <c:lvl>
                  <c:pt idx="0">
                    <c:v>dokter</c:v>
                  </c:pt>
                  <c:pt idx="1">
                    <c:v>bidan</c:v>
                  </c:pt>
                  <c:pt idx="2">
                    <c:v>perawat</c:v>
                  </c:pt>
                  <c:pt idx="3">
                    <c:v>dokter</c:v>
                  </c:pt>
                  <c:pt idx="4">
                    <c:v>bidan</c:v>
                  </c:pt>
                  <c:pt idx="5">
                    <c:v>perawat</c:v>
                  </c:pt>
                  <c:pt idx="6">
                    <c:v>dokter</c:v>
                  </c:pt>
                  <c:pt idx="7">
                    <c:v>bidan</c:v>
                  </c:pt>
                  <c:pt idx="8">
                    <c:v>perawat</c:v>
                  </c:pt>
                  <c:pt idx="9">
                    <c:v>dokter</c:v>
                  </c:pt>
                  <c:pt idx="10">
                    <c:v>bidan</c:v>
                  </c:pt>
                  <c:pt idx="11">
                    <c:v>perawat</c:v>
                  </c:pt>
                  <c:pt idx="12">
                    <c:v>dokter</c:v>
                  </c:pt>
                  <c:pt idx="13">
                    <c:v>bidan</c:v>
                  </c:pt>
                  <c:pt idx="14">
                    <c:v>perawat</c:v>
                  </c:pt>
                  <c:pt idx="15">
                    <c:v>dokter</c:v>
                  </c:pt>
                  <c:pt idx="16">
                    <c:v>bidan</c:v>
                  </c:pt>
                  <c:pt idx="17">
                    <c:v>perawat</c:v>
                  </c:pt>
                  <c:pt idx="18">
                    <c:v>dokter</c:v>
                  </c:pt>
                  <c:pt idx="19">
                    <c:v>bidan</c:v>
                  </c:pt>
                  <c:pt idx="20">
                    <c:v>perawat</c:v>
                  </c:pt>
                </c:lvl>
                <c:lvl>
                  <c:pt idx="0">
                    <c:v>Bali-Nusa Tenggara</c:v>
                  </c:pt>
                  <c:pt idx="3">
                    <c:v>Jawa</c:v>
                  </c:pt>
                  <c:pt idx="6">
                    <c:v>Kalimantan</c:v>
                  </c:pt>
                  <c:pt idx="9">
                    <c:v>Maluku</c:v>
                  </c:pt>
                  <c:pt idx="12">
                    <c:v>Papua</c:v>
                  </c:pt>
                  <c:pt idx="15">
                    <c:v>Sulawesi</c:v>
                  </c:pt>
                  <c:pt idx="18">
                    <c:v>Sumatera</c:v>
                  </c:pt>
                </c:lvl>
              </c:multiLvlStrCache>
            </c:multiLvlStrRef>
          </c:cat>
          <c:val>
            <c:numRef>
              <c:f>pkm!$D$15:$D$35</c:f>
              <c:numCache>
                <c:formatCode>General</c:formatCode>
                <c:ptCount val="21"/>
                <c:pt idx="0">
                  <c:v>-255</c:v>
                </c:pt>
                <c:pt idx="1">
                  <c:v>-169</c:v>
                </c:pt>
                <c:pt idx="2">
                  <c:v>-249</c:v>
                </c:pt>
                <c:pt idx="3">
                  <c:v>-426</c:v>
                </c:pt>
                <c:pt idx="4">
                  <c:v>-560</c:v>
                </c:pt>
                <c:pt idx="5">
                  <c:v>-1659</c:v>
                </c:pt>
                <c:pt idx="6">
                  <c:v>-276</c:v>
                </c:pt>
                <c:pt idx="7">
                  <c:v>-233</c:v>
                </c:pt>
                <c:pt idx="8">
                  <c:v>-198</c:v>
                </c:pt>
                <c:pt idx="9">
                  <c:v>-113</c:v>
                </c:pt>
                <c:pt idx="10">
                  <c:v>-152</c:v>
                </c:pt>
                <c:pt idx="11">
                  <c:v>-50</c:v>
                </c:pt>
                <c:pt idx="12">
                  <c:v>-323</c:v>
                </c:pt>
                <c:pt idx="13">
                  <c:v>-357</c:v>
                </c:pt>
                <c:pt idx="14">
                  <c:v>-307</c:v>
                </c:pt>
                <c:pt idx="15">
                  <c:v>-407</c:v>
                </c:pt>
                <c:pt idx="16">
                  <c:v>-342</c:v>
                </c:pt>
                <c:pt idx="17">
                  <c:v>-442</c:v>
                </c:pt>
                <c:pt idx="18">
                  <c:v>-431</c:v>
                </c:pt>
                <c:pt idx="19">
                  <c:v>-304</c:v>
                </c:pt>
                <c:pt idx="20">
                  <c:v>-770</c:v>
                </c:pt>
              </c:numCache>
            </c:numRef>
          </c:val>
        </c:ser>
        <c:dLbls>
          <c:showLegendKey val="0"/>
          <c:showVal val="0"/>
          <c:showCatName val="0"/>
          <c:showSerName val="0"/>
          <c:showPercent val="0"/>
          <c:showBubbleSize val="0"/>
        </c:dLbls>
        <c:gapWidth val="150"/>
        <c:overlap val="100"/>
        <c:axId val="22492288"/>
        <c:axId val="22493824"/>
      </c:barChart>
      <c:catAx>
        <c:axId val="22492288"/>
        <c:scaling>
          <c:orientation val="minMax"/>
        </c:scaling>
        <c:delete val="0"/>
        <c:axPos val="b"/>
        <c:numFmt formatCode="General" sourceLinked="0"/>
        <c:majorTickMark val="out"/>
        <c:minorTickMark val="none"/>
        <c:tickLblPos val="nextTo"/>
        <c:txPr>
          <a:bodyPr/>
          <a:lstStyle/>
          <a:p>
            <a:pPr>
              <a:defRPr sz="1400"/>
            </a:pPr>
            <a:endParaRPr lang="en-US"/>
          </a:p>
        </c:txPr>
        <c:crossAx val="22493824"/>
        <c:crossesAt val="0"/>
        <c:auto val="1"/>
        <c:lblAlgn val="ctr"/>
        <c:lblOffset val="1000"/>
        <c:noMultiLvlLbl val="0"/>
      </c:catAx>
      <c:valAx>
        <c:axId val="22493824"/>
        <c:scaling>
          <c:orientation val="minMax"/>
          <c:max val="3000"/>
          <c:min val="-1800"/>
        </c:scaling>
        <c:delete val="0"/>
        <c:axPos val="l"/>
        <c:numFmt formatCode="#,##0;[Red]#,##0" sourceLinked="0"/>
        <c:majorTickMark val="out"/>
        <c:minorTickMark val="none"/>
        <c:tickLblPos val="nextTo"/>
        <c:txPr>
          <a:bodyPr/>
          <a:lstStyle/>
          <a:p>
            <a:pPr>
              <a:defRPr sz="1600"/>
            </a:pPr>
            <a:endParaRPr lang="en-US"/>
          </a:p>
        </c:txPr>
        <c:crossAx val="22492288"/>
        <c:crosses val="autoZero"/>
        <c:crossBetween val="between"/>
        <c:majorUnit val="300"/>
      </c:valAx>
    </c:plotArea>
    <c:plotVisOnly val="1"/>
    <c:dispBlanksAs val="gap"/>
    <c:showDLblsOverMax val="0"/>
  </c:chart>
  <c:externalData r:id="rId2">
    <c:autoUpdate val="0"/>
  </c:externalData>
  <c:userShapes r:id="rId3"/>
</c:chartSpace>
</file>

<file path=ppt/drawings/drawing1.xml><?xml version="1.0" encoding="utf-8"?>
<c:userShapes xmlns:c="http://schemas.openxmlformats.org/drawingml/2006/chart">
  <cdr:relSizeAnchor xmlns:cdr="http://schemas.openxmlformats.org/drawingml/2006/chartDrawing">
    <cdr:from>
      <cdr:x>0</cdr:x>
      <cdr:y>0</cdr:y>
    </cdr:from>
    <cdr:to>
      <cdr:x>0.13714</cdr:x>
      <cdr:y>0.18533</cdr:y>
    </cdr:to>
    <cdr:sp macro="" textlink="">
      <cdr:nvSpPr>
        <cdr:cNvPr id="2" name="TextBox 1"/>
        <cdr:cNvSpPr txBox="1"/>
      </cdr:nvSpPr>
      <cdr:spPr>
        <a:xfrm xmlns:a="http://schemas.openxmlformats.org/drawingml/2006/main">
          <a:off x="0" y="0"/>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id-ID" sz="1800" smtClean="0"/>
            <a:t>% </a:t>
          </a:r>
          <a:r>
            <a:rPr lang="en-US" sz="1800" smtClean="0"/>
            <a:t>d</a:t>
          </a:r>
          <a:r>
            <a:rPr lang="id-ID" sz="1800" smtClean="0"/>
            <a:t>aerah </a:t>
          </a:r>
          <a:r>
            <a:rPr lang="en-US" sz="1800" smtClean="0"/>
            <a:t>ada </a:t>
          </a:r>
          <a:r>
            <a:rPr lang="en-US" sz="1800"/>
            <a:t>insentif</a:t>
          </a:r>
        </a:p>
      </cdr:txBody>
    </cdr:sp>
  </cdr:relSizeAnchor>
  <cdr:relSizeAnchor xmlns:cdr="http://schemas.openxmlformats.org/drawingml/2006/chartDrawing">
    <cdr:from>
      <cdr:x>0.81356</cdr:x>
      <cdr:y>0</cdr:y>
    </cdr:from>
    <cdr:to>
      <cdr:x>0.96402</cdr:x>
      <cdr:y>0.18533</cdr:y>
    </cdr:to>
    <cdr:sp macro="" textlink="">
      <cdr:nvSpPr>
        <cdr:cNvPr id="3" name="TextBox 2"/>
        <cdr:cNvSpPr txBox="1"/>
      </cdr:nvSpPr>
      <cdr:spPr>
        <a:xfrm xmlns:a="http://schemas.openxmlformats.org/drawingml/2006/main">
          <a:off x="6912768" y="0"/>
          <a:ext cx="1278450" cy="1000893"/>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id-ID" sz="2000">
              <a:solidFill>
                <a:srgbClr val="0000FF"/>
              </a:solidFill>
            </a:rPr>
            <a:t>Indeks Fiskal</a:t>
          </a:r>
          <a:endParaRPr lang="en-US" sz="2000">
            <a:solidFill>
              <a:srgbClr val="0000FF"/>
            </a:solidFill>
          </a:endParaRPr>
        </a:p>
      </cdr:txBody>
    </cdr:sp>
  </cdr:relSizeAnchor>
</c:userShapes>
</file>

<file path=ppt/drawings/drawing2.xml><?xml version="1.0" encoding="utf-8"?>
<c:userShapes xmlns:c="http://schemas.openxmlformats.org/drawingml/2006/chart">
  <cdr:relSizeAnchor xmlns:cdr="http://schemas.openxmlformats.org/drawingml/2006/chartDrawing">
    <cdr:from>
      <cdr:x>0</cdr:x>
      <cdr:y>0.50121</cdr:y>
    </cdr:from>
    <cdr:to>
      <cdr:x>0.04805</cdr:x>
      <cdr:y>0.72074</cdr:y>
    </cdr:to>
    <cdr:sp macro="" textlink="">
      <cdr:nvSpPr>
        <cdr:cNvPr id="2" name="TextBox 1"/>
        <cdr:cNvSpPr txBox="1"/>
      </cdr:nvSpPr>
      <cdr:spPr>
        <a:xfrm xmlns:a="http://schemas.openxmlformats.org/drawingml/2006/main">
          <a:off x="-467544" y="2592288"/>
          <a:ext cx="408278" cy="1135415"/>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id-ID" sz="1800"/>
            <a:t>P</a:t>
          </a:r>
        </a:p>
        <a:p xmlns:a="http://schemas.openxmlformats.org/drawingml/2006/main">
          <a:r>
            <a:rPr lang="id-ID" sz="1800"/>
            <a:t>K</a:t>
          </a:r>
        </a:p>
        <a:p xmlns:a="http://schemas.openxmlformats.org/drawingml/2006/main">
          <a:r>
            <a:rPr lang="id-ID" sz="1800"/>
            <a:t>M</a:t>
          </a:r>
          <a:endParaRPr lang="en-US" sz="180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d-ID"/>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633D383-4C7B-432C-95F3-D70AC5C463D0}" type="datetimeFigureOut">
              <a:rPr lang="id-ID" smtClean="0"/>
              <a:t>22/08/2014</a:t>
            </a:fld>
            <a:endParaRPr lang="id-ID"/>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d-ID"/>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d-ID"/>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6056336-3AFB-4A3A-878F-4D91A07C04BE}" type="slidenum">
              <a:rPr lang="id-ID" smtClean="0"/>
              <a:t>‹#›</a:t>
            </a:fld>
            <a:endParaRPr lang="id-ID"/>
          </a:p>
        </p:txBody>
      </p:sp>
    </p:spTree>
    <p:extLst>
      <p:ext uri="{BB962C8B-B14F-4D97-AF65-F5344CB8AC3E}">
        <p14:creationId xmlns:p14="http://schemas.microsoft.com/office/powerpoint/2010/main" val="40613090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6056336-3AFB-4A3A-878F-4D91A07C04BE}" type="slidenum">
              <a:rPr lang="id-ID" smtClean="0"/>
              <a:t>1</a:t>
            </a:fld>
            <a:endParaRPr lang="id-ID"/>
          </a:p>
        </p:txBody>
      </p:sp>
    </p:spTree>
    <p:extLst>
      <p:ext uri="{BB962C8B-B14F-4D97-AF65-F5344CB8AC3E}">
        <p14:creationId xmlns:p14="http://schemas.microsoft.com/office/powerpoint/2010/main" val="14995003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d-ID" sz="1200" kern="1200" dirty="0" smtClean="0">
                <a:solidFill>
                  <a:schemeClr val="tx1"/>
                </a:solidFill>
                <a:latin typeface="+mn-lt"/>
                <a:ea typeface="+mn-ea"/>
                <a:cs typeface="+mn-cs"/>
              </a:rPr>
              <a:t>visi Kemenkes Kesehatan:</a:t>
            </a:r>
          </a:p>
          <a:p>
            <a:r>
              <a:rPr lang="id-ID" sz="1200" kern="1200" dirty="0" smtClean="0">
                <a:solidFill>
                  <a:schemeClr val="tx1"/>
                </a:solidFill>
                <a:latin typeface="+mn-lt"/>
                <a:ea typeface="+mn-ea"/>
                <a:cs typeface="+mn-cs"/>
              </a:rPr>
              <a:t>"masyarakat yang mandiri untuk hidup sehat“</a:t>
            </a:r>
          </a:p>
          <a:p>
            <a:endParaRPr lang="id-ID" sz="1200" kern="1200" dirty="0" smtClean="0">
              <a:solidFill>
                <a:schemeClr val="tx1"/>
              </a:solidFill>
              <a:latin typeface="+mn-lt"/>
              <a:ea typeface="+mn-ea"/>
              <a:cs typeface="+mn-cs"/>
            </a:endParaRPr>
          </a:p>
          <a:p>
            <a:r>
              <a:rPr lang="id-ID" sz="1200" kern="1200" dirty="0" smtClean="0">
                <a:solidFill>
                  <a:schemeClr val="tx1"/>
                </a:solidFill>
                <a:latin typeface="+mn-lt"/>
                <a:ea typeface="+mn-ea"/>
                <a:cs typeface="+mn-cs"/>
              </a:rPr>
              <a:t>dengan grand strategy: "meningkatkan akses masyarakat terhadap pelayanan kesehatan yang berkualitas"  </a:t>
            </a:r>
          </a:p>
          <a:p>
            <a:r>
              <a:rPr lang="id-ID" sz="1200" kern="1200" dirty="0" smtClean="0">
                <a:solidFill>
                  <a:schemeClr val="tx1"/>
                </a:solidFill>
                <a:latin typeface="+mn-lt"/>
                <a:ea typeface="+mn-ea"/>
                <a:cs typeface="+mn-cs"/>
              </a:rPr>
              <a:t>salah satu inidikatornya adalah di </a:t>
            </a:r>
            <a:r>
              <a:rPr lang="nn-NO" sz="1200" kern="1200" dirty="0" smtClean="0">
                <a:solidFill>
                  <a:schemeClr val="tx1"/>
                </a:solidFill>
                <a:latin typeface="+mn-lt"/>
                <a:ea typeface="+mn-ea"/>
                <a:cs typeface="+mn-cs"/>
              </a:rPr>
              <a:t>setiap desa tersedia SDM kesehatan yang</a:t>
            </a:r>
            <a:r>
              <a:rPr lang="id-ID" sz="1200" kern="1200" dirty="0" smtClean="0">
                <a:solidFill>
                  <a:schemeClr val="tx1"/>
                </a:solidFill>
                <a:latin typeface="+mn-lt"/>
                <a:ea typeface="+mn-ea"/>
                <a:cs typeface="+mn-cs"/>
              </a:rPr>
              <a:t> berkompeten </a:t>
            </a:r>
            <a:endParaRPr lang="id-ID" dirty="0"/>
          </a:p>
        </p:txBody>
      </p:sp>
      <p:sp>
        <p:nvSpPr>
          <p:cNvPr id="4" name="Slide Number Placeholder 3"/>
          <p:cNvSpPr>
            <a:spLocks noGrp="1"/>
          </p:cNvSpPr>
          <p:nvPr>
            <p:ph type="sldNum" sz="quarter" idx="10"/>
          </p:nvPr>
        </p:nvSpPr>
        <p:spPr/>
        <p:txBody>
          <a:bodyPr/>
          <a:lstStyle/>
          <a:p>
            <a:fld id="{96056336-3AFB-4A3A-878F-4D91A07C04BE}" type="slidenum">
              <a:rPr lang="id-ID" smtClean="0"/>
              <a:t>2</a:t>
            </a:fld>
            <a:endParaRPr lang="id-ID"/>
          </a:p>
        </p:txBody>
      </p:sp>
    </p:spTree>
    <p:extLst>
      <p:ext uri="{BB962C8B-B14F-4D97-AF65-F5344CB8AC3E}">
        <p14:creationId xmlns:p14="http://schemas.microsoft.com/office/powerpoint/2010/main" val="35239293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d-ID" sz="1200" smtClean="0">
                <a:solidFill>
                  <a:schemeClr val="bg2">
                    <a:lumMod val="10000"/>
                  </a:schemeClr>
                </a:solidFill>
              </a:rPr>
              <a:t>Merujuk kepada tujuan khusus kajian dan realita insentif yang ada (dimana insentif</a:t>
            </a:r>
            <a:r>
              <a:rPr lang="id-ID" sz="1200" baseline="0" smtClean="0">
                <a:solidFill>
                  <a:schemeClr val="bg2">
                    <a:lumMod val="10000"/>
                  </a:schemeClr>
                </a:solidFill>
              </a:rPr>
              <a:t> berbasis golongan, bukan kinerja/beban kerja)</a:t>
            </a:r>
            <a:endParaRPr lang="id-ID" sz="1200" smtClean="0">
              <a:solidFill>
                <a:schemeClr val="bg2">
                  <a:lumMod val="10000"/>
                </a:schemeClr>
              </a:solidFill>
            </a:endParaRPr>
          </a:p>
          <a:p>
            <a:r>
              <a:rPr lang="en-US" sz="1200" smtClean="0">
                <a:solidFill>
                  <a:schemeClr val="bg2">
                    <a:lumMod val="10000"/>
                  </a:schemeClr>
                </a:solidFill>
              </a:rPr>
              <a:t>Guidelines</a:t>
            </a:r>
            <a:r>
              <a:rPr lang="en-US" sz="1200" dirty="0" smtClean="0">
                <a:solidFill>
                  <a:schemeClr val="bg2">
                    <a:lumMod val="10000"/>
                  </a:schemeClr>
                </a:solidFill>
              </a:rPr>
              <a:t>: </a:t>
            </a:r>
            <a:r>
              <a:rPr lang="id-ID" sz="1200" dirty="0" smtClean="0">
                <a:solidFill>
                  <a:schemeClr val="bg2">
                    <a:lumMod val="10000"/>
                  </a:schemeClr>
                </a:solidFill>
              </a:rPr>
              <a:t> </a:t>
            </a:r>
            <a:r>
              <a:rPr lang="en-US" sz="1200" dirty="0" smtClean="0">
                <a:solidFill>
                  <a:schemeClr val="bg2">
                    <a:lumMod val="10000"/>
                  </a:schemeClr>
                </a:solidFill>
              </a:rPr>
              <a:t>Incentives for Health Professionals  by the Global Health Workforce Alliance (GHWA)</a:t>
            </a:r>
            <a:r>
              <a:rPr lang="id-ID" sz="1200" dirty="0" smtClean="0">
                <a:solidFill>
                  <a:schemeClr val="bg2">
                    <a:lumMod val="10000"/>
                  </a:schemeClr>
                </a:solidFill>
              </a:rPr>
              <a:t>&amp; </a:t>
            </a:r>
            <a:r>
              <a:rPr lang="en-US" sz="1200" dirty="0" smtClean="0">
                <a:solidFill>
                  <a:schemeClr val="bg2">
                    <a:lumMod val="10000"/>
                  </a:schemeClr>
                </a:solidFill>
              </a:rPr>
              <a:t>World Health Organization (WHO)</a:t>
            </a:r>
          </a:p>
          <a:p>
            <a:r>
              <a:rPr lang="id-ID" dirty="0" smtClean="0">
                <a:solidFill>
                  <a:srgbClr val="000000"/>
                </a:solidFill>
                <a:latin typeface="Times New Roman"/>
              </a:rPr>
              <a:t>Pola insentif bagi tenaga kesehatan di daerah terpencil diharapkan dapat </a:t>
            </a:r>
            <a:r>
              <a:rPr lang="es-ES" dirty="0" err="1" smtClean="0">
                <a:solidFill>
                  <a:srgbClr val="000000"/>
                </a:solidFill>
                <a:latin typeface="Times New Roman"/>
              </a:rPr>
              <a:t>memperbesar</a:t>
            </a:r>
            <a:r>
              <a:rPr lang="es-ES" dirty="0" smtClean="0">
                <a:solidFill>
                  <a:srgbClr val="000000"/>
                </a:solidFill>
                <a:latin typeface="Times New Roman"/>
              </a:rPr>
              <a:t> </a:t>
            </a:r>
            <a:r>
              <a:rPr lang="es-ES" dirty="0" err="1" smtClean="0">
                <a:solidFill>
                  <a:srgbClr val="000000"/>
                </a:solidFill>
                <a:latin typeface="Times New Roman"/>
              </a:rPr>
              <a:t>minat</a:t>
            </a:r>
            <a:r>
              <a:rPr lang="es-ES" dirty="0" smtClean="0">
                <a:solidFill>
                  <a:srgbClr val="000000"/>
                </a:solidFill>
                <a:latin typeface="Times New Roman"/>
              </a:rPr>
              <a:t> dan </a:t>
            </a:r>
            <a:r>
              <a:rPr lang="es-ES" dirty="0" err="1" smtClean="0">
                <a:solidFill>
                  <a:srgbClr val="000000"/>
                </a:solidFill>
                <a:latin typeface="Times New Roman"/>
              </a:rPr>
              <a:t>motivasi</a:t>
            </a:r>
            <a:r>
              <a:rPr lang="es-ES" dirty="0" smtClean="0">
                <a:solidFill>
                  <a:srgbClr val="000000"/>
                </a:solidFill>
                <a:latin typeface="Times New Roman"/>
              </a:rPr>
              <a:t> </a:t>
            </a:r>
            <a:r>
              <a:rPr lang="es-ES" dirty="0" err="1" smtClean="0">
                <a:solidFill>
                  <a:srgbClr val="000000"/>
                </a:solidFill>
                <a:latin typeface="Times New Roman"/>
              </a:rPr>
              <a:t>serta</a:t>
            </a:r>
            <a:r>
              <a:rPr lang="id-ID" dirty="0" smtClean="0">
                <a:solidFill>
                  <a:srgbClr val="000000"/>
                </a:solidFill>
                <a:latin typeface="Times New Roman"/>
              </a:rPr>
              <a:t> </a:t>
            </a:r>
            <a:r>
              <a:rPr lang="fi-FI" dirty="0" smtClean="0">
                <a:solidFill>
                  <a:srgbClr val="000000"/>
                </a:solidFill>
                <a:latin typeface="Times New Roman"/>
              </a:rPr>
              <a:t>meningkatkan ‘daya tahan’ </a:t>
            </a:r>
            <a:r>
              <a:rPr lang="id-ID" dirty="0" smtClean="0">
                <a:solidFill>
                  <a:srgbClr val="000000"/>
                </a:solidFill>
                <a:latin typeface="Times New Roman"/>
              </a:rPr>
              <a:t>keberadaan tenaga </a:t>
            </a:r>
            <a:r>
              <a:rPr lang="fi-FI" dirty="0" smtClean="0">
                <a:solidFill>
                  <a:srgbClr val="000000"/>
                </a:solidFill>
                <a:latin typeface="Times New Roman"/>
              </a:rPr>
              <a:t>Kesehatan </a:t>
            </a:r>
            <a:r>
              <a:rPr lang="id-ID" dirty="0" smtClean="0">
                <a:solidFill>
                  <a:srgbClr val="000000"/>
                </a:solidFill>
                <a:latin typeface="Times New Roman"/>
              </a:rPr>
              <a:t>di daerah terpencil. </a:t>
            </a:r>
          </a:p>
          <a:p>
            <a:r>
              <a:rPr lang="id-ID" dirty="0" smtClean="0">
                <a:solidFill>
                  <a:srgbClr val="000000"/>
                </a:solidFill>
                <a:latin typeface="Times New Roman"/>
              </a:rPr>
              <a:t>Tentu dituntut pula komitmen Pemerintah Propinsi dan Kabupaten untuk</a:t>
            </a:r>
          </a:p>
          <a:p>
            <a:r>
              <a:rPr lang="id-ID" dirty="0" smtClean="0">
                <a:solidFill>
                  <a:srgbClr val="000000"/>
                </a:solidFill>
                <a:latin typeface="Times New Roman"/>
              </a:rPr>
              <a:t>memberikan dukungan kuat. </a:t>
            </a:r>
          </a:p>
          <a:p>
            <a:pPr marL="0" marR="0" indent="0" algn="l" defTabSz="914400" rtl="0" eaLnBrk="1" fontAlgn="auto" latinLnBrk="0" hangingPunct="1">
              <a:lnSpc>
                <a:spcPct val="100000"/>
              </a:lnSpc>
              <a:spcBef>
                <a:spcPts val="0"/>
              </a:spcBef>
              <a:spcAft>
                <a:spcPts val="0"/>
              </a:spcAft>
              <a:buClrTx/>
              <a:buSzTx/>
              <a:buFontTx/>
              <a:buNone/>
              <a:tabLst/>
              <a:defRPr/>
            </a:pPr>
            <a:r>
              <a:rPr lang="id-ID" sz="1200" kern="1200" dirty="0" smtClean="0">
                <a:solidFill>
                  <a:schemeClr val="tx1"/>
                </a:solidFill>
                <a:latin typeface="+mn-lt"/>
                <a:ea typeface="+mn-ea"/>
                <a:cs typeface="+mn-cs"/>
              </a:rPr>
              <a:t>sistem kompensasi saat ini telah mempehitungkan : golongan ruang, masa kerja, jabatan, kemampuan keuangan negara, pendidikan dan  promosi , dan “tidak” memperhitungkan lingkungan kerja,  prestasi, sifat pekerjaan, ketrampilan, wilayah kerja, keahlian, dan jenis pekerjaan</a:t>
            </a:r>
          </a:p>
          <a:p>
            <a:pPr marL="0" marR="0" indent="0" algn="l" defTabSz="914400" rtl="0" eaLnBrk="1" fontAlgn="auto" latinLnBrk="0" hangingPunct="1">
              <a:lnSpc>
                <a:spcPct val="100000"/>
              </a:lnSpc>
              <a:spcBef>
                <a:spcPts val="0"/>
              </a:spcBef>
              <a:spcAft>
                <a:spcPts val="0"/>
              </a:spcAft>
              <a:buClrTx/>
              <a:buSzTx/>
              <a:buFontTx/>
              <a:buNone/>
              <a:tabLst/>
              <a:defRPr/>
            </a:pPr>
            <a:r>
              <a:rPr lang="id-ID" sz="1200" i="1" kern="1200" dirty="0" smtClean="0">
                <a:solidFill>
                  <a:schemeClr val="tx1"/>
                </a:solidFill>
                <a:latin typeface="+mn-lt"/>
                <a:ea typeface="+mn-ea"/>
                <a:cs typeface="+mn-cs"/>
              </a:rPr>
              <a:t>PNS menilai bahwa kompensasi saat ini belum memperhitungkan beban kerja yang belum mampu mendorong peningkatan produktivitas, kreativitas, prestasi, dan konsentrasi sepenuhnya pada pekerjaan</a:t>
            </a:r>
          </a:p>
        </p:txBody>
      </p:sp>
      <p:sp>
        <p:nvSpPr>
          <p:cNvPr id="4" name="Slide Number Placeholder 3"/>
          <p:cNvSpPr>
            <a:spLocks noGrp="1"/>
          </p:cNvSpPr>
          <p:nvPr>
            <p:ph type="sldNum" sz="quarter" idx="10"/>
          </p:nvPr>
        </p:nvSpPr>
        <p:spPr/>
        <p:txBody>
          <a:bodyPr/>
          <a:lstStyle/>
          <a:p>
            <a:fld id="{7A89DAA1-26EE-4095-A93A-9EFFE7C61FCE}" type="slidenum">
              <a:rPr lang="id-ID" smtClean="0"/>
              <a:t>6</a:t>
            </a:fld>
            <a:endParaRPr lang="id-ID"/>
          </a:p>
        </p:txBody>
      </p:sp>
    </p:spTree>
    <p:extLst>
      <p:ext uri="{BB962C8B-B14F-4D97-AF65-F5344CB8AC3E}">
        <p14:creationId xmlns:p14="http://schemas.microsoft.com/office/powerpoint/2010/main" val="16392915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d-ID" smtClean="0"/>
              <a:t>Untuk mengukur beban kerja ditanyakan apa yang telah dikerjakan oleh nakes selama satu hari kemarin (ada unsur kesediaan untuk melaksanakan tugas)</a:t>
            </a:r>
          </a:p>
          <a:p>
            <a:r>
              <a:rPr lang="id-ID" smtClean="0"/>
              <a:t>Nilai signifikansi &lt;0,05 </a:t>
            </a:r>
            <a:r>
              <a:rPr lang="id-ID" smtClean="0">
                <a:sym typeface="Wingdings" pitchFamily="2" charset="2"/>
              </a:rPr>
              <a:t> ada asosiasi antara kepuasan atas gaji terhadap beban kerja yang diambil</a:t>
            </a:r>
          </a:p>
          <a:p>
            <a:r>
              <a:rPr lang="id-ID" smtClean="0">
                <a:sym typeface="Wingdings" pitchFamily="2" charset="2"/>
              </a:rPr>
              <a:t>Kepuasan atas gaji berasosiasi dengan beban kerja</a:t>
            </a:r>
            <a:endParaRPr lang="en-US"/>
          </a:p>
        </p:txBody>
      </p:sp>
      <p:sp>
        <p:nvSpPr>
          <p:cNvPr id="4" name="Slide Number Placeholder 3"/>
          <p:cNvSpPr>
            <a:spLocks noGrp="1"/>
          </p:cNvSpPr>
          <p:nvPr>
            <p:ph type="sldNum" sz="quarter" idx="10"/>
          </p:nvPr>
        </p:nvSpPr>
        <p:spPr/>
        <p:txBody>
          <a:bodyPr/>
          <a:lstStyle/>
          <a:p>
            <a:fld id="{96056336-3AFB-4A3A-878F-4D91A07C04BE}" type="slidenum">
              <a:rPr lang="id-ID" smtClean="0"/>
              <a:t>13</a:t>
            </a:fld>
            <a:endParaRPr lang="id-ID"/>
          </a:p>
        </p:txBody>
      </p:sp>
    </p:spTree>
    <p:extLst>
      <p:ext uri="{BB962C8B-B14F-4D97-AF65-F5344CB8AC3E}">
        <p14:creationId xmlns:p14="http://schemas.microsoft.com/office/powerpoint/2010/main" val="27248513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d-ID" sz="1200" kern="1200" smtClean="0">
                <a:solidFill>
                  <a:schemeClr val="tx2"/>
                </a:solidFill>
                <a:effectLst/>
                <a:latin typeface="+mn-lt"/>
                <a:ea typeface="+mn-ea"/>
                <a:cs typeface="+mn-cs"/>
              </a:rPr>
              <a:t>Regulasi merupakan salah satu instrumen penting untuk mendukung pelaksanaan distribusi tenaga kesehatan. Regulasi dapat mengatur proses rekrutmen, penugasan, dan retensi</a:t>
            </a:r>
          </a:p>
          <a:p>
            <a:pPr marL="0" marR="0" indent="0" algn="l" defTabSz="914400" rtl="0" eaLnBrk="1" fontAlgn="auto" latinLnBrk="0" hangingPunct="1">
              <a:lnSpc>
                <a:spcPct val="100000"/>
              </a:lnSpc>
              <a:spcBef>
                <a:spcPts val="0"/>
              </a:spcBef>
              <a:spcAft>
                <a:spcPts val="0"/>
              </a:spcAft>
              <a:buClrTx/>
              <a:buSzTx/>
              <a:buFontTx/>
              <a:buNone/>
              <a:tabLst/>
              <a:defRPr/>
            </a:pPr>
            <a:r>
              <a:rPr lang="id-ID" sz="1200" kern="1200" smtClean="0">
                <a:solidFill>
                  <a:schemeClr val="tx2"/>
                </a:solidFill>
                <a:effectLst/>
                <a:latin typeface="+mn-lt"/>
                <a:ea typeface="+mn-ea"/>
                <a:cs typeface="+mn-cs"/>
              </a:rPr>
              <a:t>Instrumen ini diyakini dapat berjalan efektif diterapkan di daerah  untuk jangka pendek dan memungkinkan tenaga kesehatan untuk bekerja secara temporer dan semi permanen. Namun instrument ini memerlukan kekuatan dukungan payung hukum yang kuat.</a:t>
            </a:r>
            <a:endParaRPr lang="en-US" sz="1200" kern="1200" smtClean="0">
              <a:solidFill>
                <a:schemeClr val="tx2"/>
              </a:solidFill>
              <a:effectLst/>
              <a:latin typeface="+mn-lt"/>
              <a:ea typeface="+mn-ea"/>
              <a:cs typeface="+mn-cs"/>
            </a:endParaRPr>
          </a:p>
          <a:p>
            <a:endParaRPr lang="en-US"/>
          </a:p>
        </p:txBody>
      </p:sp>
      <p:sp>
        <p:nvSpPr>
          <p:cNvPr id="4" name="Slide Number Placeholder 3"/>
          <p:cNvSpPr>
            <a:spLocks noGrp="1"/>
          </p:cNvSpPr>
          <p:nvPr>
            <p:ph type="sldNum" sz="quarter" idx="10"/>
          </p:nvPr>
        </p:nvSpPr>
        <p:spPr/>
        <p:txBody>
          <a:bodyPr/>
          <a:lstStyle/>
          <a:p>
            <a:fld id="{96056336-3AFB-4A3A-878F-4D91A07C04BE}" type="slidenum">
              <a:rPr lang="id-ID" smtClean="0"/>
              <a:t>21</a:t>
            </a:fld>
            <a:endParaRPr lang="id-ID"/>
          </a:p>
        </p:txBody>
      </p:sp>
    </p:spTree>
    <p:extLst>
      <p:ext uri="{BB962C8B-B14F-4D97-AF65-F5344CB8AC3E}">
        <p14:creationId xmlns:p14="http://schemas.microsoft.com/office/powerpoint/2010/main" val="38315939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6056336-3AFB-4A3A-878F-4D91A07C04BE}" type="slidenum">
              <a:rPr lang="id-ID" smtClean="0"/>
              <a:t>22</a:t>
            </a:fld>
            <a:endParaRPr lang="id-ID"/>
          </a:p>
        </p:txBody>
      </p:sp>
    </p:spTree>
    <p:extLst>
      <p:ext uri="{BB962C8B-B14F-4D97-AF65-F5344CB8AC3E}">
        <p14:creationId xmlns:p14="http://schemas.microsoft.com/office/powerpoint/2010/main" val="2006312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Jika ditinjau dari besaran insentif yang diberikan, tunjangan bagi tenaga kesehatan relative lebih besar dibandingkan tenaga pendidik, tetapi jika ditinjau dari beban kerja tentu hal ini menjadi kecemburuan tersendiri. Berdasarkan hasil pengumpulan data juga diketahui bahwa beban kerja petugas kesehatan ada yang berlebih.  Kondisi ini seharusnya mendapatkan apresiasi tersendiri. Untuk itu diperlukan perhitungan yang lebih rinci terkait beban kerja dan insentif yang diterima tenaga kesehatan sehingga prinsip keadilan dapat terpenuhi. </a:t>
            </a:r>
          </a:p>
          <a:p>
            <a:endParaRPr lang="en-US"/>
          </a:p>
        </p:txBody>
      </p:sp>
      <p:sp>
        <p:nvSpPr>
          <p:cNvPr id="4" name="Slide Number Placeholder 3"/>
          <p:cNvSpPr>
            <a:spLocks noGrp="1"/>
          </p:cNvSpPr>
          <p:nvPr>
            <p:ph type="sldNum" sz="quarter" idx="10"/>
          </p:nvPr>
        </p:nvSpPr>
        <p:spPr/>
        <p:txBody>
          <a:bodyPr/>
          <a:lstStyle/>
          <a:p>
            <a:fld id="{96056336-3AFB-4A3A-878F-4D91A07C04BE}" type="slidenum">
              <a:rPr lang="id-ID" smtClean="0"/>
              <a:t>37</a:t>
            </a:fld>
            <a:endParaRPr lang="id-ID"/>
          </a:p>
        </p:txBody>
      </p:sp>
    </p:spTree>
    <p:extLst>
      <p:ext uri="{BB962C8B-B14F-4D97-AF65-F5344CB8AC3E}">
        <p14:creationId xmlns:p14="http://schemas.microsoft.com/office/powerpoint/2010/main" val="4604462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6056336-3AFB-4A3A-878F-4D91A07C04BE}" type="slidenum">
              <a:rPr lang="id-ID" smtClean="0"/>
              <a:t>39</a:t>
            </a:fld>
            <a:endParaRPr lang="id-ID"/>
          </a:p>
        </p:txBody>
      </p:sp>
    </p:spTree>
    <p:extLst>
      <p:ext uri="{BB962C8B-B14F-4D97-AF65-F5344CB8AC3E}">
        <p14:creationId xmlns:p14="http://schemas.microsoft.com/office/powerpoint/2010/main" val="21368324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1" name="Rectangle 10"/>
          <p:cNvSpPr/>
          <p:nvPr/>
        </p:nvSpPr>
        <p:spPr>
          <a:xfrm>
            <a:off x="0" y="0"/>
            <a:ext cx="752475" cy="6858000"/>
          </a:xfrm>
          <a:prstGeom prst="rect">
            <a:avLst/>
          </a:prstGeom>
          <a:gradFill>
            <a:gsLst>
              <a:gs pos="0">
                <a:schemeClr val="accent1">
                  <a:lumMod val="60000"/>
                  <a:lumOff val="40000"/>
                </a:schemeClr>
              </a:gs>
              <a:gs pos="50000">
                <a:schemeClr val="accent1"/>
              </a:gs>
              <a:gs pos="100000">
                <a:schemeClr val="accent6">
                  <a:lumMod val="75000"/>
                </a:schemeClr>
              </a:gs>
            </a:gsLst>
            <a:lin ang="5400000" scaled="0"/>
          </a:gradFill>
          <a:ln>
            <a:noFill/>
          </a:ln>
          <a:effectLst>
            <a:innerShdw blurRad="190500" dist="25400">
              <a:prstClr val="black">
                <a:alpha val="6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effectLst>
                <a:innerShdw blurRad="63500" dist="50800" dir="18900000">
                  <a:prstClr val="black">
                    <a:alpha val="50000"/>
                  </a:prstClr>
                </a:innerShdw>
              </a:effectLst>
            </a:endParaRPr>
          </a:p>
        </p:txBody>
      </p:sp>
      <p:sp>
        <p:nvSpPr>
          <p:cNvPr id="2" name="Title 1"/>
          <p:cNvSpPr>
            <a:spLocks noGrp="1"/>
          </p:cNvSpPr>
          <p:nvPr>
            <p:ph type="ctrTitle"/>
          </p:nvPr>
        </p:nvSpPr>
        <p:spPr>
          <a:xfrm>
            <a:off x="1216152" y="1267485"/>
            <a:ext cx="7235981" cy="5133316"/>
          </a:xfrm>
        </p:spPr>
        <p:txBody>
          <a:bodyPr/>
          <a:lstStyle>
            <a:lvl1pPr>
              <a:defRPr sz="11500"/>
            </a:lvl1pPr>
          </a:lstStyle>
          <a:p>
            <a:r>
              <a:rPr lang="en-US" smtClean="0"/>
              <a:t>Click to edit Master title style</a:t>
            </a:r>
            <a:endParaRPr lang="en-US" dirty="0"/>
          </a:p>
        </p:txBody>
      </p:sp>
      <p:sp>
        <p:nvSpPr>
          <p:cNvPr id="3" name="Subtitle 2"/>
          <p:cNvSpPr>
            <a:spLocks noGrp="1"/>
          </p:cNvSpPr>
          <p:nvPr>
            <p:ph type="subTitle" idx="1"/>
          </p:nvPr>
        </p:nvSpPr>
        <p:spPr>
          <a:xfrm>
            <a:off x="1216151" y="201702"/>
            <a:ext cx="6189583" cy="949569"/>
          </a:xfrm>
        </p:spPr>
        <p:txBody>
          <a:bodyPr>
            <a:normAutofit/>
          </a:bodyPr>
          <a:lstStyle>
            <a:lvl1pPr marL="0" indent="0" algn="r">
              <a:buNone/>
              <a:defRPr sz="2400">
                <a:solidFill>
                  <a:schemeClr val="tx2">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239B121-68B6-4E4B-AC61-A29B7B00B6CE}" type="datetimeFigureOut">
              <a:rPr lang="id-ID" smtClean="0"/>
              <a:t>22/08/2014</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a:xfrm>
            <a:off x="8150469" y="236415"/>
            <a:ext cx="785301" cy="365125"/>
          </a:xfrm>
        </p:spPr>
        <p:txBody>
          <a:bodyPr/>
          <a:lstStyle>
            <a:lvl1pPr>
              <a:defRPr sz="1400"/>
            </a:lvl1pPr>
          </a:lstStyle>
          <a:p>
            <a:fld id="{9E6C5957-57BB-44AC-9D18-914E87349A5C}" type="slidenum">
              <a:rPr lang="id-ID" smtClean="0"/>
              <a:t>‹#›</a:t>
            </a:fld>
            <a:endParaRPr lang="id-ID"/>
          </a:p>
        </p:txBody>
      </p:sp>
      <p:grpSp>
        <p:nvGrpSpPr>
          <p:cNvPr id="7" name="Group 6"/>
          <p:cNvGrpSpPr/>
          <p:nvPr/>
        </p:nvGrpSpPr>
        <p:grpSpPr>
          <a:xfrm>
            <a:off x="7467600" y="209550"/>
            <a:ext cx="657226" cy="431800"/>
            <a:chOff x="7467600" y="209550"/>
            <a:chExt cx="657226" cy="431800"/>
          </a:xfrm>
          <a:solidFill>
            <a:schemeClr val="tx2">
              <a:lumMod val="60000"/>
              <a:lumOff val="40000"/>
            </a:schemeClr>
          </a:solidFill>
        </p:grpSpPr>
        <p:sp>
          <p:nvSpPr>
            <p:cNvPr id="8" name="Freeform 5"/>
            <p:cNvSpPr>
              <a:spLocks/>
            </p:cNvSpPr>
            <p:nvPr/>
          </p:nvSpPr>
          <p:spPr bwMode="auto">
            <a:xfrm>
              <a:off x="7467600" y="209550"/>
              <a:ext cx="242887" cy="431800"/>
            </a:xfrm>
            <a:custGeom>
              <a:avLst/>
              <a:gdLst/>
              <a:ahLst/>
              <a:cxnLst>
                <a:cxn ang="0">
                  <a:pos x="62" y="0"/>
                </a:cxn>
                <a:cxn ang="0">
                  <a:pos x="0" y="0"/>
                </a:cxn>
                <a:cxn ang="0">
                  <a:pos x="89" y="136"/>
                </a:cxn>
                <a:cxn ang="0">
                  <a:pos x="89" y="136"/>
                </a:cxn>
                <a:cxn ang="0">
                  <a:pos x="0" y="272"/>
                </a:cxn>
                <a:cxn ang="0">
                  <a:pos x="62" y="272"/>
                </a:cxn>
                <a:cxn ang="0">
                  <a:pos x="153" y="136"/>
                </a:cxn>
                <a:cxn ang="0">
                  <a:pos x="62" y="0"/>
                </a:cxn>
              </a:cxnLst>
              <a:rect l="0" t="0" r="r" b="b"/>
              <a:pathLst>
                <a:path w="153" h="272">
                  <a:moveTo>
                    <a:pt x="62" y="0"/>
                  </a:moveTo>
                  <a:lnTo>
                    <a:pt x="0" y="0"/>
                  </a:lnTo>
                  <a:lnTo>
                    <a:pt x="89" y="136"/>
                  </a:lnTo>
                  <a:lnTo>
                    <a:pt x="89" y="136"/>
                  </a:lnTo>
                  <a:lnTo>
                    <a:pt x="0" y="272"/>
                  </a:lnTo>
                  <a:lnTo>
                    <a:pt x="62" y="272"/>
                  </a:lnTo>
                  <a:lnTo>
                    <a:pt x="153" y="136"/>
                  </a:lnTo>
                  <a:lnTo>
                    <a:pt x="6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5"/>
            <p:cNvSpPr>
              <a:spLocks/>
            </p:cNvSpPr>
            <p:nvPr/>
          </p:nvSpPr>
          <p:spPr bwMode="auto">
            <a:xfrm>
              <a:off x="7677151" y="209550"/>
              <a:ext cx="242887" cy="431800"/>
            </a:xfrm>
            <a:custGeom>
              <a:avLst/>
              <a:gdLst/>
              <a:ahLst/>
              <a:cxnLst>
                <a:cxn ang="0">
                  <a:pos x="62" y="0"/>
                </a:cxn>
                <a:cxn ang="0">
                  <a:pos x="0" y="0"/>
                </a:cxn>
                <a:cxn ang="0">
                  <a:pos x="89" y="136"/>
                </a:cxn>
                <a:cxn ang="0">
                  <a:pos x="89" y="136"/>
                </a:cxn>
                <a:cxn ang="0">
                  <a:pos x="0" y="272"/>
                </a:cxn>
                <a:cxn ang="0">
                  <a:pos x="62" y="272"/>
                </a:cxn>
                <a:cxn ang="0">
                  <a:pos x="153" y="136"/>
                </a:cxn>
                <a:cxn ang="0">
                  <a:pos x="62" y="0"/>
                </a:cxn>
              </a:cxnLst>
              <a:rect l="0" t="0" r="r" b="b"/>
              <a:pathLst>
                <a:path w="153" h="272">
                  <a:moveTo>
                    <a:pt x="62" y="0"/>
                  </a:moveTo>
                  <a:lnTo>
                    <a:pt x="0" y="0"/>
                  </a:lnTo>
                  <a:lnTo>
                    <a:pt x="89" y="136"/>
                  </a:lnTo>
                  <a:lnTo>
                    <a:pt x="89" y="136"/>
                  </a:lnTo>
                  <a:lnTo>
                    <a:pt x="0" y="272"/>
                  </a:lnTo>
                  <a:lnTo>
                    <a:pt x="62" y="272"/>
                  </a:lnTo>
                  <a:lnTo>
                    <a:pt x="153" y="136"/>
                  </a:lnTo>
                  <a:lnTo>
                    <a:pt x="6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5"/>
            <p:cNvSpPr>
              <a:spLocks/>
            </p:cNvSpPr>
            <p:nvPr/>
          </p:nvSpPr>
          <p:spPr bwMode="auto">
            <a:xfrm>
              <a:off x="7881939" y="209550"/>
              <a:ext cx="242887" cy="431800"/>
            </a:xfrm>
            <a:custGeom>
              <a:avLst/>
              <a:gdLst/>
              <a:ahLst/>
              <a:cxnLst>
                <a:cxn ang="0">
                  <a:pos x="62" y="0"/>
                </a:cxn>
                <a:cxn ang="0">
                  <a:pos x="0" y="0"/>
                </a:cxn>
                <a:cxn ang="0">
                  <a:pos x="89" y="136"/>
                </a:cxn>
                <a:cxn ang="0">
                  <a:pos x="89" y="136"/>
                </a:cxn>
                <a:cxn ang="0">
                  <a:pos x="0" y="272"/>
                </a:cxn>
                <a:cxn ang="0">
                  <a:pos x="62" y="272"/>
                </a:cxn>
                <a:cxn ang="0">
                  <a:pos x="153" y="136"/>
                </a:cxn>
                <a:cxn ang="0">
                  <a:pos x="62" y="0"/>
                </a:cxn>
              </a:cxnLst>
              <a:rect l="0" t="0" r="r" b="b"/>
              <a:pathLst>
                <a:path w="153" h="272">
                  <a:moveTo>
                    <a:pt x="62" y="0"/>
                  </a:moveTo>
                  <a:lnTo>
                    <a:pt x="0" y="0"/>
                  </a:lnTo>
                  <a:lnTo>
                    <a:pt x="89" y="136"/>
                  </a:lnTo>
                  <a:lnTo>
                    <a:pt x="89" y="136"/>
                  </a:lnTo>
                  <a:lnTo>
                    <a:pt x="0" y="272"/>
                  </a:lnTo>
                  <a:lnTo>
                    <a:pt x="62" y="272"/>
                  </a:lnTo>
                  <a:lnTo>
                    <a:pt x="153" y="136"/>
                  </a:lnTo>
                  <a:lnTo>
                    <a:pt x="6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500"/>
                                  </p:stCondLst>
                                  <p:childTnLst>
                                    <p:animEffect transition="out" filter="fade">
                                      <p:cBhvr>
                                        <p:cTn id="6" dur="2000"/>
                                        <p:tgtEl>
                                          <p:spTgt spid="11"/>
                                        </p:tgtEl>
                                      </p:cBhvr>
                                    </p:animEffect>
                                    <p:set>
                                      <p:cBhvr>
                                        <p:cTn id="7" dur="1" fill="hold">
                                          <p:stCondLst>
                                            <p:cond delay="1999"/>
                                          </p:stCondLst>
                                        </p:cTn>
                                        <p:tgtEl>
                                          <p:spTgt spid="11"/>
                                        </p:tgtEl>
                                        <p:attrNameLst>
                                          <p:attrName>style.visibility</p:attrName>
                                        </p:attrNameLst>
                                      </p:cBhvr>
                                      <p:to>
                                        <p:strVal val="hidden"/>
                                      </p:to>
                                    </p:set>
                                  </p:childTnLst>
                                </p:cTn>
                              </p:par>
                            </p:childTnLst>
                          </p:cTn>
                        </p:par>
                        <p:par>
                          <p:cTn id="8" fill="hold">
                            <p:stCondLst>
                              <p:cond delay="2500"/>
                            </p:stCondLst>
                            <p:childTnLst>
                              <p:par>
                                <p:cTn id="9" presetID="10" presetClass="entr" presetSubtype="0" fill="hold" grpId="1"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239B121-68B6-4E4B-AC61-A29B7B00B6CE}" type="datetimeFigureOut">
              <a:rPr lang="id-ID" smtClean="0"/>
              <a:t>22/08/2014</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9E6C5957-57BB-44AC-9D18-914E87349A5C}" type="slidenum">
              <a:rPr lang="id-ID" smtClean="0"/>
              <a:t>‹#›</a:t>
            </a:fld>
            <a:endParaRPr lang="id-ID"/>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239B121-68B6-4E4B-AC61-A29B7B00B6CE}" type="datetimeFigureOut">
              <a:rPr lang="id-ID" smtClean="0"/>
              <a:t>22/08/2014</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9E6C5957-57BB-44AC-9D18-914E87349A5C}" type="slidenum">
              <a:rPr lang="id-ID" smtClean="0"/>
              <a:t>‹#›</a:t>
            </a:fld>
            <a:endParaRPr lang="id-ID"/>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19200" y="5257800"/>
            <a:ext cx="7239000" cy="1143000"/>
          </a:xfrm>
        </p:spPr>
        <p:txBody>
          <a:bodyPr>
            <a:noAutofit/>
          </a:bodyPr>
          <a:lstStyle>
            <a:lvl1pPr algn="l">
              <a:defRPr sz="7200" baseline="0">
                <a:ln w="12700">
                  <a:solidFill>
                    <a:schemeClr val="tx2"/>
                  </a:solidFill>
                </a:ln>
              </a:defRPr>
            </a:lvl1pPr>
          </a:lstStyle>
          <a:p>
            <a:r>
              <a:rPr lang="en-US" smtClean="0"/>
              <a:t>Click to edit Master title style</a:t>
            </a:r>
            <a:endParaRPr lang="en-US" dirty="0"/>
          </a:p>
        </p:txBody>
      </p:sp>
      <p:sp>
        <p:nvSpPr>
          <p:cNvPr id="3" name="Content Placeholder 2"/>
          <p:cNvSpPr>
            <a:spLocks noGrp="1"/>
          </p:cNvSpPr>
          <p:nvPr>
            <p:ph idx="1"/>
          </p:nvPr>
        </p:nvSpPr>
        <p:spPr>
          <a:xfrm>
            <a:off x="1219200" y="838200"/>
            <a:ext cx="7467600" cy="4419600"/>
          </a:xfrm>
        </p:spPr>
        <p:txBody>
          <a:bodyPr>
            <a:normAutofit/>
          </a:bodyPr>
          <a:lstStyle>
            <a:lvl1pPr>
              <a:defRPr sz="2800"/>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239B121-68B6-4E4B-AC61-A29B7B00B6CE}" type="datetimeFigureOut">
              <a:rPr lang="id-ID" smtClean="0"/>
              <a:t>22/08/2014</a:t>
            </a:fld>
            <a:endParaRPr lang="id-ID"/>
          </a:p>
        </p:txBody>
      </p:sp>
      <p:sp>
        <p:nvSpPr>
          <p:cNvPr id="10" name="Slide Number Placeholder 9"/>
          <p:cNvSpPr>
            <a:spLocks noGrp="1"/>
          </p:cNvSpPr>
          <p:nvPr>
            <p:ph type="sldNum" sz="quarter" idx="11"/>
          </p:nvPr>
        </p:nvSpPr>
        <p:spPr/>
        <p:txBody>
          <a:bodyPr/>
          <a:lstStyle/>
          <a:p>
            <a:fld id="{9E6C5957-57BB-44AC-9D18-914E87349A5C}" type="slidenum">
              <a:rPr lang="id-ID" smtClean="0"/>
              <a:t>‹#›</a:t>
            </a:fld>
            <a:endParaRPr lang="id-ID"/>
          </a:p>
        </p:txBody>
      </p:sp>
      <p:sp>
        <p:nvSpPr>
          <p:cNvPr id="12" name="Footer Placeholder 11"/>
          <p:cNvSpPr>
            <a:spLocks noGrp="1"/>
          </p:cNvSpPr>
          <p:nvPr>
            <p:ph type="ftr" sz="quarter" idx="12"/>
          </p:nvPr>
        </p:nvSpPr>
        <p:spPr/>
        <p:txBody>
          <a:bodyPr/>
          <a:lstStyle/>
          <a:p>
            <a:endParaRPr lang="id-ID"/>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219199" y="4484080"/>
            <a:ext cx="7239001" cy="762000"/>
          </a:xfrm>
        </p:spPr>
        <p:txBody>
          <a:bodyPr bIns="0"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3" name="Title 1"/>
          <p:cNvSpPr>
            <a:spLocks noGrp="1"/>
          </p:cNvSpPr>
          <p:nvPr>
            <p:ph type="title"/>
          </p:nvPr>
        </p:nvSpPr>
        <p:spPr>
          <a:xfrm>
            <a:off x="1219200" y="5257800"/>
            <a:ext cx="7239000" cy="1143000"/>
          </a:xfrm>
        </p:spPr>
        <p:txBody>
          <a:bodyPr>
            <a:noAutofit/>
          </a:bodyPr>
          <a:lstStyle>
            <a:lvl1pPr algn="l">
              <a:defRPr sz="7200" baseline="0">
                <a:ln w="12700">
                  <a:solidFill>
                    <a:schemeClr val="tx2"/>
                  </a:solidFill>
                </a:ln>
              </a:defRPr>
            </a:lvl1pPr>
          </a:lstStyle>
          <a:p>
            <a:r>
              <a:rPr lang="en-US" smtClean="0"/>
              <a:t>Click to edit Master title style</a:t>
            </a:r>
            <a:endParaRPr lang="en-US" dirty="0"/>
          </a:p>
        </p:txBody>
      </p:sp>
      <p:sp>
        <p:nvSpPr>
          <p:cNvPr id="19" name="Date Placeholder 18"/>
          <p:cNvSpPr>
            <a:spLocks noGrp="1"/>
          </p:cNvSpPr>
          <p:nvPr>
            <p:ph type="dt" sz="half" idx="10"/>
          </p:nvPr>
        </p:nvSpPr>
        <p:spPr/>
        <p:txBody>
          <a:bodyPr/>
          <a:lstStyle/>
          <a:p>
            <a:fld id="{1239B121-68B6-4E4B-AC61-A29B7B00B6CE}" type="datetimeFigureOut">
              <a:rPr lang="id-ID" smtClean="0"/>
              <a:t>22/08/2014</a:t>
            </a:fld>
            <a:endParaRPr lang="id-ID"/>
          </a:p>
        </p:txBody>
      </p:sp>
      <p:sp>
        <p:nvSpPr>
          <p:cNvPr id="20" name="Slide Number Placeholder 19"/>
          <p:cNvSpPr>
            <a:spLocks noGrp="1"/>
          </p:cNvSpPr>
          <p:nvPr>
            <p:ph type="sldNum" sz="quarter" idx="11"/>
          </p:nvPr>
        </p:nvSpPr>
        <p:spPr/>
        <p:txBody>
          <a:bodyPr/>
          <a:lstStyle/>
          <a:p>
            <a:fld id="{9E6C5957-57BB-44AC-9D18-914E87349A5C}" type="slidenum">
              <a:rPr lang="id-ID" smtClean="0"/>
              <a:t>‹#›</a:t>
            </a:fld>
            <a:endParaRPr lang="id-ID"/>
          </a:p>
        </p:txBody>
      </p:sp>
      <p:sp>
        <p:nvSpPr>
          <p:cNvPr id="21" name="Footer Placeholder 20"/>
          <p:cNvSpPr>
            <a:spLocks noGrp="1"/>
          </p:cNvSpPr>
          <p:nvPr>
            <p:ph type="ftr" sz="quarter" idx="12"/>
          </p:nvPr>
        </p:nvSpPr>
        <p:spPr/>
        <p:txBody>
          <a:bodyPr/>
          <a:lstStyle/>
          <a:p>
            <a:endParaRPr lang="id-ID"/>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5" name="Date Placeholder 4"/>
          <p:cNvSpPr>
            <a:spLocks noGrp="1"/>
          </p:cNvSpPr>
          <p:nvPr>
            <p:ph type="dt" sz="half" idx="10"/>
          </p:nvPr>
        </p:nvSpPr>
        <p:spPr/>
        <p:txBody>
          <a:bodyPr/>
          <a:lstStyle/>
          <a:p>
            <a:fld id="{1239B121-68B6-4E4B-AC61-A29B7B00B6CE}" type="datetimeFigureOut">
              <a:rPr lang="id-ID" smtClean="0"/>
              <a:t>22/08/2014</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9E6C5957-57BB-44AC-9D18-914E87349A5C}" type="slidenum">
              <a:rPr lang="id-ID" smtClean="0"/>
              <a:t>‹#›</a:t>
            </a:fld>
            <a:endParaRPr lang="id-ID"/>
          </a:p>
        </p:txBody>
      </p:sp>
      <p:sp>
        <p:nvSpPr>
          <p:cNvPr id="9" name="Content Placeholder 8"/>
          <p:cNvSpPr>
            <a:spLocks noGrp="1"/>
          </p:cNvSpPr>
          <p:nvPr>
            <p:ph sz="quarter" idx="13"/>
          </p:nvPr>
        </p:nvSpPr>
        <p:spPr>
          <a:xfrm>
            <a:off x="1216152" y="841248"/>
            <a:ext cx="3730752" cy="43891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5102352" y="841248"/>
            <a:ext cx="3730752" cy="43891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19200" y="841248"/>
            <a:ext cx="3733800" cy="533400"/>
          </a:xfrm>
        </p:spPr>
        <p:txBody>
          <a:bodyPr anchor="t">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5105400" y="841248"/>
            <a:ext cx="3735267" cy="533400"/>
          </a:xfrm>
        </p:spPr>
        <p:txBody>
          <a:bodyPr anchor="t">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1239B121-68B6-4E4B-AC61-A29B7B00B6CE}" type="datetimeFigureOut">
              <a:rPr lang="id-ID" smtClean="0"/>
              <a:t>22/08/2014</a:t>
            </a:fld>
            <a:endParaRPr lang="id-ID"/>
          </a:p>
        </p:txBody>
      </p:sp>
      <p:sp>
        <p:nvSpPr>
          <p:cNvPr id="8" name="Footer Placeholder 7"/>
          <p:cNvSpPr>
            <a:spLocks noGrp="1"/>
          </p:cNvSpPr>
          <p:nvPr>
            <p:ph type="ftr" sz="quarter" idx="11"/>
          </p:nvPr>
        </p:nvSpPr>
        <p:spPr/>
        <p:txBody>
          <a:bodyPr/>
          <a:lstStyle/>
          <a:p>
            <a:endParaRPr lang="id-ID"/>
          </a:p>
        </p:txBody>
      </p:sp>
      <p:sp>
        <p:nvSpPr>
          <p:cNvPr id="9" name="Slide Number Placeholder 8"/>
          <p:cNvSpPr>
            <a:spLocks noGrp="1"/>
          </p:cNvSpPr>
          <p:nvPr>
            <p:ph type="sldNum" sz="quarter" idx="12"/>
          </p:nvPr>
        </p:nvSpPr>
        <p:spPr/>
        <p:txBody>
          <a:bodyPr/>
          <a:lstStyle/>
          <a:p>
            <a:fld id="{9E6C5957-57BB-44AC-9D18-914E87349A5C}" type="slidenum">
              <a:rPr lang="id-ID" smtClean="0"/>
              <a:t>‹#›</a:t>
            </a:fld>
            <a:endParaRPr lang="id-ID"/>
          </a:p>
        </p:txBody>
      </p:sp>
      <p:sp>
        <p:nvSpPr>
          <p:cNvPr id="11" name="Content Placeholder 10"/>
          <p:cNvSpPr>
            <a:spLocks noGrp="1"/>
          </p:cNvSpPr>
          <p:nvPr>
            <p:ph sz="quarter" idx="13"/>
          </p:nvPr>
        </p:nvSpPr>
        <p:spPr>
          <a:xfrm>
            <a:off x="1216152" y="1380744"/>
            <a:ext cx="3730752" cy="38404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quarter" idx="14"/>
          </p:nvPr>
        </p:nvSpPr>
        <p:spPr>
          <a:xfrm>
            <a:off x="5102352" y="1380743"/>
            <a:ext cx="3730752" cy="38404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239B121-68B6-4E4B-AC61-A29B7B00B6CE}" type="datetimeFigureOut">
              <a:rPr lang="id-ID" smtClean="0"/>
              <a:t>22/08/2014</a:t>
            </a:fld>
            <a:endParaRPr lang="id-ID"/>
          </a:p>
        </p:txBody>
      </p:sp>
      <p:sp>
        <p:nvSpPr>
          <p:cNvPr id="4" name="Footer Placeholder 3"/>
          <p:cNvSpPr>
            <a:spLocks noGrp="1"/>
          </p:cNvSpPr>
          <p:nvPr>
            <p:ph type="ftr" sz="quarter" idx="11"/>
          </p:nvPr>
        </p:nvSpPr>
        <p:spPr/>
        <p:txBody>
          <a:bodyPr/>
          <a:lstStyle/>
          <a:p>
            <a:endParaRPr lang="id-ID"/>
          </a:p>
        </p:txBody>
      </p:sp>
      <p:sp>
        <p:nvSpPr>
          <p:cNvPr id="5" name="Slide Number Placeholder 4"/>
          <p:cNvSpPr>
            <a:spLocks noGrp="1"/>
          </p:cNvSpPr>
          <p:nvPr>
            <p:ph type="sldNum" sz="quarter" idx="12"/>
          </p:nvPr>
        </p:nvSpPr>
        <p:spPr/>
        <p:txBody>
          <a:bodyPr/>
          <a:lstStyle/>
          <a:p>
            <a:fld id="{9E6C5957-57BB-44AC-9D18-914E87349A5C}" type="slidenum">
              <a:rPr lang="id-ID" smtClean="0"/>
              <a:t>‹#›</a:t>
            </a:fld>
            <a:endParaRPr lang="id-ID"/>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1239B121-68B6-4E4B-AC61-A29B7B00B6CE}" type="datetimeFigureOut">
              <a:rPr lang="id-ID" smtClean="0"/>
              <a:t>22/08/2014</a:t>
            </a:fld>
            <a:endParaRPr lang="id-ID"/>
          </a:p>
        </p:txBody>
      </p:sp>
      <p:sp>
        <p:nvSpPr>
          <p:cNvPr id="6" name="Slide Number Placeholder 5"/>
          <p:cNvSpPr>
            <a:spLocks noGrp="1"/>
          </p:cNvSpPr>
          <p:nvPr>
            <p:ph type="sldNum" sz="quarter" idx="11"/>
          </p:nvPr>
        </p:nvSpPr>
        <p:spPr/>
        <p:txBody>
          <a:bodyPr/>
          <a:lstStyle/>
          <a:p>
            <a:fld id="{9E6C5957-57BB-44AC-9D18-914E87349A5C}" type="slidenum">
              <a:rPr lang="id-ID" smtClean="0"/>
              <a:t>‹#›</a:t>
            </a:fld>
            <a:endParaRPr lang="id-ID"/>
          </a:p>
        </p:txBody>
      </p:sp>
      <p:sp>
        <p:nvSpPr>
          <p:cNvPr id="7" name="Footer Placeholder 6"/>
          <p:cNvSpPr>
            <a:spLocks noGrp="1"/>
          </p:cNvSpPr>
          <p:nvPr>
            <p:ph type="ftr" sz="quarter" idx="12"/>
          </p:nvPr>
        </p:nvSpPr>
        <p:spPr/>
        <p:txBody>
          <a:bodyPr/>
          <a:lstStyle/>
          <a:p>
            <a:endParaRPr lang="id-ID"/>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715000" y="395287"/>
            <a:ext cx="3008313" cy="1162050"/>
          </a:xfrm>
        </p:spPr>
        <p:txBody>
          <a:bodyPr anchor="b"/>
          <a:lstStyle>
            <a:lvl1pPr algn="l">
              <a:defRPr sz="2000" b="1">
                <a:ln>
                  <a:noFill/>
                </a:ln>
                <a:solidFill>
                  <a:srgbClr val="FF7605"/>
                </a:solidFill>
                <a:effectLst/>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5715000" y="1557337"/>
            <a:ext cx="3008313" cy="4386263"/>
          </a:xfrm>
        </p:spPr>
        <p:txBody>
          <a:bodyPr/>
          <a:lstStyle>
            <a:lvl1pPr marL="0" indent="0">
              <a:buNone/>
              <a:defRPr sz="1400">
                <a:solidFill>
                  <a:schemeClr val="tx1">
                    <a:lumMod val="50000"/>
                    <a:lumOff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Content Placeholder 13"/>
          <p:cNvSpPr>
            <a:spLocks noGrp="1"/>
          </p:cNvSpPr>
          <p:nvPr>
            <p:ph sz="quarter" idx="13"/>
          </p:nvPr>
        </p:nvSpPr>
        <p:spPr>
          <a:xfrm>
            <a:off x="914400" y="381000"/>
            <a:ext cx="4800600" cy="5943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Date Placeholder 8"/>
          <p:cNvSpPr>
            <a:spLocks noGrp="1"/>
          </p:cNvSpPr>
          <p:nvPr>
            <p:ph type="dt" sz="half" idx="14"/>
          </p:nvPr>
        </p:nvSpPr>
        <p:spPr/>
        <p:txBody>
          <a:bodyPr/>
          <a:lstStyle/>
          <a:p>
            <a:fld id="{1239B121-68B6-4E4B-AC61-A29B7B00B6CE}" type="datetimeFigureOut">
              <a:rPr lang="id-ID" smtClean="0"/>
              <a:t>22/08/2014</a:t>
            </a:fld>
            <a:endParaRPr lang="id-ID"/>
          </a:p>
        </p:txBody>
      </p:sp>
      <p:sp>
        <p:nvSpPr>
          <p:cNvPr id="10" name="Slide Number Placeholder 9"/>
          <p:cNvSpPr>
            <a:spLocks noGrp="1"/>
          </p:cNvSpPr>
          <p:nvPr>
            <p:ph type="sldNum" sz="quarter" idx="15"/>
          </p:nvPr>
        </p:nvSpPr>
        <p:spPr/>
        <p:txBody>
          <a:bodyPr/>
          <a:lstStyle/>
          <a:p>
            <a:fld id="{9E6C5957-57BB-44AC-9D18-914E87349A5C}" type="slidenum">
              <a:rPr lang="id-ID" smtClean="0"/>
              <a:t>‹#›</a:t>
            </a:fld>
            <a:endParaRPr lang="id-ID"/>
          </a:p>
        </p:txBody>
      </p:sp>
      <p:sp>
        <p:nvSpPr>
          <p:cNvPr id="13" name="Footer Placeholder 12"/>
          <p:cNvSpPr>
            <a:spLocks noGrp="1"/>
          </p:cNvSpPr>
          <p:nvPr>
            <p:ph type="ftr" sz="quarter" idx="16"/>
          </p:nvPr>
        </p:nvSpPr>
        <p:spPr/>
        <p:txBody>
          <a:bodyPr/>
          <a:lstStyle/>
          <a:p>
            <a:endParaRPr lang="id-ID"/>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19200" y="4624754"/>
            <a:ext cx="5486400" cy="404446"/>
          </a:xfrm>
        </p:spPr>
        <p:txBody>
          <a:bodyPr bIns="0" anchor="b"/>
          <a:lstStyle>
            <a:lvl1pPr algn="l">
              <a:defRPr sz="2000" b="1">
                <a:ln w="12700">
                  <a:noFill/>
                </a:ln>
                <a:solidFill>
                  <a:schemeClr val="tx1"/>
                </a:solidFill>
                <a:effectLst/>
              </a:defRPr>
            </a:lvl1pPr>
          </a:lstStyle>
          <a:p>
            <a:r>
              <a:rPr lang="en-US" smtClean="0"/>
              <a:t>Click to edit Master title style</a:t>
            </a:r>
            <a:endParaRPr lang="en-US" dirty="0"/>
          </a:p>
        </p:txBody>
      </p:sp>
      <p:sp>
        <p:nvSpPr>
          <p:cNvPr id="3" name="Picture Placeholder 2"/>
          <p:cNvSpPr>
            <a:spLocks noGrp="1"/>
          </p:cNvSpPr>
          <p:nvPr>
            <p:ph type="pic" idx="1"/>
          </p:nvPr>
        </p:nvSpPr>
        <p:spPr>
          <a:xfrm>
            <a:off x="1323975" y="381000"/>
            <a:ext cx="5867400" cy="408146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219200" y="5029200"/>
            <a:ext cx="4038600" cy="1371600"/>
          </a:xfrm>
        </p:spPr>
        <p:txBody>
          <a:bodyPr/>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239B121-68B6-4E4B-AC61-A29B7B00B6CE}" type="datetimeFigureOut">
              <a:rPr lang="id-ID" smtClean="0"/>
              <a:t>22/08/2014</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9E6C5957-57BB-44AC-9D18-914E87349A5C}" type="slidenum">
              <a:rPr lang="id-ID" smtClean="0"/>
              <a:t>‹#›</a:t>
            </a:fld>
            <a:endParaRPr lang="id-ID"/>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228600" cy="6858000"/>
          </a:xfrm>
          <a:prstGeom prst="rect">
            <a:avLst/>
          </a:prstGeom>
          <a:gradFill>
            <a:gsLst>
              <a:gs pos="0">
                <a:schemeClr val="accent1"/>
              </a:gs>
              <a:gs pos="52000">
                <a:schemeClr val="accent6">
                  <a:lumMod val="75000"/>
                </a:schemeClr>
              </a:gs>
              <a:gs pos="100000">
                <a:schemeClr val="accent6">
                  <a:lumMod val="50000"/>
                </a:schemeClr>
              </a:gs>
            </a:gsLst>
            <a:lin ang="5400000" scaled="0"/>
          </a:gradFill>
          <a:ln>
            <a:noFill/>
          </a:ln>
          <a:effectLst>
            <a:innerShdw blurRad="190500" dist="25400">
              <a:prstClr val="black">
                <a:alpha val="6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effectLst>
                <a:innerShdw blurRad="63500" dist="50800" dir="18900000">
                  <a:prstClr val="black">
                    <a:alpha val="50000"/>
                  </a:prstClr>
                </a:innerShdw>
              </a:effectLst>
            </a:endParaRPr>
          </a:p>
        </p:txBody>
      </p:sp>
      <p:sp>
        <p:nvSpPr>
          <p:cNvPr id="13" name="Rectangle 12"/>
          <p:cNvSpPr/>
          <p:nvPr/>
        </p:nvSpPr>
        <p:spPr>
          <a:xfrm>
            <a:off x="0" y="0"/>
            <a:ext cx="228600" cy="6858000"/>
          </a:xfrm>
          <a:prstGeom prst="rect">
            <a:avLst/>
          </a:prstGeom>
          <a:gradFill>
            <a:gsLst>
              <a:gs pos="0">
                <a:schemeClr val="accent1">
                  <a:lumMod val="60000"/>
                  <a:lumOff val="40000"/>
                </a:schemeClr>
              </a:gs>
              <a:gs pos="50000">
                <a:schemeClr val="accent1"/>
              </a:gs>
              <a:gs pos="100000">
                <a:schemeClr val="accent6">
                  <a:lumMod val="75000"/>
                </a:schemeClr>
              </a:gs>
            </a:gsLst>
            <a:lin ang="5400000" scaled="0"/>
          </a:gradFill>
          <a:ln>
            <a:noFill/>
          </a:ln>
          <a:effectLst>
            <a:innerShdw blurRad="190500" dist="25400">
              <a:prstClr val="black">
                <a:alpha val="6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effectLst>
                <a:innerShdw blurRad="63500" dist="50800" dir="18900000">
                  <a:prstClr val="black">
                    <a:alpha val="50000"/>
                  </a:prstClr>
                </a:innerShdw>
              </a:effectLst>
            </a:endParaRPr>
          </a:p>
        </p:txBody>
      </p:sp>
      <p:sp>
        <p:nvSpPr>
          <p:cNvPr id="2" name="Title Placeholder 1"/>
          <p:cNvSpPr>
            <a:spLocks noGrp="1"/>
          </p:cNvSpPr>
          <p:nvPr>
            <p:ph type="title"/>
          </p:nvPr>
        </p:nvSpPr>
        <p:spPr>
          <a:xfrm>
            <a:off x="1219200" y="5257800"/>
            <a:ext cx="7239000" cy="1143000"/>
          </a:xfrm>
          <a:prstGeom prst="rect">
            <a:avLst/>
          </a:prstGeom>
        </p:spPr>
        <p:txBody>
          <a:bodyPr vert="horz" lIns="91440" tIns="45720" rIns="91440" bIns="45720" rtlCol="0" anchor="b">
            <a:noAutofit/>
          </a:bodyPr>
          <a:lstStyle/>
          <a:p>
            <a:endParaRPr lang="en-US" dirty="0"/>
          </a:p>
        </p:txBody>
      </p:sp>
      <p:sp>
        <p:nvSpPr>
          <p:cNvPr id="3" name="Text Placeholder 2"/>
          <p:cNvSpPr>
            <a:spLocks noGrp="1"/>
          </p:cNvSpPr>
          <p:nvPr>
            <p:ph type="body" idx="1"/>
          </p:nvPr>
        </p:nvSpPr>
        <p:spPr>
          <a:xfrm>
            <a:off x="1219200" y="838200"/>
            <a:ext cx="7467600" cy="4419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3"/>
          </p:nvPr>
        </p:nvSpPr>
        <p:spPr>
          <a:xfrm>
            <a:off x="1259680" y="6553200"/>
            <a:ext cx="7162800" cy="228600"/>
          </a:xfrm>
          <a:prstGeom prst="rect">
            <a:avLst/>
          </a:prstGeom>
        </p:spPr>
        <p:txBody>
          <a:bodyPr vert="horz" lIns="91440" tIns="45720" rIns="91440" bIns="45720" rtlCol="0" anchor="ctr"/>
          <a:lstStyle>
            <a:lvl1pPr algn="l">
              <a:defRPr sz="1200">
                <a:solidFill>
                  <a:schemeClr val="tx1">
                    <a:lumMod val="60000"/>
                    <a:lumOff val="40000"/>
                  </a:schemeClr>
                </a:solidFill>
              </a:defRPr>
            </a:lvl1pPr>
          </a:lstStyle>
          <a:p>
            <a:endParaRPr lang="id-ID"/>
          </a:p>
        </p:txBody>
      </p:sp>
      <p:sp>
        <p:nvSpPr>
          <p:cNvPr id="6" name="Slide Number Placeholder 5"/>
          <p:cNvSpPr>
            <a:spLocks noGrp="1"/>
          </p:cNvSpPr>
          <p:nvPr>
            <p:ph type="sldNum" sz="quarter" idx="4"/>
          </p:nvPr>
        </p:nvSpPr>
        <p:spPr>
          <a:xfrm>
            <a:off x="8686800" y="5740400"/>
            <a:ext cx="381000" cy="365125"/>
          </a:xfrm>
          <a:prstGeom prst="rect">
            <a:avLst/>
          </a:prstGeom>
        </p:spPr>
        <p:txBody>
          <a:bodyPr vert="horz" lIns="91440" tIns="45720" rIns="91440" bIns="45720" rtlCol="0" anchor="ctr"/>
          <a:lstStyle>
            <a:lvl1pPr algn="l">
              <a:defRPr sz="1200" b="0">
                <a:solidFill>
                  <a:schemeClr val="tx2">
                    <a:lumMod val="60000"/>
                    <a:lumOff val="40000"/>
                  </a:schemeClr>
                </a:solidFill>
              </a:defRPr>
            </a:lvl1pPr>
          </a:lstStyle>
          <a:p>
            <a:fld id="{9E6C5957-57BB-44AC-9D18-914E87349A5C}" type="slidenum">
              <a:rPr lang="id-ID" smtClean="0"/>
              <a:t>‹#›</a:t>
            </a:fld>
            <a:endParaRPr lang="id-ID"/>
          </a:p>
        </p:txBody>
      </p:sp>
      <p:sp>
        <p:nvSpPr>
          <p:cNvPr id="16" name="Freeform 5"/>
          <p:cNvSpPr>
            <a:spLocks/>
          </p:cNvSpPr>
          <p:nvPr/>
        </p:nvSpPr>
        <p:spPr bwMode="auto">
          <a:xfrm>
            <a:off x="8453438" y="5715000"/>
            <a:ext cx="242887" cy="431800"/>
          </a:xfrm>
          <a:custGeom>
            <a:avLst/>
            <a:gdLst/>
            <a:ahLst/>
            <a:cxnLst>
              <a:cxn ang="0">
                <a:pos x="62" y="0"/>
              </a:cxn>
              <a:cxn ang="0">
                <a:pos x="0" y="0"/>
              </a:cxn>
              <a:cxn ang="0">
                <a:pos x="89" y="136"/>
              </a:cxn>
              <a:cxn ang="0">
                <a:pos x="89" y="136"/>
              </a:cxn>
              <a:cxn ang="0">
                <a:pos x="0" y="272"/>
              </a:cxn>
              <a:cxn ang="0">
                <a:pos x="62" y="272"/>
              </a:cxn>
              <a:cxn ang="0">
                <a:pos x="153" y="136"/>
              </a:cxn>
              <a:cxn ang="0">
                <a:pos x="62" y="0"/>
              </a:cxn>
            </a:cxnLst>
            <a:rect l="0" t="0" r="r" b="b"/>
            <a:pathLst>
              <a:path w="153" h="272">
                <a:moveTo>
                  <a:pt x="62" y="0"/>
                </a:moveTo>
                <a:lnTo>
                  <a:pt x="0" y="0"/>
                </a:lnTo>
                <a:lnTo>
                  <a:pt x="89" y="136"/>
                </a:lnTo>
                <a:lnTo>
                  <a:pt x="89" y="136"/>
                </a:lnTo>
                <a:lnTo>
                  <a:pt x="0" y="272"/>
                </a:lnTo>
                <a:lnTo>
                  <a:pt x="62" y="272"/>
                </a:lnTo>
                <a:lnTo>
                  <a:pt x="153" y="136"/>
                </a:lnTo>
                <a:lnTo>
                  <a:pt x="62" y="0"/>
                </a:lnTo>
                <a:close/>
              </a:path>
            </a:pathLst>
          </a:custGeom>
          <a:solidFill>
            <a:schemeClr val="tx2">
              <a:lumMod val="60000"/>
              <a:lumOff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 name="Date Placeholder 3"/>
          <p:cNvSpPr>
            <a:spLocks noGrp="1"/>
          </p:cNvSpPr>
          <p:nvPr>
            <p:ph type="dt" sz="half" idx="2"/>
          </p:nvPr>
        </p:nvSpPr>
        <p:spPr>
          <a:xfrm rot="16200000">
            <a:off x="-1198682" y="4821116"/>
            <a:ext cx="2625969" cy="228600"/>
          </a:xfrm>
          <a:prstGeom prst="rect">
            <a:avLst/>
          </a:prstGeom>
        </p:spPr>
        <p:txBody>
          <a:bodyPr vert="horz" lIns="91440" tIns="45720" rIns="91440" bIns="45720" rtlCol="0" anchor="ctr"/>
          <a:lstStyle>
            <a:lvl1pPr algn="l">
              <a:defRPr sz="1200">
                <a:solidFill>
                  <a:srgbClr val="FFFFFF"/>
                </a:solidFill>
              </a:defRPr>
            </a:lvl1pPr>
          </a:lstStyle>
          <a:p>
            <a:fld id="{1239B121-68B6-4E4B-AC61-A29B7B00B6CE}" type="datetimeFigureOut">
              <a:rPr lang="id-ID" smtClean="0"/>
              <a:t>22/08/2014</a:t>
            </a:fld>
            <a:endParaRPr lang="id-ID"/>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500"/>
                                  </p:stCondLst>
                                  <p:childTnLst>
                                    <p:animEffect transition="out" filter="fade">
                                      <p:cBhvr>
                                        <p:cTn id="6" dur="2000"/>
                                        <p:tgtEl>
                                          <p:spTgt spid="13"/>
                                        </p:tgtEl>
                                      </p:cBhvr>
                                    </p:animEffect>
                                    <p:set>
                                      <p:cBhvr>
                                        <p:cTn id="7" dur="1" fill="hold">
                                          <p:stCondLst>
                                            <p:cond delay="1999"/>
                                          </p:stCondLst>
                                        </p:cTn>
                                        <p:tgtEl>
                                          <p:spTgt spid="13"/>
                                        </p:tgtEl>
                                        <p:attrNameLst>
                                          <p:attrName>style.visibility</p:attrName>
                                        </p:attrNameLst>
                                      </p:cBhvr>
                                      <p:to>
                                        <p:strVal val="hidden"/>
                                      </p:to>
                                    </p:set>
                                  </p:childTnLst>
                                </p:cTn>
                              </p:par>
                            </p:childTnLst>
                          </p:cTn>
                        </p:par>
                        <p:par>
                          <p:cTn id="8" fill="hold">
                            <p:stCondLst>
                              <p:cond delay="2500"/>
                            </p:stCondLst>
                            <p:childTnLst>
                              <p:par>
                                <p:cTn id="9" presetID="10" presetClass="entr" presetSubtype="0" fill="hold" grpId="1"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3" grpId="1" animBg="1"/>
    </p:bldLst>
  </p:timing>
  <p:txStyles>
    <p:titleStyle>
      <a:lvl1pPr algn="l" defTabSz="914400" rtl="0" eaLnBrk="1" latinLnBrk="0" hangingPunct="1">
        <a:spcBef>
          <a:spcPct val="0"/>
        </a:spcBef>
        <a:buNone/>
        <a:defRPr sz="7200" b="1" kern="1200">
          <a:ln w="12700">
            <a:solidFill>
              <a:schemeClr val="tx2"/>
            </a:solidFill>
          </a:ln>
          <a:solidFill>
            <a:schemeClr val="bg1"/>
          </a:solidFill>
          <a:effectLst>
            <a:outerShdw blurRad="50800" dist="38100" dir="8100000" algn="tr" rotWithShape="0">
              <a:prstClr val="black">
                <a:alpha val="40000"/>
              </a:prstClr>
            </a:outerShdw>
          </a:effectLst>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800" kern="1200">
          <a:solidFill>
            <a:schemeClr val="tx2"/>
          </a:solidFill>
          <a:latin typeface="+mn-lt"/>
          <a:ea typeface="+mn-ea"/>
          <a:cs typeface="+mn-cs"/>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2pPr>
      <a:lvl3pPr marL="1143000" indent="-228600" algn="l" defTabSz="914400" rtl="0" eaLnBrk="1" latinLnBrk="0" hangingPunct="1">
        <a:spcBef>
          <a:spcPct val="20000"/>
        </a:spcBef>
        <a:buFont typeface="Calibri"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Clr>
          <a:schemeClr val="tx1"/>
        </a:buClr>
        <a:buFont typeface="Calibri" pitchFamily="34" charset="0"/>
        <a:buChar char="&gt;"/>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Calibri"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Clr>
          <a:schemeClr val="tx1"/>
        </a:buClr>
        <a:buFont typeface="Calibri"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Clr>
          <a:schemeClr val="tx1"/>
        </a:buClr>
        <a:buFont typeface="Calibri"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30959" y="1411940"/>
            <a:ext cx="7702053" cy="1922931"/>
          </a:xfrm>
        </p:spPr>
        <p:txBody>
          <a:bodyPr>
            <a:normAutofit fontScale="90000"/>
          </a:bodyPr>
          <a:lstStyle/>
          <a:p>
            <a:pPr algn="ctr"/>
            <a:r>
              <a:rPr lang="en-US" sz="3600" b="1" smtClean="0"/>
              <a:t>KAJIAN</a:t>
            </a:r>
            <a:r>
              <a:rPr lang="en-US" sz="3600" b="1"/>
              <a:t/>
            </a:r>
            <a:br>
              <a:rPr lang="en-US" sz="3600" b="1"/>
            </a:br>
            <a:r>
              <a:rPr lang="id-ID" sz="3600" b="1" smtClean="0"/>
              <a:t>PAKET </a:t>
            </a:r>
            <a:r>
              <a:rPr lang="id-ID" sz="3600" b="1" dirty="0"/>
              <a:t>INSENTIF BAGI TENAGA KESEHATAN </a:t>
            </a:r>
            <a:r>
              <a:rPr lang="en-US" sz="3600" b="1" dirty="0" smtClean="0"/>
              <a:t/>
            </a:r>
            <a:br>
              <a:rPr lang="en-US" sz="3600" b="1" dirty="0" smtClean="0"/>
            </a:br>
            <a:r>
              <a:rPr lang="id-ID" sz="3600" b="1" dirty="0" smtClean="0"/>
              <a:t>DI PUSKESMAS</a:t>
            </a:r>
            <a:endParaRPr lang="en-US" sz="3600" b="1" dirty="0"/>
          </a:p>
        </p:txBody>
      </p:sp>
      <p:sp>
        <p:nvSpPr>
          <p:cNvPr id="3" name="Subtitle 2"/>
          <p:cNvSpPr>
            <a:spLocks noGrp="1"/>
          </p:cNvSpPr>
          <p:nvPr>
            <p:ph type="subTitle" idx="1"/>
          </p:nvPr>
        </p:nvSpPr>
        <p:spPr>
          <a:xfrm>
            <a:off x="998194" y="3789040"/>
            <a:ext cx="7462238" cy="1768469"/>
          </a:xfrm>
        </p:spPr>
        <p:txBody>
          <a:bodyPr>
            <a:noAutofit/>
          </a:bodyPr>
          <a:lstStyle/>
          <a:p>
            <a:pPr algn="ctr">
              <a:spcBef>
                <a:spcPts val="0"/>
              </a:spcBef>
            </a:pPr>
            <a:r>
              <a:rPr lang="id-ID" sz="2000" b="1" smtClean="0">
                <a:solidFill>
                  <a:schemeClr val="tx1"/>
                </a:solidFill>
              </a:rPr>
              <a:t>TIM</a:t>
            </a:r>
          </a:p>
          <a:p>
            <a:pPr algn="ctr">
              <a:spcBef>
                <a:spcPts val="0"/>
              </a:spcBef>
            </a:pPr>
            <a:r>
              <a:rPr lang="en-US" sz="2000" b="1" smtClean="0">
                <a:solidFill>
                  <a:schemeClr val="tx1"/>
                </a:solidFill>
              </a:rPr>
              <a:t>PUSAT </a:t>
            </a:r>
            <a:r>
              <a:rPr lang="en-US" sz="2000" b="1" dirty="0" smtClean="0">
                <a:solidFill>
                  <a:schemeClr val="tx1"/>
                </a:solidFill>
              </a:rPr>
              <a:t>PERENCANAAN DAN PENDAYAGUNAAN TENAGA </a:t>
            </a:r>
            <a:r>
              <a:rPr lang="en-US" sz="2000" b="1" smtClean="0">
                <a:solidFill>
                  <a:schemeClr val="tx1"/>
                </a:solidFill>
              </a:rPr>
              <a:t>KESEHATAN </a:t>
            </a:r>
            <a:r>
              <a:rPr lang="en-US" sz="2000" b="1" smtClean="0">
                <a:solidFill>
                  <a:schemeClr val="tx1"/>
                </a:solidFill>
              </a:rPr>
              <a:t>B</a:t>
            </a:r>
            <a:r>
              <a:rPr lang="id-ID" sz="2000" b="1" smtClean="0">
                <a:solidFill>
                  <a:schemeClr val="tx1"/>
                </a:solidFill>
              </a:rPr>
              <a:t>ADAN </a:t>
            </a:r>
            <a:r>
              <a:rPr lang="en-US" sz="2000" b="1" smtClean="0">
                <a:solidFill>
                  <a:schemeClr val="tx1"/>
                </a:solidFill>
              </a:rPr>
              <a:t>PPSDM </a:t>
            </a:r>
            <a:r>
              <a:rPr lang="en-US" sz="2000" b="1">
                <a:solidFill>
                  <a:schemeClr val="tx1"/>
                </a:solidFill>
              </a:rPr>
              <a:t>KESEHATAN </a:t>
            </a:r>
            <a:endParaRPr lang="en-US" sz="2000" b="1" dirty="0" smtClean="0">
              <a:solidFill>
                <a:schemeClr val="tx1"/>
              </a:solidFill>
            </a:endParaRPr>
          </a:p>
          <a:p>
            <a:pPr algn="ctr">
              <a:spcBef>
                <a:spcPts val="0"/>
              </a:spcBef>
            </a:pPr>
            <a:r>
              <a:rPr lang="en-US" sz="2000" b="1" dirty="0" smtClean="0">
                <a:solidFill>
                  <a:schemeClr val="tx1"/>
                </a:solidFill>
              </a:rPr>
              <a:t>PUSAT TEKNOLOGI INTERVENSI KESEHATAN </a:t>
            </a:r>
            <a:r>
              <a:rPr lang="en-US" sz="2000" b="1" smtClean="0">
                <a:solidFill>
                  <a:schemeClr val="tx1"/>
                </a:solidFill>
              </a:rPr>
              <a:t>MASYARAKAT </a:t>
            </a:r>
            <a:endParaRPr lang="id-ID" sz="2000" b="1" smtClean="0">
              <a:solidFill>
                <a:schemeClr val="tx1"/>
              </a:solidFill>
            </a:endParaRPr>
          </a:p>
          <a:p>
            <a:pPr algn="ctr">
              <a:spcBef>
                <a:spcPts val="0"/>
              </a:spcBef>
            </a:pPr>
            <a:r>
              <a:rPr lang="en-US" sz="2000" b="1" smtClean="0">
                <a:solidFill>
                  <a:schemeClr val="tx1"/>
                </a:solidFill>
              </a:rPr>
              <a:t>BA</a:t>
            </a:r>
            <a:r>
              <a:rPr lang="id-ID" sz="2000" b="1" smtClean="0">
                <a:solidFill>
                  <a:schemeClr val="tx1"/>
                </a:solidFill>
              </a:rPr>
              <a:t>DAN </a:t>
            </a:r>
            <a:r>
              <a:rPr lang="en-US" sz="2000" b="1" smtClean="0">
                <a:solidFill>
                  <a:schemeClr val="tx1"/>
                </a:solidFill>
              </a:rPr>
              <a:t>LITBANG </a:t>
            </a:r>
            <a:r>
              <a:rPr lang="en-US" sz="2000" b="1" dirty="0" smtClean="0">
                <a:solidFill>
                  <a:schemeClr val="tx1"/>
                </a:solidFill>
              </a:rPr>
              <a:t>KESEHATAN </a:t>
            </a:r>
          </a:p>
          <a:p>
            <a:pPr algn="ctr"/>
            <a:r>
              <a:rPr lang="en-US" sz="2000" b="1" smtClean="0">
                <a:solidFill>
                  <a:schemeClr val="tx1"/>
                </a:solidFill>
              </a:rPr>
              <a:t>2014</a:t>
            </a:r>
            <a:endParaRPr lang="en-US" sz="2000" b="1" dirty="0">
              <a:solidFill>
                <a:schemeClr val="tx1"/>
              </a:solidFill>
            </a:endParaRPr>
          </a:p>
        </p:txBody>
      </p:sp>
    </p:spTree>
    <p:extLst>
      <p:ext uri="{BB962C8B-B14F-4D97-AF65-F5344CB8AC3E}">
        <p14:creationId xmlns:p14="http://schemas.microsoft.com/office/powerpoint/2010/main" val="42947254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67544" y="260648"/>
            <a:ext cx="8424936" cy="646331"/>
          </a:xfrm>
          <a:prstGeom prst="rect">
            <a:avLst/>
          </a:prstGeom>
        </p:spPr>
        <p:txBody>
          <a:bodyPr wrap="square">
            <a:spAutoFit/>
          </a:bodyPr>
          <a:lstStyle/>
          <a:p>
            <a:r>
              <a:rPr lang="id-ID" smtClean="0"/>
              <a:t>Karakteristik </a:t>
            </a:r>
            <a:r>
              <a:rPr lang="id-ID" dirty="0" smtClean="0"/>
              <a:t>Responden menurut jenis transportasi yang digunakan, waktu tempuh ke puskesmas, dan Provinsi</a:t>
            </a:r>
            <a:endParaRPr lang="id-ID" dirty="0"/>
          </a:p>
        </p:txBody>
      </p:sp>
      <p:graphicFrame>
        <p:nvGraphicFramePr>
          <p:cNvPr id="4" name="Table 3"/>
          <p:cNvGraphicFramePr>
            <a:graphicFrameLocks noGrp="1"/>
          </p:cNvGraphicFramePr>
          <p:nvPr>
            <p:extLst>
              <p:ext uri="{D42A27DB-BD31-4B8C-83A1-F6EECF244321}">
                <p14:modId xmlns:p14="http://schemas.microsoft.com/office/powerpoint/2010/main" val="3124951593"/>
              </p:ext>
            </p:extLst>
          </p:nvPr>
        </p:nvGraphicFramePr>
        <p:xfrm>
          <a:off x="1034834" y="980728"/>
          <a:ext cx="6541239" cy="5768334"/>
        </p:xfrm>
        <a:graphic>
          <a:graphicData uri="http://schemas.openxmlformats.org/drawingml/2006/table">
            <a:tbl>
              <a:tblPr/>
              <a:tblGrid>
                <a:gridCol w="1484928"/>
                <a:gridCol w="1160062"/>
                <a:gridCol w="732961"/>
                <a:gridCol w="623029"/>
                <a:gridCol w="623029"/>
                <a:gridCol w="623029"/>
                <a:gridCol w="623029"/>
                <a:gridCol w="671172"/>
              </a:tblGrid>
              <a:tr h="169985">
                <a:tc rowSpan="2">
                  <a:txBody>
                    <a:bodyPr/>
                    <a:lstStyle/>
                    <a:p>
                      <a:pPr algn="ctr" fontAlgn="b"/>
                      <a:r>
                        <a:rPr lang="id-ID" sz="1400" b="1" i="0" u="none" strike="noStrike" dirty="0" smtClean="0">
                          <a:solidFill>
                            <a:srgbClr val="000000"/>
                          </a:solidFill>
                          <a:effectLst/>
                          <a:latin typeface="Calibri"/>
                        </a:rPr>
                        <a:t>Transportasi</a:t>
                      </a:r>
                      <a:r>
                        <a:rPr lang="id-ID" sz="1400" b="1" i="0" u="none" strike="noStrike" baseline="0" dirty="0" smtClean="0">
                          <a:solidFill>
                            <a:srgbClr val="000000"/>
                          </a:solidFill>
                          <a:effectLst/>
                          <a:latin typeface="Calibri"/>
                        </a:rPr>
                        <a:t> </a:t>
                      </a:r>
                    </a:p>
                    <a:p>
                      <a:pPr algn="ctr" fontAlgn="b"/>
                      <a:r>
                        <a:rPr lang="id-ID" sz="1400" b="1" i="0" u="none" strike="noStrike" dirty="0" smtClean="0">
                          <a:solidFill>
                            <a:srgbClr val="000000"/>
                          </a:solidFill>
                          <a:effectLst/>
                          <a:latin typeface="Calibri"/>
                        </a:rPr>
                        <a:t>ke</a:t>
                      </a:r>
                      <a:r>
                        <a:rPr lang="id-ID" sz="1400" b="1" i="0" u="none" strike="noStrike" baseline="0" dirty="0" smtClean="0">
                          <a:solidFill>
                            <a:srgbClr val="000000"/>
                          </a:solidFill>
                          <a:effectLst/>
                          <a:latin typeface="Calibri"/>
                        </a:rPr>
                        <a:t> </a:t>
                      </a:r>
                      <a:r>
                        <a:rPr lang="id-ID" sz="1400" b="1" i="0" u="none" strike="noStrike" dirty="0" smtClean="0">
                          <a:solidFill>
                            <a:srgbClr val="000000"/>
                          </a:solidFill>
                          <a:effectLst/>
                          <a:latin typeface="Calibri"/>
                        </a:rPr>
                        <a:t>kantor</a:t>
                      </a:r>
                      <a:endParaRPr lang="id-ID" sz="1400" b="1" i="0" u="none" strike="noStrike" dirty="0">
                        <a:solidFill>
                          <a:srgbClr val="000000"/>
                        </a:solidFill>
                        <a:effectLst/>
                        <a:latin typeface="Calibri"/>
                      </a:endParaRPr>
                    </a:p>
                  </a:txBody>
                  <a:tcPr marL="8499" marR="8499" marT="8499" marB="0" anchor="ctr">
                    <a:lnL>
                      <a:noFill/>
                    </a:lnL>
                    <a:lnR>
                      <a:noFill/>
                    </a:lnR>
                    <a:lnT>
                      <a:noFill/>
                    </a:lnT>
                    <a:lnB w="6350" cap="flat" cmpd="sng" algn="ctr">
                      <a:solidFill>
                        <a:srgbClr val="95B3D7"/>
                      </a:solidFill>
                      <a:prstDash val="solid"/>
                      <a:round/>
                      <a:headEnd type="none" w="med" len="med"/>
                      <a:tailEnd type="none" w="med" len="med"/>
                    </a:lnB>
                    <a:solidFill>
                      <a:srgbClr val="DCE6F1"/>
                    </a:solidFill>
                  </a:tcPr>
                </a:tc>
                <a:tc rowSpan="2">
                  <a:txBody>
                    <a:bodyPr/>
                    <a:lstStyle/>
                    <a:p>
                      <a:pPr algn="ctr" fontAlgn="b"/>
                      <a:r>
                        <a:rPr lang="id-ID" sz="1400" b="1" i="0" u="none" strike="noStrike" dirty="0" smtClean="0">
                          <a:solidFill>
                            <a:srgbClr val="000000"/>
                          </a:solidFill>
                          <a:effectLst/>
                          <a:latin typeface="Calibri"/>
                        </a:rPr>
                        <a:t>Waktu tempuh</a:t>
                      </a:r>
                    </a:p>
                    <a:p>
                      <a:pPr algn="ctr" fontAlgn="b"/>
                      <a:r>
                        <a:rPr lang="id-ID" sz="1400" b="1" i="0" u="none" strike="noStrike" dirty="0" smtClean="0">
                          <a:solidFill>
                            <a:srgbClr val="000000"/>
                          </a:solidFill>
                          <a:effectLst/>
                          <a:latin typeface="Calibri"/>
                        </a:rPr>
                        <a:t>(Menit)</a:t>
                      </a:r>
                      <a:endParaRPr lang="id-ID" sz="1400" b="1" i="0" u="none" strike="noStrike" dirty="0">
                        <a:solidFill>
                          <a:srgbClr val="000000"/>
                        </a:solidFill>
                        <a:effectLst/>
                        <a:latin typeface="Calibri"/>
                      </a:endParaRPr>
                    </a:p>
                  </a:txBody>
                  <a:tcPr marL="8499" marR="8499" marT="8499" marB="0" anchor="ctr">
                    <a:lnL>
                      <a:noFill/>
                    </a:lnL>
                    <a:lnR>
                      <a:noFill/>
                    </a:lnR>
                    <a:lnT>
                      <a:noFill/>
                    </a:lnT>
                    <a:lnB w="6350" cap="flat" cmpd="sng" algn="ctr">
                      <a:solidFill>
                        <a:srgbClr val="95B3D7"/>
                      </a:solidFill>
                      <a:prstDash val="solid"/>
                      <a:round/>
                      <a:headEnd type="none" w="med" len="med"/>
                      <a:tailEnd type="none" w="med" len="med"/>
                    </a:lnB>
                    <a:solidFill>
                      <a:srgbClr val="DCE6F1"/>
                    </a:solidFill>
                  </a:tcPr>
                </a:tc>
                <a:tc gridSpan="5">
                  <a:txBody>
                    <a:bodyPr/>
                    <a:lstStyle/>
                    <a:p>
                      <a:pPr algn="ctr" fontAlgn="b"/>
                      <a:r>
                        <a:rPr lang="id-ID" sz="1400" b="1" i="0" u="none" strike="noStrike" dirty="0">
                          <a:solidFill>
                            <a:srgbClr val="000000"/>
                          </a:solidFill>
                          <a:effectLst/>
                          <a:latin typeface="Calibri"/>
                        </a:rPr>
                        <a:t>Provinsi</a:t>
                      </a:r>
                    </a:p>
                  </a:txBody>
                  <a:tcPr marL="8499" marR="8499" marT="8499" marB="0" anchor="ctr">
                    <a:lnL>
                      <a:noFill/>
                    </a:lnL>
                    <a:lnR>
                      <a:noFill/>
                    </a:lnR>
                    <a:lnT>
                      <a:noFill/>
                    </a:lnT>
                    <a:lnB w="12700" cap="flat" cmpd="sng" algn="ctr">
                      <a:solidFill>
                        <a:schemeClr val="tx1"/>
                      </a:solidFill>
                      <a:prstDash val="solid"/>
                      <a:round/>
                      <a:headEnd type="none" w="med" len="med"/>
                      <a:tailEnd type="none" w="med" len="med"/>
                    </a:lnB>
                    <a:solidFill>
                      <a:srgbClr val="DCE6F1"/>
                    </a:solidFill>
                  </a:tcPr>
                </a:tc>
                <a:tc hMerge="1">
                  <a:txBody>
                    <a:bodyPr/>
                    <a:lstStyle/>
                    <a:p>
                      <a:pPr algn="l" fontAlgn="b"/>
                      <a:endParaRPr lang="id-ID" sz="1000" b="1" i="0" u="none" strike="noStrike" dirty="0">
                        <a:solidFill>
                          <a:srgbClr val="000000"/>
                        </a:solidFill>
                        <a:effectLst/>
                        <a:latin typeface="Calibri"/>
                      </a:endParaRPr>
                    </a:p>
                  </a:txBody>
                  <a:tcPr marL="8499" marR="8499" marT="8499" marB="0" anchor="b">
                    <a:lnL>
                      <a:noFill/>
                    </a:lnL>
                    <a:lnR>
                      <a:noFill/>
                    </a:lnR>
                    <a:lnT>
                      <a:noFill/>
                    </a:lnT>
                    <a:lnB>
                      <a:noFill/>
                    </a:lnB>
                    <a:solidFill>
                      <a:srgbClr val="DCE6F1"/>
                    </a:solidFill>
                  </a:tcPr>
                </a:tc>
                <a:tc hMerge="1">
                  <a:txBody>
                    <a:bodyPr/>
                    <a:lstStyle/>
                    <a:p>
                      <a:pPr algn="l" fontAlgn="b"/>
                      <a:endParaRPr lang="id-ID" sz="1000" b="1" i="0" u="none" strike="noStrike" dirty="0">
                        <a:solidFill>
                          <a:srgbClr val="000000"/>
                        </a:solidFill>
                        <a:effectLst/>
                        <a:latin typeface="Calibri"/>
                      </a:endParaRPr>
                    </a:p>
                  </a:txBody>
                  <a:tcPr marL="8499" marR="8499" marT="8499" marB="0" anchor="b">
                    <a:lnL>
                      <a:noFill/>
                    </a:lnL>
                    <a:lnR>
                      <a:noFill/>
                    </a:lnR>
                    <a:lnT>
                      <a:noFill/>
                    </a:lnT>
                    <a:lnB>
                      <a:noFill/>
                    </a:lnB>
                    <a:solidFill>
                      <a:srgbClr val="DCE6F1"/>
                    </a:solidFill>
                  </a:tcPr>
                </a:tc>
                <a:tc hMerge="1">
                  <a:txBody>
                    <a:bodyPr/>
                    <a:lstStyle/>
                    <a:p>
                      <a:pPr algn="l" fontAlgn="b"/>
                      <a:endParaRPr lang="id-ID" sz="1000" b="1" i="0" u="none" strike="noStrike" dirty="0">
                        <a:solidFill>
                          <a:srgbClr val="000000"/>
                        </a:solidFill>
                        <a:effectLst/>
                        <a:latin typeface="Calibri"/>
                      </a:endParaRPr>
                    </a:p>
                  </a:txBody>
                  <a:tcPr marL="8499" marR="8499" marT="8499" marB="0" anchor="b">
                    <a:lnL>
                      <a:noFill/>
                    </a:lnL>
                    <a:lnR>
                      <a:noFill/>
                    </a:lnR>
                    <a:lnT>
                      <a:noFill/>
                    </a:lnT>
                    <a:lnB>
                      <a:noFill/>
                    </a:lnB>
                    <a:solidFill>
                      <a:srgbClr val="DCE6F1"/>
                    </a:solidFill>
                  </a:tcPr>
                </a:tc>
                <a:tc hMerge="1">
                  <a:txBody>
                    <a:bodyPr/>
                    <a:lstStyle/>
                    <a:p>
                      <a:pPr algn="l" fontAlgn="b"/>
                      <a:endParaRPr lang="id-ID" sz="1000" b="1" i="0" u="none" strike="noStrike" dirty="0">
                        <a:solidFill>
                          <a:srgbClr val="000000"/>
                        </a:solidFill>
                        <a:effectLst/>
                        <a:latin typeface="Calibri"/>
                      </a:endParaRPr>
                    </a:p>
                  </a:txBody>
                  <a:tcPr marL="8499" marR="8499" marT="8499" marB="0" anchor="b">
                    <a:lnL>
                      <a:noFill/>
                    </a:lnL>
                    <a:lnR>
                      <a:noFill/>
                    </a:lnR>
                    <a:lnT>
                      <a:noFill/>
                    </a:lnT>
                    <a:lnB>
                      <a:noFill/>
                    </a:lnB>
                    <a:solidFill>
                      <a:srgbClr val="DCE6F1"/>
                    </a:solidFill>
                  </a:tcPr>
                </a:tc>
                <a:tc rowSpan="2">
                  <a:txBody>
                    <a:bodyPr/>
                    <a:lstStyle/>
                    <a:p>
                      <a:pPr algn="ctr" fontAlgn="b"/>
                      <a:r>
                        <a:rPr lang="id-ID" sz="1400" b="1" i="0" u="none" strike="noStrike" dirty="0" smtClean="0">
                          <a:solidFill>
                            <a:srgbClr val="000000"/>
                          </a:solidFill>
                          <a:effectLst/>
                          <a:latin typeface="Calibri"/>
                        </a:rPr>
                        <a:t>Total</a:t>
                      </a:r>
                      <a:endParaRPr lang="id-ID" sz="1400" b="1" i="0" u="none" strike="noStrike" dirty="0">
                        <a:solidFill>
                          <a:srgbClr val="000000"/>
                        </a:solidFill>
                        <a:effectLst/>
                        <a:latin typeface="Calibri"/>
                      </a:endParaRPr>
                    </a:p>
                  </a:txBody>
                  <a:tcPr marL="8499" marR="8499" marT="8499" marB="0" anchor="ctr">
                    <a:lnL>
                      <a:noFill/>
                    </a:lnL>
                    <a:lnR>
                      <a:noFill/>
                    </a:lnR>
                    <a:lnT>
                      <a:noFill/>
                    </a:lnT>
                    <a:lnB w="6350" cap="flat" cmpd="sng" algn="ctr">
                      <a:solidFill>
                        <a:srgbClr val="95B3D7"/>
                      </a:solidFill>
                      <a:prstDash val="solid"/>
                      <a:round/>
                      <a:headEnd type="none" w="med" len="med"/>
                      <a:tailEnd type="none" w="med" len="med"/>
                    </a:lnB>
                    <a:solidFill>
                      <a:srgbClr val="DCE6F1"/>
                    </a:solidFill>
                  </a:tcPr>
                </a:tc>
              </a:tr>
              <a:tr h="169985">
                <a:tc vMerge="1">
                  <a:txBody>
                    <a:bodyPr/>
                    <a:lstStyle/>
                    <a:p>
                      <a:pPr algn="l" fontAlgn="b"/>
                      <a:endParaRPr lang="id-ID" sz="1000" b="1" i="0" u="none" strike="noStrike" dirty="0">
                        <a:solidFill>
                          <a:srgbClr val="000000"/>
                        </a:solidFill>
                        <a:effectLst/>
                        <a:latin typeface="Calibri"/>
                      </a:endParaRPr>
                    </a:p>
                  </a:txBody>
                  <a:tcPr marL="8499" marR="8499" marT="8499" marB="0" anchor="b">
                    <a:lnL>
                      <a:noFill/>
                    </a:lnL>
                    <a:lnR>
                      <a:noFill/>
                    </a:lnR>
                    <a:lnT>
                      <a:noFill/>
                    </a:lnT>
                    <a:lnB w="6350" cap="flat" cmpd="sng" algn="ctr">
                      <a:solidFill>
                        <a:srgbClr val="95B3D7"/>
                      </a:solidFill>
                      <a:prstDash val="solid"/>
                      <a:round/>
                      <a:headEnd type="none" w="med" len="med"/>
                      <a:tailEnd type="none" w="med" len="med"/>
                    </a:lnB>
                    <a:solidFill>
                      <a:srgbClr val="DCE6F1"/>
                    </a:solidFill>
                  </a:tcPr>
                </a:tc>
                <a:tc vMerge="1">
                  <a:txBody>
                    <a:bodyPr/>
                    <a:lstStyle/>
                    <a:p>
                      <a:pPr algn="l" fontAlgn="b"/>
                      <a:endParaRPr lang="id-ID" sz="1000" b="1" i="0" u="none" strike="noStrike" dirty="0">
                        <a:solidFill>
                          <a:srgbClr val="000000"/>
                        </a:solidFill>
                        <a:effectLst/>
                        <a:latin typeface="Calibri"/>
                      </a:endParaRPr>
                    </a:p>
                  </a:txBody>
                  <a:tcPr marL="8499" marR="8499" marT="8499" marB="0" anchor="b">
                    <a:lnL>
                      <a:noFill/>
                    </a:lnL>
                    <a:lnR>
                      <a:noFill/>
                    </a:lnR>
                    <a:lnT>
                      <a:noFill/>
                    </a:lnT>
                    <a:lnB w="6350" cap="flat" cmpd="sng" algn="ctr">
                      <a:solidFill>
                        <a:srgbClr val="95B3D7"/>
                      </a:solidFill>
                      <a:prstDash val="solid"/>
                      <a:round/>
                      <a:headEnd type="none" w="med" len="med"/>
                      <a:tailEnd type="none" w="med" len="med"/>
                    </a:lnB>
                    <a:solidFill>
                      <a:srgbClr val="DCE6F1"/>
                    </a:solidFill>
                  </a:tcPr>
                </a:tc>
                <a:tc>
                  <a:txBody>
                    <a:bodyPr/>
                    <a:lstStyle/>
                    <a:p>
                      <a:pPr algn="ctr" fontAlgn="b"/>
                      <a:r>
                        <a:rPr lang="id-ID" sz="1400" b="1" i="0" u="none" strike="noStrike">
                          <a:solidFill>
                            <a:srgbClr val="000000"/>
                          </a:solidFill>
                          <a:effectLst/>
                          <a:latin typeface="Calibri"/>
                        </a:rPr>
                        <a:t>Lampung</a:t>
                      </a:r>
                    </a:p>
                  </a:txBody>
                  <a:tcPr marL="8499" marR="8499" marT="8499" marB="0" anchor="ctr">
                    <a:lnL>
                      <a:noFill/>
                    </a:lnL>
                    <a:lnR>
                      <a:noFill/>
                    </a:lnR>
                    <a:lnT w="12700" cap="flat" cmpd="sng" algn="ctr">
                      <a:solidFill>
                        <a:schemeClr val="tx1"/>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CE6F1"/>
                    </a:solidFill>
                  </a:tcPr>
                </a:tc>
                <a:tc>
                  <a:txBody>
                    <a:bodyPr/>
                    <a:lstStyle/>
                    <a:p>
                      <a:pPr algn="ctr" fontAlgn="b"/>
                      <a:r>
                        <a:rPr lang="id-ID" sz="1400" b="1" i="0" u="none" strike="noStrike">
                          <a:solidFill>
                            <a:srgbClr val="000000"/>
                          </a:solidFill>
                          <a:effectLst/>
                          <a:latin typeface="Calibri"/>
                        </a:rPr>
                        <a:t>NTT</a:t>
                      </a:r>
                    </a:p>
                  </a:txBody>
                  <a:tcPr marL="8499" marR="8499" marT="8499" marB="0" anchor="ctr">
                    <a:lnL>
                      <a:noFill/>
                    </a:lnL>
                    <a:lnR>
                      <a:noFill/>
                    </a:lnR>
                    <a:lnT w="12700" cap="flat" cmpd="sng" algn="ctr">
                      <a:solidFill>
                        <a:schemeClr val="tx1"/>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CE6F1"/>
                    </a:solidFill>
                  </a:tcPr>
                </a:tc>
                <a:tc>
                  <a:txBody>
                    <a:bodyPr/>
                    <a:lstStyle/>
                    <a:p>
                      <a:pPr algn="ctr" fontAlgn="b"/>
                      <a:r>
                        <a:rPr lang="id-ID" sz="1400" b="1" i="0" u="none" strike="noStrike">
                          <a:solidFill>
                            <a:srgbClr val="000000"/>
                          </a:solidFill>
                          <a:effectLst/>
                          <a:latin typeface="Calibri"/>
                        </a:rPr>
                        <a:t>Papua</a:t>
                      </a:r>
                    </a:p>
                  </a:txBody>
                  <a:tcPr marL="8499" marR="8499" marT="8499" marB="0" anchor="ctr">
                    <a:lnL>
                      <a:noFill/>
                    </a:lnL>
                    <a:lnR>
                      <a:noFill/>
                    </a:lnR>
                    <a:lnT w="12700" cap="flat" cmpd="sng" algn="ctr">
                      <a:solidFill>
                        <a:schemeClr val="tx1"/>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CE6F1"/>
                    </a:solidFill>
                  </a:tcPr>
                </a:tc>
                <a:tc>
                  <a:txBody>
                    <a:bodyPr/>
                    <a:lstStyle/>
                    <a:p>
                      <a:pPr algn="ctr" fontAlgn="b"/>
                      <a:r>
                        <a:rPr lang="id-ID" sz="1400" b="1" i="0" u="none" strike="noStrike">
                          <a:solidFill>
                            <a:srgbClr val="000000"/>
                          </a:solidFill>
                          <a:effectLst/>
                          <a:latin typeface="Calibri"/>
                        </a:rPr>
                        <a:t>Sultra</a:t>
                      </a:r>
                    </a:p>
                  </a:txBody>
                  <a:tcPr marL="8499" marR="8499" marT="8499" marB="0" anchor="ctr">
                    <a:lnL>
                      <a:noFill/>
                    </a:lnL>
                    <a:lnR>
                      <a:noFill/>
                    </a:lnR>
                    <a:lnT w="12700" cap="flat" cmpd="sng" algn="ctr">
                      <a:solidFill>
                        <a:schemeClr val="tx1"/>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CE6F1"/>
                    </a:solidFill>
                  </a:tcPr>
                </a:tc>
                <a:tc>
                  <a:txBody>
                    <a:bodyPr/>
                    <a:lstStyle/>
                    <a:p>
                      <a:pPr algn="ctr" fontAlgn="b"/>
                      <a:r>
                        <a:rPr lang="id-ID" sz="1400" b="1" i="0" u="none" strike="noStrike" dirty="0">
                          <a:solidFill>
                            <a:srgbClr val="000000"/>
                          </a:solidFill>
                          <a:effectLst/>
                          <a:latin typeface="Calibri"/>
                        </a:rPr>
                        <a:t>KalSel</a:t>
                      </a:r>
                    </a:p>
                  </a:txBody>
                  <a:tcPr marL="8499" marR="8499" marT="8499" marB="0" anchor="ctr">
                    <a:lnL>
                      <a:noFill/>
                    </a:lnL>
                    <a:lnR>
                      <a:noFill/>
                    </a:lnR>
                    <a:lnT w="12700" cap="flat" cmpd="sng" algn="ctr">
                      <a:solidFill>
                        <a:schemeClr val="tx1"/>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CE6F1"/>
                    </a:solidFill>
                  </a:tcPr>
                </a:tc>
                <a:tc vMerge="1">
                  <a:txBody>
                    <a:bodyPr/>
                    <a:lstStyle/>
                    <a:p>
                      <a:pPr algn="l" fontAlgn="b"/>
                      <a:endParaRPr lang="id-ID" sz="1000" b="1" i="0" u="none" strike="noStrike" dirty="0">
                        <a:solidFill>
                          <a:srgbClr val="000000"/>
                        </a:solidFill>
                        <a:effectLst/>
                        <a:latin typeface="Calibri"/>
                      </a:endParaRPr>
                    </a:p>
                  </a:txBody>
                  <a:tcPr marL="8499" marR="8499" marT="8499" marB="0" anchor="b">
                    <a:lnL>
                      <a:noFill/>
                    </a:lnL>
                    <a:lnR>
                      <a:noFill/>
                    </a:lnR>
                    <a:lnT>
                      <a:noFill/>
                    </a:lnT>
                    <a:lnB w="6350" cap="flat" cmpd="sng" algn="ctr">
                      <a:solidFill>
                        <a:srgbClr val="95B3D7"/>
                      </a:solidFill>
                      <a:prstDash val="solid"/>
                      <a:round/>
                      <a:headEnd type="none" w="med" len="med"/>
                      <a:tailEnd type="none" w="med" len="med"/>
                    </a:lnB>
                    <a:solidFill>
                      <a:srgbClr val="DCE6F1"/>
                    </a:solidFill>
                  </a:tcPr>
                </a:tc>
              </a:tr>
              <a:tr h="169985">
                <a:tc>
                  <a:txBody>
                    <a:bodyPr/>
                    <a:lstStyle/>
                    <a:p>
                      <a:pPr algn="l" fontAlgn="b"/>
                      <a:r>
                        <a:rPr lang="id-ID" sz="1400" b="1" i="0" u="none" strike="noStrike" dirty="0">
                          <a:solidFill>
                            <a:srgbClr val="000000"/>
                          </a:solidFill>
                          <a:effectLst/>
                          <a:latin typeface="Calibri"/>
                        </a:rPr>
                        <a:t>Kendaraan roda 4</a:t>
                      </a:r>
                    </a:p>
                  </a:txBody>
                  <a:tcPr marL="8499" marR="8499" marT="8499" marB="0" anchor="ctr">
                    <a:lnL>
                      <a:noFill/>
                    </a:lnL>
                    <a:lnR>
                      <a:noFill/>
                    </a:lnR>
                    <a:lnT w="6350" cap="flat" cmpd="sng" algn="ctr">
                      <a:solidFill>
                        <a:srgbClr val="95B3D7"/>
                      </a:solidFill>
                      <a:prstDash val="solid"/>
                      <a:round/>
                      <a:headEnd type="none" w="med" len="med"/>
                      <a:tailEnd type="none" w="med" len="med"/>
                    </a:lnT>
                    <a:lnB>
                      <a:noFill/>
                    </a:lnB>
                  </a:tcPr>
                </a:tc>
                <a:tc>
                  <a:txBody>
                    <a:bodyPr/>
                    <a:lstStyle/>
                    <a:p>
                      <a:pPr algn="ctr" fontAlgn="b"/>
                      <a:r>
                        <a:rPr lang="id-ID" sz="1400" b="0" i="0" u="none" strike="noStrike" dirty="0" smtClean="0">
                          <a:solidFill>
                            <a:srgbClr val="000000"/>
                          </a:solidFill>
                          <a:effectLst/>
                          <a:latin typeface="Calibri"/>
                        </a:rPr>
                        <a:t>10</a:t>
                      </a:r>
                      <a:endParaRPr lang="id-ID" sz="1400" b="0" i="0" u="none" strike="noStrike" dirty="0">
                        <a:solidFill>
                          <a:srgbClr val="000000"/>
                        </a:solidFill>
                        <a:effectLst/>
                        <a:latin typeface="Calibri"/>
                      </a:endParaRPr>
                    </a:p>
                  </a:txBody>
                  <a:tcPr marL="8499" marR="8499" marT="8499" marB="0" anchor="ctr">
                    <a:lnL>
                      <a:noFill/>
                    </a:lnL>
                    <a:lnR>
                      <a:noFill/>
                    </a:lnR>
                    <a:lnT w="6350" cap="flat" cmpd="sng" algn="ctr">
                      <a:solidFill>
                        <a:srgbClr val="95B3D7"/>
                      </a:solidFill>
                      <a:prstDash val="solid"/>
                      <a:round/>
                      <a:headEnd type="none" w="med" len="med"/>
                      <a:tailEnd type="none" w="med" len="med"/>
                    </a:lnT>
                    <a:lnB>
                      <a:noFill/>
                    </a:lnB>
                  </a:tcPr>
                </a:tc>
                <a:tc>
                  <a:txBody>
                    <a:bodyPr/>
                    <a:lstStyle/>
                    <a:p>
                      <a:pPr algn="ctr" fontAlgn="b"/>
                      <a:endParaRPr lang="id-ID" sz="1400" b="0" i="0" u="none" strike="noStrike" dirty="0">
                        <a:solidFill>
                          <a:srgbClr val="000000"/>
                        </a:solidFill>
                        <a:effectLst/>
                        <a:latin typeface="Calibri"/>
                      </a:endParaRPr>
                    </a:p>
                  </a:txBody>
                  <a:tcPr marL="8499" marR="8499" marT="8499" marB="0" anchor="ctr">
                    <a:lnL>
                      <a:noFill/>
                    </a:lnL>
                    <a:lnR>
                      <a:noFill/>
                    </a:lnR>
                    <a:lnT w="6350" cap="flat" cmpd="sng" algn="ctr">
                      <a:solidFill>
                        <a:srgbClr val="95B3D7"/>
                      </a:solidFill>
                      <a:prstDash val="solid"/>
                      <a:round/>
                      <a:headEnd type="none" w="med" len="med"/>
                      <a:tailEnd type="none" w="med" len="med"/>
                    </a:lnT>
                    <a:lnB>
                      <a:noFill/>
                    </a:lnB>
                  </a:tcPr>
                </a:tc>
                <a:tc>
                  <a:txBody>
                    <a:bodyPr/>
                    <a:lstStyle/>
                    <a:p>
                      <a:pPr algn="ctr" fontAlgn="b"/>
                      <a:r>
                        <a:rPr lang="id-ID" sz="1400" b="0" i="0" u="none" strike="noStrike" smtClean="0">
                          <a:solidFill>
                            <a:srgbClr val="000000"/>
                          </a:solidFill>
                          <a:effectLst/>
                          <a:latin typeface="Calibri"/>
                        </a:rPr>
                        <a:t>1 </a:t>
                      </a:r>
                      <a:endParaRPr lang="id-ID" sz="1400" b="0" i="0" u="none" strike="noStrike">
                        <a:solidFill>
                          <a:srgbClr val="000000"/>
                        </a:solidFill>
                        <a:effectLst/>
                        <a:latin typeface="Calibri"/>
                      </a:endParaRPr>
                    </a:p>
                  </a:txBody>
                  <a:tcPr marL="8499" marR="8499" marT="8499" marB="0" anchor="ctr">
                    <a:lnL>
                      <a:noFill/>
                    </a:lnL>
                    <a:lnR>
                      <a:noFill/>
                    </a:lnR>
                    <a:lnT w="6350" cap="flat" cmpd="sng" algn="ctr">
                      <a:solidFill>
                        <a:srgbClr val="95B3D7"/>
                      </a:solidFill>
                      <a:prstDash val="solid"/>
                      <a:round/>
                      <a:headEnd type="none" w="med" len="med"/>
                      <a:tailEnd type="none" w="med" len="med"/>
                    </a:lnT>
                    <a:lnB>
                      <a:noFill/>
                    </a:lnB>
                  </a:tcPr>
                </a:tc>
                <a:tc>
                  <a:txBody>
                    <a:bodyPr/>
                    <a:lstStyle/>
                    <a:p>
                      <a:pPr algn="ctr" fontAlgn="b"/>
                      <a:endParaRPr lang="id-ID" sz="1400" b="0" i="0" u="none" strike="noStrike">
                        <a:solidFill>
                          <a:srgbClr val="000000"/>
                        </a:solidFill>
                        <a:effectLst/>
                        <a:latin typeface="Calibri"/>
                      </a:endParaRPr>
                    </a:p>
                  </a:txBody>
                  <a:tcPr marL="8499" marR="8499" marT="8499" marB="0" anchor="ctr">
                    <a:lnL>
                      <a:noFill/>
                    </a:lnL>
                    <a:lnR>
                      <a:noFill/>
                    </a:lnR>
                    <a:lnT w="6350" cap="flat" cmpd="sng" algn="ctr">
                      <a:solidFill>
                        <a:srgbClr val="95B3D7"/>
                      </a:solidFill>
                      <a:prstDash val="solid"/>
                      <a:round/>
                      <a:headEnd type="none" w="med" len="med"/>
                      <a:tailEnd type="none" w="med" len="med"/>
                    </a:lnT>
                    <a:lnB>
                      <a:noFill/>
                    </a:lnB>
                  </a:tcPr>
                </a:tc>
                <a:tc>
                  <a:txBody>
                    <a:bodyPr/>
                    <a:lstStyle/>
                    <a:p>
                      <a:pPr algn="ctr" fontAlgn="b"/>
                      <a:endParaRPr lang="id-ID" sz="1400" b="0" i="0" u="none" strike="noStrike">
                        <a:solidFill>
                          <a:srgbClr val="000000"/>
                        </a:solidFill>
                        <a:effectLst/>
                        <a:latin typeface="Calibri"/>
                      </a:endParaRPr>
                    </a:p>
                  </a:txBody>
                  <a:tcPr marL="8499" marR="8499" marT="8499" marB="0" anchor="ctr">
                    <a:lnL>
                      <a:noFill/>
                    </a:lnL>
                    <a:lnR>
                      <a:noFill/>
                    </a:lnR>
                    <a:lnT w="6350" cap="flat" cmpd="sng" algn="ctr">
                      <a:solidFill>
                        <a:srgbClr val="95B3D7"/>
                      </a:solidFill>
                      <a:prstDash val="solid"/>
                      <a:round/>
                      <a:headEnd type="none" w="med" len="med"/>
                      <a:tailEnd type="none" w="med" len="med"/>
                    </a:lnT>
                    <a:lnB>
                      <a:noFill/>
                    </a:lnB>
                  </a:tcPr>
                </a:tc>
                <a:tc>
                  <a:txBody>
                    <a:bodyPr/>
                    <a:lstStyle/>
                    <a:p>
                      <a:pPr algn="ctr" fontAlgn="b"/>
                      <a:endParaRPr lang="id-ID" sz="1400" b="0" i="0" u="none" strike="noStrike" dirty="0">
                        <a:solidFill>
                          <a:srgbClr val="000000"/>
                        </a:solidFill>
                        <a:effectLst/>
                        <a:latin typeface="Calibri"/>
                      </a:endParaRPr>
                    </a:p>
                  </a:txBody>
                  <a:tcPr marL="8499" marR="8499" marT="8499" marB="0" anchor="ctr">
                    <a:lnL>
                      <a:noFill/>
                    </a:lnL>
                    <a:lnR>
                      <a:noFill/>
                    </a:lnR>
                    <a:lnT w="6350" cap="flat" cmpd="sng" algn="ctr">
                      <a:solidFill>
                        <a:srgbClr val="95B3D7"/>
                      </a:solidFill>
                      <a:prstDash val="solid"/>
                      <a:round/>
                      <a:headEnd type="none" w="med" len="med"/>
                      <a:tailEnd type="none" w="med" len="med"/>
                    </a:lnT>
                    <a:lnB>
                      <a:noFill/>
                    </a:lnB>
                  </a:tcPr>
                </a:tc>
                <a:tc>
                  <a:txBody>
                    <a:bodyPr/>
                    <a:lstStyle/>
                    <a:p>
                      <a:pPr algn="ctr" fontAlgn="b"/>
                      <a:r>
                        <a:rPr lang="id-ID" sz="1400" b="0" i="0" u="none" strike="noStrike" dirty="0">
                          <a:solidFill>
                            <a:srgbClr val="000000"/>
                          </a:solidFill>
                          <a:effectLst/>
                          <a:latin typeface="Calibri"/>
                        </a:rPr>
                        <a:t>3 </a:t>
                      </a:r>
                    </a:p>
                  </a:txBody>
                  <a:tcPr marL="8499" marR="8499" marT="8499" marB="0" anchor="ctr">
                    <a:lnL>
                      <a:noFill/>
                    </a:lnL>
                    <a:lnR>
                      <a:noFill/>
                    </a:lnR>
                    <a:lnT w="6350" cap="flat" cmpd="sng" algn="ctr">
                      <a:solidFill>
                        <a:srgbClr val="95B3D7"/>
                      </a:solidFill>
                      <a:prstDash val="solid"/>
                      <a:round/>
                      <a:headEnd type="none" w="med" len="med"/>
                      <a:tailEnd type="none" w="med" len="med"/>
                    </a:lnT>
                    <a:lnB>
                      <a:noFill/>
                    </a:lnB>
                  </a:tcPr>
                </a:tc>
              </a:tr>
              <a:tr h="169985">
                <a:tc>
                  <a:txBody>
                    <a:bodyPr/>
                    <a:lstStyle/>
                    <a:p>
                      <a:pPr algn="l" fontAlgn="b"/>
                      <a:endParaRPr lang="id-ID" sz="1400" b="1" i="0" u="none" strike="noStrike">
                        <a:solidFill>
                          <a:srgbClr val="000000"/>
                        </a:solidFill>
                        <a:effectLst/>
                        <a:latin typeface="Calibri"/>
                      </a:endParaRPr>
                    </a:p>
                  </a:txBody>
                  <a:tcPr marL="8499" marR="8499" marT="8499" marB="0" anchor="ctr">
                    <a:lnL>
                      <a:noFill/>
                    </a:lnL>
                    <a:lnR>
                      <a:noFill/>
                    </a:lnR>
                    <a:lnT>
                      <a:noFill/>
                    </a:lnT>
                    <a:lnB>
                      <a:noFill/>
                    </a:lnB>
                  </a:tcPr>
                </a:tc>
                <a:tc>
                  <a:txBody>
                    <a:bodyPr/>
                    <a:lstStyle/>
                    <a:p>
                      <a:pPr algn="ctr" fontAlgn="b"/>
                      <a:r>
                        <a:rPr lang="id-ID" sz="1400" b="0" i="0" u="none" strike="noStrike" dirty="0" smtClean="0">
                          <a:solidFill>
                            <a:srgbClr val="000000"/>
                          </a:solidFill>
                          <a:effectLst/>
                          <a:latin typeface="Calibri"/>
                        </a:rPr>
                        <a:t>30</a:t>
                      </a:r>
                      <a:endParaRPr lang="id-ID" sz="1400" b="0" i="0" u="none" strike="noStrike" dirty="0">
                        <a:solidFill>
                          <a:srgbClr val="000000"/>
                        </a:solidFill>
                        <a:effectLst/>
                        <a:latin typeface="Calibri"/>
                      </a:endParaRPr>
                    </a:p>
                  </a:txBody>
                  <a:tcPr marL="8499" marR="8499" marT="8499" marB="0" anchor="ctr">
                    <a:lnL>
                      <a:noFill/>
                    </a:lnL>
                    <a:lnR>
                      <a:noFill/>
                    </a:lnR>
                    <a:lnT>
                      <a:noFill/>
                    </a:lnT>
                    <a:lnB>
                      <a:noFill/>
                    </a:lnB>
                  </a:tcPr>
                </a:tc>
                <a:tc>
                  <a:txBody>
                    <a:bodyPr/>
                    <a:lstStyle/>
                    <a:p>
                      <a:pPr algn="ctr" fontAlgn="b"/>
                      <a:r>
                        <a:rPr lang="id-ID" sz="1400" b="0" i="0" u="none" strike="noStrike" dirty="0">
                          <a:solidFill>
                            <a:srgbClr val="000000"/>
                          </a:solidFill>
                          <a:effectLst/>
                          <a:latin typeface="Calibri"/>
                        </a:rPr>
                        <a:t>1 </a:t>
                      </a:r>
                    </a:p>
                  </a:txBody>
                  <a:tcPr marL="8499" marR="8499" marT="8499" marB="0" anchor="ctr">
                    <a:lnL>
                      <a:noFill/>
                    </a:lnL>
                    <a:lnR>
                      <a:noFill/>
                    </a:lnR>
                    <a:lnT>
                      <a:noFill/>
                    </a:lnT>
                    <a:lnB>
                      <a:noFill/>
                    </a:lnB>
                  </a:tcPr>
                </a:tc>
                <a:tc>
                  <a:txBody>
                    <a:bodyPr/>
                    <a:lstStyle/>
                    <a:p>
                      <a:pPr algn="ctr" fontAlgn="b"/>
                      <a:endParaRPr lang="id-ID" sz="1400" b="0" i="0" u="none" strike="noStrike" dirty="0">
                        <a:solidFill>
                          <a:srgbClr val="000000"/>
                        </a:solidFill>
                        <a:effectLst/>
                        <a:latin typeface="Calibri"/>
                      </a:endParaRPr>
                    </a:p>
                  </a:txBody>
                  <a:tcPr marL="8499" marR="8499" marT="8499" marB="0" anchor="ctr">
                    <a:lnL>
                      <a:noFill/>
                    </a:lnL>
                    <a:lnR>
                      <a:noFill/>
                    </a:lnR>
                    <a:lnT>
                      <a:noFill/>
                    </a:lnT>
                    <a:lnB>
                      <a:noFill/>
                    </a:lnB>
                  </a:tcPr>
                </a:tc>
                <a:tc>
                  <a:txBody>
                    <a:bodyPr/>
                    <a:lstStyle/>
                    <a:p>
                      <a:pPr algn="ctr" fontAlgn="b"/>
                      <a:endParaRPr lang="id-ID" sz="1400" b="0" i="0" u="none" strike="noStrike" dirty="0">
                        <a:solidFill>
                          <a:srgbClr val="000000"/>
                        </a:solidFill>
                        <a:effectLst/>
                        <a:latin typeface="Calibri"/>
                      </a:endParaRPr>
                    </a:p>
                  </a:txBody>
                  <a:tcPr marL="8499" marR="8499" marT="8499" marB="0" anchor="ctr">
                    <a:lnL>
                      <a:noFill/>
                    </a:lnL>
                    <a:lnR>
                      <a:noFill/>
                    </a:lnR>
                    <a:lnT>
                      <a:noFill/>
                    </a:lnT>
                    <a:lnB>
                      <a:noFill/>
                    </a:lnB>
                  </a:tcPr>
                </a:tc>
                <a:tc>
                  <a:txBody>
                    <a:bodyPr/>
                    <a:lstStyle/>
                    <a:p>
                      <a:pPr algn="ctr" fontAlgn="b"/>
                      <a:endParaRPr lang="id-ID" sz="1400" b="0" i="0" u="none" strike="noStrike" dirty="0">
                        <a:solidFill>
                          <a:srgbClr val="000000"/>
                        </a:solidFill>
                        <a:effectLst/>
                        <a:latin typeface="Calibri"/>
                      </a:endParaRPr>
                    </a:p>
                  </a:txBody>
                  <a:tcPr marL="8499" marR="8499" marT="8499" marB="0" anchor="ctr">
                    <a:lnL>
                      <a:noFill/>
                    </a:lnL>
                    <a:lnR>
                      <a:noFill/>
                    </a:lnR>
                    <a:lnT>
                      <a:noFill/>
                    </a:lnT>
                    <a:lnB>
                      <a:noFill/>
                    </a:lnB>
                  </a:tcPr>
                </a:tc>
                <a:tc>
                  <a:txBody>
                    <a:bodyPr/>
                    <a:lstStyle/>
                    <a:p>
                      <a:pPr algn="ctr" fontAlgn="b"/>
                      <a:endParaRPr lang="id-ID" sz="1400" b="0" i="0" u="none" strike="noStrike" dirty="0">
                        <a:solidFill>
                          <a:srgbClr val="000000"/>
                        </a:solidFill>
                        <a:effectLst/>
                        <a:latin typeface="Calibri"/>
                      </a:endParaRPr>
                    </a:p>
                  </a:txBody>
                  <a:tcPr marL="8499" marR="8499" marT="8499" marB="0" anchor="ctr">
                    <a:lnL>
                      <a:noFill/>
                    </a:lnL>
                    <a:lnR>
                      <a:noFill/>
                    </a:lnR>
                    <a:lnT>
                      <a:noFill/>
                    </a:lnT>
                    <a:lnB>
                      <a:noFill/>
                    </a:lnB>
                  </a:tcPr>
                </a:tc>
                <a:tc>
                  <a:txBody>
                    <a:bodyPr/>
                    <a:lstStyle/>
                    <a:p>
                      <a:pPr algn="ctr" fontAlgn="b"/>
                      <a:r>
                        <a:rPr lang="id-ID" sz="1400" b="0" i="0" u="none" strike="noStrike">
                          <a:solidFill>
                            <a:srgbClr val="000000"/>
                          </a:solidFill>
                          <a:effectLst/>
                          <a:latin typeface="Calibri"/>
                        </a:rPr>
                        <a:t>1 </a:t>
                      </a:r>
                    </a:p>
                  </a:txBody>
                  <a:tcPr marL="8499" marR="8499" marT="8499" marB="0" anchor="ctr">
                    <a:lnL>
                      <a:noFill/>
                    </a:lnL>
                    <a:lnR>
                      <a:noFill/>
                    </a:lnR>
                    <a:lnT>
                      <a:noFill/>
                    </a:lnT>
                    <a:lnB>
                      <a:noFill/>
                    </a:lnB>
                  </a:tcPr>
                </a:tc>
              </a:tr>
              <a:tr h="169985">
                <a:tc>
                  <a:txBody>
                    <a:bodyPr/>
                    <a:lstStyle/>
                    <a:p>
                      <a:pPr algn="l" fontAlgn="b"/>
                      <a:endParaRPr lang="id-ID" sz="1400" b="1" i="0" u="none" strike="noStrike">
                        <a:solidFill>
                          <a:srgbClr val="000000"/>
                        </a:solidFill>
                        <a:effectLst/>
                        <a:latin typeface="Calibri"/>
                      </a:endParaRPr>
                    </a:p>
                  </a:txBody>
                  <a:tcPr marL="8499" marR="8499" marT="8499" marB="0" anchor="ctr">
                    <a:lnL>
                      <a:noFill/>
                    </a:lnL>
                    <a:lnR>
                      <a:noFill/>
                    </a:lnR>
                    <a:lnT>
                      <a:noFill/>
                    </a:lnT>
                    <a:lnB w="6350" cap="flat" cmpd="sng" algn="ctr">
                      <a:solidFill>
                        <a:srgbClr val="95B3D7"/>
                      </a:solidFill>
                      <a:prstDash val="solid"/>
                      <a:round/>
                      <a:headEnd type="none" w="med" len="med"/>
                      <a:tailEnd type="none" w="med" len="med"/>
                    </a:lnB>
                  </a:tcPr>
                </a:tc>
                <a:tc>
                  <a:txBody>
                    <a:bodyPr/>
                    <a:lstStyle/>
                    <a:p>
                      <a:pPr algn="ctr" fontAlgn="b"/>
                      <a:r>
                        <a:rPr lang="id-ID" sz="1400" b="0" i="0" u="none" strike="noStrike" dirty="0" smtClean="0">
                          <a:solidFill>
                            <a:srgbClr val="000000"/>
                          </a:solidFill>
                          <a:effectLst/>
                          <a:latin typeface="Calibri"/>
                        </a:rPr>
                        <a:t>60</a:t>
                      </a:r>
                      <a:endParaRPr lang="id-ID" sz="1400" b="0" i="0" u="none" strike="noStrike" dirty="0">
                        <a:solidFill>
                          <a:srgbClr val="000000"/>
                        </a:solidFill>
                        <a:effectLst/>
                        <a:latin typeface="Calibri"/>
                      </a:endParaRPr>
                    </a:p>
                  </a:txBody>
                  <a:tcPr marL="8499" marR="8499" marT="8499" marB="0" anchor="ctr">
                    <a:lnL>
                      <a:noFill/>
                    </a:lnL>
                    <a:lnR>
                      <a:noFill/>
                    </a:lnR>
                    <a:lnT>
                      <a:noFill/>
                    </a:lnT>
                    <a:lnB>
                      <a:noFill/>
                    </a:lnB>
                  </a:tcPr>
                </a:tc>
                <a:tc>
                  <a:txBody>
                    <a:bodyPr/>
                    <a:lstStyle/>
                    <a:p>
                      <a:pPr algn="ctr" fontAlgn="b"/>
                      <a:r>
                        <a:rPr lang="id-ID" sz="1400" b="0" i="0" u="none" strike="noStrike">
                          <a:solidFill>
                            <a:srgbClr val="000000"/>
                          </a:solidFill>
                          <a:effectLst/>
                          <a:latin typeface="Calibri"/>
                        </a:rPr>
                        <a:t>1 </a:t>
                      </a:r>
                    </a:p>
                  </a:txBody>
                  <a:tcPr marL="8499" marR="8499" marT="8499" marB="0" anchor="ctr">
                    <a:lnL>
                      <a:noFill/>
                    </a:lnL>
                    <a:lnR>
                      <a:noFill/>
                    </a:lnR>
                    <a:lnT>
                      <a:noFill/>
                    </a:lnT>
                    <a:lnB>
                      <a:noFill/>
                    </a:lnB>
                  </a:tcPr>
                </a:tc>
                <a:tc>
                  <a:txBody>
                    <a:bodyPr/>
                    <a:lstStyle/>
                    <a:p>
                      <a:pPr algn="ctr" fontAlgn="b"/>
                      <a:endParaRPr lang="id-ID" sz="1400" b="0" i="0" u="none" strike="noStrike" dirty="0">
                        <a:solidFill>
                          <a:srgbClr val="000000"/>
                        </a:solidFill>
                        <a:effectLst/>
                        <a:latin typeface="Calibri"/>
                      </a:endParaRPr>
                    </a:p>
                  </a:txBody>
                  <a:tcPr marL="8499" marR="8499" marT="8499" marB="0" anchor="ctr">
                    <a:lnL>
                      <a:noFill/>
                    </a:lnL>
                    <a:lnR>
                      <a:noFill/>
                    </a:lnR>
                    <a:lnT>
                      <a:noFill/>
                    </a:lnT>
                    <a:lnB>
                      <a:noFill/>
                    </a:lnB>
                  </a:tcPr>
                </a:tc>
                <a:tc>
                  <a:txBody>
                    <a:bodyPr/>
                    <a:lstStyle/>
                    <a:p>
                      <a:pPr algn="ctr" fontAlgn="b"/>
                      <a:endParaRPr lang="id-ID" sz="1400" b="0" i="0" u="none" strike="noStrike" dirty="0">
                        <a:solidFill>
                          <a:srgbClr val="000000"/>
                        </a:solidFill>
                        <a:effectLst/>
                        <a:latin typeface="Calibri"/>
                      </a:endParaRPr>
                    </a:p>
                  </a:txBody>
                  <a:tcPr marL="8499" marR="8499" marT="8499" marB="0" anchor="ctr">
                    <a:lnL>
                      <a:noFill/>
                    </a:lnL>
                    <a:lnR>
                      <a:noFill/>
                    </a:lnR>
                    <a:lnT>
                      <a:noFill/>
                    </a:lnT>
                    <a:lnB>
                      <a:noFill/>
                    </a:lnB>
                  </a:tcPr>
                </a:tc>
                <a:tc>
                  <a:txBody>
                    <a:bodyPr/>
                    <a:lstStyle/>
                    <a:p>
                      <a:pPr algn="ctr" fontAlgn="b"/>
                      <a:endParaRPr lang="id-ID" sz="1400" b="0" i="0" u="none" strike="noStrike">
                        <a:solidFill>
                          <a:srgbClr val="000000"/>
                        </a:solidFill>
                        <a:effectLst/>
                        <a:latin typeface="Calibri"/>
                      </a:endParaRPr>
                    </a:p>
                  </a:txBody>
                  <a:tcPr marL="8499" marR="8499" marT="8499" marB="0" anchor="ctr">
                    <a:lnL>
                      <a:noFill/>
                    </a:lnL>
                    <a:lnR>
                      <a:noFill/>
                    </a:lnR>
                    <a:lnT>
                      <a:noFill/>
                    </a:lnT>
                    <a:lnB>
                      <a:noFill/>
                    </a:lnB>
                  </a:tcPr>
                </a:tc>
                <a:tc>
                  <a:txBody>
                    <a:bodyPr/>
                    <a:lstStyle/>
                    <a:p>
                      <a:pPr algn="ctr" fontAlgn="b"/>
                      <a:r>
                        <a:rPr lang="id-ID" sz="1400" b="0" i="0" u="none" strike="noStrike">
                          <a:solidFill>
                            <a:srgbClr val="000000"/>
                          </a:solidFill>
                          <a:effectLst/>
                          <a:latin typeface="Calibri"/>
                        </a:rPr>
                        <a:t>1 </a:t>
                      </a:r>
                    </a:p>
                  </a:txBody>
                  <a:tcPr marL="8499" marR="8499" marT="8499" marB="0" anchor="ctr">
                    <a:lnL>
                      <a:noFill/>
                    </a:lnL>
                    <a:lnR>
                      <a:noFill/>
                    </a:lnR>
                    <a:lnT>
                      <a:noFill/>
                    </a:lnT>
                    <a:lnB>
                      <a:noFill/>
                    </a:lnB>
                  </a:tcPr>
                </a:tc>
                <a:tc>
                  <a:txBody>
                    <a:bodyPr/>
                    <a:lstStyle/>
                    <a:p>
                      <a:pPr algn="ctr" fontAlgn="b"/>
                      <a:r>
                        <a:rPr lang="id-ID" sz="1400" b="0" i="0" u="none" strike="noStrike">
                          <a:solidFill>
                            <a:srgbClr val="000000"/>
                          </a:solidFill>
                          <a:effectLst/>
                          <a:latin typeface="Calibri"/>
                        </a:rPr>
                        <a:t>2 </a:t>
                      </a:r>
                    </a:p>
                  </a:txBody>
                  <a:tcPr marL="8499" marR="8499" marT="8499" marB="0" anchor="ctr">
                    <a:lnL>
                      <a:noFill/>
                    </a:lnL>
                    <a:lnR>
                      <a:noFill/>
                    </a:lnR>
                    <a:lnT>
                      <a:noFill/>
                    </a:lnT>
                    <a:lnB>
                      <a:noFill/>
                    </a:lnB>
                  </a:tcPr>
                </a:tc>
              </a:tr>
              <a:tr h="169985">
                <a:tc>
                  <a:txBody>
                    <a:bodyPr/>
                    <a:lstStyle/>
                    <a:p>
                      <a:pPr algn="l" fontAlgn="b"/>
                      <a:r>
                        <a:rPr lang="id-ID" sz="1400" b="1" i="0" u="none" strike="noStrike">
                          <a:solidFill>
                            <a:srgbClr val="000000"/>
                          </a:solidFill>
                          <a:effectLst/>
                          <a:latin typeface="Calibri"/>
                        </a:rPr>
                        <a:t>Kendaraan roda 2</a:t>
                      </a:r>
                    </a:p>
                  </a:txBody>
                  <a:tcPr marL="8499" marR="8499" marT="8499" marB="0" anchor="ctr">
                    <a:lnL>
                      <a:noFill/>
                    </a:lnL>
                    <a:lnR>
                      <a:noFill/>
                    </a:lnR>
                    <a:lnT w="6350" cap="flat" cmpd="sng" algn="ctr">
                      <a:solidFill>
                        <a:srgbClr val="95B3D7"/>
                      </a:solidFill>
                      <a:prstDash val="solid"/>
                      <a:round/>
                      <a:headEnd type="none" w="med" len="med"/>
                      <a:tailEnd type="none" w="med" len="med"/>
                    </a:lnT>
                    <a:lnB>
                      <a:noFill/>
                    </a:lnB>
                  </a:tcPr>
                </a:tc>
                <a:tc>
                  <a:txBody>
                    <a:bodyPr/>
                    <a:lstStyle/>
                    <a:p>
                      <a:pPr algn="ctr" fontAlgn="b"/>
                      <a:r>
                        <a:rPr lang="id-ID" sz="1400" b="0" i="0" u="none" strike="noStrike" dirty="0" smtClean="0">
                          <a:solidFill>
                            <a:srgbClr val="000000"/>
                          </a:solidFill>
                          <a:effectLst/>
                          <a:latin typeface="Calibri"/>
                        </a:rPr>
                        <a:t>2</a:t>
                      </a:r>
                      <a:endParaRPr lang="id-ID" sz="1400" b="0" i="0" u="none" strike="noStrike" dirty="0">
                        <a:solidFill>
                          <a:srgbClr val="000000"/>
                        </a:solidFill>
                        <a:effectLst/>
                        <a:latin typeface="Calibri"/>
                      </a:endParaRPr>
                    </a:p>
                  </a:txBody>
                  <a:tcPr marL="8499" marR="8499" marT="8499" marB="0" anchor="ctr">
                    <a:lnL>
                      <a:noFill/>
                    </a:lnL>
                    <a:lnR>
                      <a:noFill/>
                    </a:lnR>
                    <a:lnT>
                      <a:noFill/>
                    </a:lnT>
                    <a:lnB>
                      <a:noFill/>
                    </a:lnB>
                  </a:tcPr>
                </a:tc>
                <a:tc>
                  <a:txBody>
                    <a:bodyPr/>
                    <a:lstStyle/>
                    <a:p>
                      <a:pPr algn="ctr" fontAlgn="b"/>
                      <a:r>
                        <a:rPr lang="id-ID" sz="1400" b="0" i="0" u="none" strike="noStrike">
                          <a:solidFill>
                            <a:srgbClr val="000000"/>
                          </a:solidFill>
                          <a:effectLst/>
                          <a:latin typeface="Calibri"/>
                        </a:rPr>
                        <a:t>1 </a:t>
                      </a:r>
                    </a:p>
                  </a:txBody>
                  <a:tcPr marL="8499" marR="8499" marT="8499" marB="0" anchor="ctr">
                    <a:lnL>
                      <a:noFill/>
                    </a:lnL>
                    <a:lnR>
                      <a:noFill/>
                    </a:lnR>
                    <a:lnT>
                      <a:noFill/>
                    </a:lnT>
                    <a:lnB>
                      <a:noFill/>
                    </a:lnB>
                  </a:tcPr>
                </a:tc>
                <a:tc>
                  <a:txBody>
                    <a:bodyPr/>
                    <a:lstStyle/>
                    <a:p>
                      <a:pPr algn="ctr" fontAlgn="b"/>
                      <a:endParaRPr lang="id-ID" sz="1400" b="0" i="0" u="none" strike="noStrike" dirty="0">
                        <a:solidFill>
                          <a:srgbClr val="000000"/>
                        </a:solidFill>
                        <a:effectLst/>
                        <a:latin typeface="Calibri"/>
                      </a:endParaRPr>
                    </a:p>
                  </a:txBody>
                  <a:tcPr marL="8499" marR="8499" marT="8499" marB="0" anchor="ctr">
                    <a:lnL>
                      <a:noFill/>
                    </a:lnL>
                    <a:lnR>
                      <a:noFill/>
                    </a:lnR>
                    <a:lnT>
                      <a:noFill/>
                    </a:lnT>
                    <a:lnB>
                      <a:noFill/>
                    </a:lnB>
                  </a:tcPr>
                </a:tc>
                <a:tc>
                  <a:txBody>
                    <a:bodyPr/>
                    <a:lstStyle/>
                    <a:p>
                      <a:pPr algn="ctr" fontAlgn="b"/>
                      <a:endParaRPr lang="id-ID" sz="1400" b="0" i="0" u="none" strike="noStrike" dirty="0">
                        <a:solidFill>
                          <a:srgbClr val="000000"/>
                        </a:solidFill>
                        <a:effectLst/>
                        <a:latin typeface="Calibri"/>
                      </a:endParaRPr>
                    </a:p>
                  </a:txBody>
                  <a:tcPr marL="8499" marR="8499" marT="8499" marB="0" anchor="ctr">
                    <a:lnL>
                      <a:noFill/>
                    </a:lnL>
                    <a:lnR>
                      <a:noFill/>
                    </a:lnR>
                    <a:lnT>
                      <a:noFill/>
                    </a:lnT>
                    <a:lnB>
                      <a:noFill/>
                    </a:lnB>
                  </a:tcPr>
                </a:tc>
                <a:tc>
                  <a:txBody>
                    <a:bodyPr/>
                    <a:lstStyle/>
                    <a:p>
                      <a:pPr algn="ctr" fontAlgn="b"/>
                      <a:endParaRPr lang="id-ID" sz="1400" b="0" i="0" u="none" strike="noStrike">
                        <a:solidFill>
                          <a:srgbClr val="000000"/>
                        </a:solidFill>
                        <a:effectLst/>
                        <a:latin typeface="Calibri"/>
                      </a:endParaRPr>
                    </a:p>
                  </a:txBody>
                  <a:tcPr marL="8499" marR="8499" marT="8499" marB="0" anchor="ctr">
                    <a:lnL>
                      <a:noFill/>
                    </a:lnL>
                    <a:lnR>
                      <a:noFill/>
                    </a:lnR>
                    <a:lnT>
                      <a:noFill/>
                    </a:lnT>
                    <a:lnB>
                      <a:noFill/>
                    </a:lnB>
                  </a:tcPr>
                </a:tc>
                <a:tc>
                  <a:txBody>
                    <a:bodyPr/>
                    <a:lstStyle/>
                    <a:p>
                      <a:pPr algn="ctr" fontAlgn="b"/>
                      <a:endParaRPr lang="id-ID" sz="1400" b="0" i="0" u="none" strike="noStrike">
                        <a:solidFill>
                          <a:srgbClr val="000000"/>
                        </a:solidFill>
                        <a:effectLst/>
                        <a:latin typeface="Calibri"/>
                      </a:endParaRPr>
                    </a:p>
                  </a:txBody>
                  <a:tcPr marL="8499" marR="8499" marT="8499" marB="0" anchor="ctr">
                    <a:lnL>
                      <a:noFill/>
                    </a:lnL>
                    <a:lnR>
                      <a:noFill/>
                    </a:lnR>
                    <a:lnT>
                      <a:noFill/>
                    </a:lnT>
                    <a:lnB>
                      <a:noFill/>
                    </a:lnB>
                  </a:tcPr>
                </a:tc>
                <a:tc>
                  <a:txBody>
                    <a:bodyPr/>
                    <a:lstStyle/>
                    <a:p>
                      <a:pPr algn="ctr" fontAlgn="b"/>
                      <a:r>
                        <a:rPr lang="id-ID" sz="1400" b="0" i="0" u="none" strike="noStrike">
                          <a:solidFill>
                            <a:srgbClr val="000000"/>
                          </a:solidFill>
                          <a:effectLst/>
                          <a:latin typeface="Calibri"/>
                        </a:rPr>
                        <a:t>1 </a:t>
                      </a:r>
                    </a:p>
                  </a:txBody>
                  <a:tcPr marL="8499" marR="8499" marT="8499" marB="0" anchor="ctr">
                    <a:lnL>
                      <a:noFill/>
                    </a:lnL>
                    <a:lnR>
                      <a:noFill/>
                    </a:lnR>
                    <a:lnT>
                      <a:noFill/>
                    </a:lnT>
                    <a:lnB>
                      <a:noFill/>
                    </a:lnB>
                  </a:tcPr>
                </a:tc>
              </a:tr>
              <a:tr h="169985">
                <a:tc>
                  <a:txBody>
                    <a:bodyPr/>
                    <a:lstStyle/>
                    <a:p>
                      <a:pPr algn="l" fontAlgn="b"/>
                      <a:endParaRPr lang="id-ID" sz="1400" b="1" i="0" u="none" strike="noStrike">
                        <a:solidFill>
                          <a:srgbClr val="000000"/>
                        </a:solidFill>
                        <a:effectLst/>
                        <a:latin typeface="Calibri"/>
                      </a:endParaRPr>
                    </a:p>
                  </a:txBody>
                  <a:tcPr marL="8499" marR="8499" marT="8499" marB="0" anchor="ctr">
                    <a:lnL>
                      <a:noFill/>
                    </a:lnL>
                    <a:lnR>
                      <a:noFill/>
                    </a:lnR>
                    <a:lnT>
                      <a:noFill/>
                    </a:lnT>
                    <a:lnB>
                      <a:noFill/>
                    </a:lnB>
                  </a:tcPr>
                </a:tc>
                <a:tc>
                  <a:txBody>
                    <a:bodyPr/>
                    <a:lstStyle/>
                    <a:p>
                      <a:pPr algn="ctr" fontAlgn="b"/>
                      <a:r>
                        <a:rPr lang="id-ID" sz="1400" b="0" i="0" u="none" strike="noStrike" dirty="0" smtClean="0">
                          <a:solidFill>
                            <a:srgbClr val="000000"/>
                          </a:solidFill>
                          <a:effectLst/>
                          <a:latin typeface="Calibri"/>
                        </a:rPr>
                        <a:t>5</a:t>
                      </a:r>
                      <a:endParaRPr lang="id-ID" sz="1400" b="0" i="0" u="none" strike="noStrike" dirty="0">
                        <a:solidFill>
                          <a:srgbClr val="000000"/>
                        </a:solidFill>
                        <a:effectLst/>
                        <a:latin typeface="Calibri"/>
                      </a:endParaRPr>
                    </a:p>
                  </a:txBody>
                  <a:tcPr marL="8499" marR="8499" marT="8499" marB="0" anchor="ctr">
                    <a:lnL>
                      <a:noFill/>
                    </a:lnL>
                    <a:lnR>
                      <a:noFill/>
                    </a:lnR>
                    <a:lnT>
                      <a:noFill/>
                    </a:lnT>
                    <a:lnB>
                      <a:noFill/>
                    </a:lnB>
                  </a:tcPr>
                </a:tc>
                <a:tc>
                  <a:txBody>
                    <a:bodyPr/>
                    <a:lstStyle/>
                    <a:p>
                      <a:pPr algn="ctr" fontAlgn="b"/>
                      <a:endParaRPr lang="id-ID" sz="1400" b="0" i="0" u="none" strike="noStrike">
                        <a:solidFill>
                          <a:srgbClr val="000000"/>
                        </a:solidFill>
                        <a:effectLst/>
                        <a:latin typeface="Calibri"/>
                      </a:endParaRPr>
                    </a:p>
                  </a:txBody>
                  <a:tcPr marL="8499" marR="8499" marT="8499" marB="0" anchor="ctr">
                    <a:lnL>
                      <a:noFill/>
                    </a:lnL>
                    <a:lnR>
                      <a:noFill/>
                    </a:lnR>
                    <a:lnT>
                      <a:noFill/>
                    </a:lnT>
                    <a:lnB>
                      <a:noFill/>
                    </a:lnB>
                  </a:tcPr>
                </a:tc>
                <a:tc>
                  <a:txBody>
                    <a:bodyPr/>
                    <a:lstStyle/>
                    <a:p>
                      <a:pPr algn="ctr" fontAlgn="b"/>
                      <a:r>
                        <a:rPr lang="id-ID" sz="1400" b="0" i="0" u="none" strike="noStrike" smtClean="0">
                          <a:solidFill>
                            <a:srgbClr val="000000"/>
                          </a:solidFill>
                          <a:effectLst/>
                          <a:latin typeface="Calibri"/>
                        </a:rPr>
                        <a:t>5 </a:t>
                      </a:r>
                      <a:endParaRPr lang="id-ID" sz="1400" b="0" i="0" u="none" strike="noStrike">
                        <a:solidFill>
                          <a:srgbClr val="000000"/>
                        </a:solidFill>
                        <a:effectLst/>
                        <a:latin typeface="Calibri"/>
                      </a:endParaRPr>
                    </a:p>
                  </a:txBody>
                  <a:tcPr marL="8499" marR="8499" marT="8499" marB="0" anchor="ctr">
                    <a:lnL>
                      <a:noFill/>
                    </a:lnL>
                    <a:lnR>
                      <a:noFill/>
                    </a:lnR>
                    <a:lnT>
                      <a:noFill/>
                    </a:lnT>
                    <a:lnB>
                      <a:noFill/>
                    </a:lnB>
                  </a:tcPr>
                </a:tc>
                <a:tc>
                  <a:txBody>
                    <a:bodyPr/>
                    <a:lstStyle/>
                    <a:p>
                      <a:pPr algn="ctr" fontAlgn="b"/>
                      <a:endParaRPr lang="id-ID" sz="1400" b="0" i="0" u="none" strike="noStrike" dirty="0">
                        <a:solidFill>
                          <a:srgbClr val="000000"/>
                        </a:solidFill>
                        <a:effectLst/>
                        <a:latin typeface="Calibri"/>
                      </a:endParaRPr>
                    </a:p>
                  </a:txBody>
                  <a:tcPr marL="8499" marR="8499" marT="8499" marB="0" anchor="ctr">
                    <a:lnL>
                      <a:noFill/>
                    </a:lnL>
                    <a:lnR>
                      <a:noFill/>
                    </a:lnR>
                    <a:lnT>
                      <a:noFill/>
                    </a:lnT>
                    <a:lnB>
                      <a:noFill/>
                    </a:lnB>
                  </a:tcPr>
                </a:tc>
                <a:tc>
                  <a:txBody>
                    <a:bodyPr/>
                    <a:lstStyle/>
                    <a:p>
                      <a:pPr algn="ctr" fontAlgn="b"/>
                      <a:endParaRPr lang="id-ID" sz="1400" b="0" i="0" u="none" strike="noStrike" dirty="0">
                        <a:solidFill>
                          <a:srgbClr val="000000"/>
                        </a:solidFill>
                        <a:effectLst/>
                        <a:latin typeface="Calibri"/>
                      </a:endParaRPr>
                    </a:p>
                  </a:txBody>
                  <a:tcPr marL="8499" marR="8499" marT="8499" marB="0" anchor="ctr">
                    <a:lnL>
                      <a:noFill/>
                    </a:lnL>
                    <a:lnR>
                      <a:noFill/>
                    </a:lnR>
                    <a:lnT>
                      <a:noFill/>
                    </a:lnT>
                    <a:lnB>
                      <a:noFill/>
                    </a:lnB>
                  </a:tcPr>
                </a:tc>
                <a:tc>
                  <a:txBody>
                    <a:bodyPr/>
                    <a:lstStyle/>
                    <a:p>
                      <a:pPr algn="ctr" fontAlgn="b"/>
                      <a:endParaRPr lang="id-ID" sz="1400" b="0" i="0" u="none" strike="noStrike">
                        <a:solidFill>
                          <a:srgbClr val="000000"/>
                        </a:solidFill>
                        <a:effectLst/>
                        <a:latin typeface="Calibri"/>
                      </a:endParaRPr>
                    </a:p>
                  </a:txBody>
                  <a:tcPr marL="8499" marR="8499" marT="8499" marB="0" anchor="ctr">
                    <a:lnL>
                      <a:noFill/>
                    </a:lnL>
                    <a:lnR>
                      <a:noFill/>
                    </a:lnR>
                    <a:lnT>
                      <a:noFill/>
                    </a:lnT>
                    <a:lnB>
                      <a:noFill/>
                    </a:lnB>
                  </a:tcPr>
                </a:tc>
                <a:tc>
                  <a:txBody>
                    <a:bodyPr/>
                    <a:lstStyle/>
                    <a:p>
                      <a:pPr algn="ctr" fontAlgn="b"/>
                      <a:r>
                        <a:rPr lang="id-ID" sz="1400" b="0" i="0" u="none" strike="noStrike">
                          <a:solidFill>
                            <a:srgbClr val="000000"/>
                          </a:solidFill>
                          <a:effectLst/>
                          <a:latin typeface="Calibri"/>
                        </a:rPr>
                        <a:t>5 </a:t>
                      </a:r>
                    </a:p>
                  </a:txBody>
                  <a:tcPr marL="8499" marR="8499" marT="8499" marB="0" anchor="ctr">
                    <a:lnL>
                      <a:noFill/>
                    </a:lnL>
                    <a:lnR>
                      <a:noFill/>
                    </a:lnR>
                    <a:lnT>
                      <a:noFill/>
                    </a:lnT>
                    <a:lnB>
                      <a:noFill/>
                    </a:lnB>
                  </a:tcPr>
                </a:tc>
              </a:tr>
              <a:tr h="169985">
                <a:tc>
                  <a:txBody>
                    <a:bodyPr/>
                    <a:lstStyle/>
                    <a:p>
                      <a:pPr algn="l" fontAlgn="b"/>
                      <a:endParaRPr lang="id-ID" sz="1400" b="1" i="0" u="none" strike="noStrike">
                        <a:solidFill>
                          <a:srgbClr val="000000"/>
                        </a:solidFill>
                        <a:effectLst/>
                        <a:latin typeface="Calibri"/>
                      </a:endParaRPr>
                    </a:p>
                  </a:txBody>
                  <a:tcPr marL="8499" marR="8499" marT="8499" marB="0" anchor="ctr">
                    <a:lnL>
                      <a:noFill/>
                    </a:lnL>
                    <a:lnR>
                      <a:noFill/>
                    </a:lnR>
                    <a:lnT>
                      <a:noFill/>
                    </a:lnT>
                    <a:lnB>
                      <a:noFill/>
                    </a:lnB>
                  </a:tcPr>
                </a:tc>
                <a:tc>
                  <a:txBody>
                    <a:bodyPr/>
                    <a:lstStyle/>
                    <a:p>
                      <a:pPr algn="ctr" fontAlgn="b"/>
                      <a:r>
                        <a:rPr lang="id-ID" sz="1400" b="0" i="0" u="none" strike="noStrike" dirty="0" smtClean="0">
                          <a:solidFill>
                            <a:srgbClr val="000000"/>
                          </a:solidFill>
                          <a:effectLst/>
                          <a:latin typeface="Calibri"/>
                        </a:rPr>
                        <a:t>10</a:t>
                      </a:r>
                      <a:endParaRPr lang="id-ID" sz="1400" b="0" i="0" u="none" strike="noStrike" dirty="0">
                        <a:solidFill>
                          <a:srgbClr val="000000"/>
                        </a:solidFill>
                        <a:effectLst/>
                        <a:latin typeface="Calibri"/>
                      </a:endParaRPr>
                    </a:p>
                  </a:txBody>
                  <a:tcPr marL="8499" marR="8499" marT="8499" marB="0" anchor="ctr">
                    <a:lnL>
                      <a:noFill/>
                    </a:lnL>
                    <a:lnR>
                      <a:noFill/>
                    </a:lnR>
                    <a:lnT>
                      <a:noFill/>
                    </a:lnT>
                    <a:lnB>
                      <a:noFill/>
                    </a:lnB>
                  </a:tcPr>
                </a:tc>
                <a:tc>
                  <a:txBody>
                    <a:bodyPr/>
                    <a:lstStyle/>
                    <a:p>
                      <a:pPr algn="ctr" fontAlgn="b"/>
                      <a:r>
                        <a:rPr lang="id-ID" sz="1400" b="0" i="0" u="none" strike="noStrike">
                          <a:solidFill>
                            <a:srgbClr val="000000"/>
                          </a:solidFill>
                          <a:effectLst/>
                          <a:latin typeface="Calibri"/>
                        </a:rPr>
                        <a:t>1 </a:t>
                      </a:r>
                    </a:p>
                  </a:txBody>
                  <a:tcPr marL="8499" marR="8499" marT="8499" marB="0" anchor="ctr">
                    <a:lnL>
                      <a:noFill/>
                    </a:lnL>
                    <a:lnR>
                      <a:noFill/>
                    </a:lnR>
                    <a:lnT>
                      <a:noFill/>
                    </a:lnT>
                    <a:lnB>
                      <a:noFill/>
                    </a:lnB>
                  </a:tcPr>
                </a:tc>
                <a:tc>
                  <a:txBody>
                    <a:bodyPr/>
                    <a:lstStyle/>
                    <a:p>
                      <a:pPr algn="ctr" fontAlgn="b"/>
                      <a:r>
                        <a:rPr lang="id-ID" sz="1400" b="0" i="0" u="none" strike="noStrike">
                          <a:solidFill>
                            <a:srgbClr val="000000"/>
                          </a:solidFill>
                          <a:effectLst/>
                          <a:latin typeface="Calibri"/>
                        </a:rPr>
                        <a:t>1 </a:t>
                      </a:r>
                    </a:p>
                  </a:txBody>
                  <a:tcPr marL="8499" marR="8499" marT="8499" marB="0" anchor="ctr">
                    <a:lnL>
                      <a:noFill/>
                    </a:lnL>
                    <a:lnR>
                      <a:noFill/>
                    </a:lnR>
                    <a:lnT>
                      <a:noFill/>
                    </a:lnT>
                    <a:lnB>
                      <a:noFill/>
                    </a:lnB>
                  </a:tcPr>
                </a:tc>
                <a:tc>
                  <a:txBody>
                    <a:bodyPr/>
                    <a:lstStyle/>
                    <a:p>
                      <a:pPr algn="ctr" fontAlgn="b"/>
                      <a:endParaRPr lang="id-ID" sz="1400" b="0" i="0" u="none" strike="noStrike">
                        <a:solidFill>
                          <a:srgbClr val="000000"/>
                        </a:solidFill>
                        <a:effectLst/>
                        <a:latin typeface="Calibri"/>
                      </a:endParaRPr>
                    </a:p>
                  </a:txBody>
                  <a:tcPr marL="8499" marR="8499" marT="8499" marB="0" anchor="ctr">
                    <a:lnL>
                      <a:noFill/>
                    </a:lnL>
                    <a:lnR>
                      <a:noFill/>
                    </a:lnR>
                    <a:lnT>
                      <a:noFill/>
                    </a:lnT>
                    <a:lnB>
                      <a:noFill/>
                    </a:lnB>
                  </a:tcPr>
                </a:tc>
                <a:tc>
                  <a:txBody>
                    <a:bodyPr/>
                    <a:lstStyle/>
                    <a:p>
                      <a:pPr algn="ctr" fontAlgn="b"/>
                      <a:r>
                        <a:rPr lang="id-ID" sz="1400" b="0" i="0" u="none" strike="noStrike" dirty="0">
                          <a:solidFill>
                            <a:srgbClr val="000000"/>
                          </a:solidFill>
                          <a:effectLst/>
                          <a:latin typeface="Calibri"/>
                        </a:rPr>
                        <a:t>5 </a:t>
                      </a:r>
                    </a:p>
                  </a:txBody>
                  <a:tcPr marL="8499" marR="8499" marT="8499" marB="0" anchor="ctr">
                    <a:lnL>
                      <a:noFill/>
                    </a:lnL>
                    <a:lnR>
                      <a:noFill/>
                    </a:lnR>
                    <a:lnT>
                      <a:noFill/>
                    </a:lnT>
                    <a:lnB>
                      <a:noFill/>
                    </a:lnB>
                  </a:tcPr>
                </a:tc>
                <a:tc>
                  <a:txBody>
                    <a:bodyPr/>
                    <a:lstStyle/>
                    <a:p>
                      <a:pPr algn="ctr" fontAlgn="b"/>
                      <a:r>
                        <a:rPr lang="id-ID" sz="1400" b="0" i="0" u="none" strike="noStrike">
                          <a:solidFill>
                            <a:srgbClr val="000000"/>
                          </a:solidFill>
                          <a:effectLst/>
                          <a:latin typeface="Calibri"/>
                        </a:rPr>
                        <a:t>1 </a:t>
                      </a:r>
                    </a:p>
                  </a:txBody>
                  <a:tcPr marL="8499" marR="8499" marT="8499" marB="0" anchor="ctr">
                    <a:lnL>
                      <a:noFill/>
                    </a:lnL>
                    <a:lnR>
                      <a:noFill/>
                    </a:lnR>
                    <a:lnT>
                      <a:noFill/>
                    </a:lnT>
                    <a:lnB>
                      <a:noFill/>
                    </a:lnB>
                  </a:tcPr>
                </a:tc>
                <a:tc>
                  <a:txBody>
                    <a:bodyPr/>
                    <a:lstStyle/>
                    <a:p>
                      <a:pPr algn="ctr" fontAlgn="b"/>
                      <a:r>
                        <a:rPr lang="id-ID" sz="1400" b="0" i="0" u="none" strike="noStrike">
                          <a:solidFill>
                            <a:srgbClr val="000000"/>
                          </a:solidFill>
                          <a:effectLst/>
                          <a:latin typeface="Calibri"/>
                        </a:rPr>
                        <a:t>8 </a:t>
                      </a:r>
                    </a:p>
                  </a:txBody>
                  <a:tcPr marL="8499" marR="8499" marT="8499" marB="0" anchor="ctr">
                    <a:lnL>
                      <a:noFill/>
                    </a:lnL>
                    <a:lnR>
                      <a:noFill/>
                    </a:lnR>
                    <a:lnT>
                      <a:noFill/>
                    </a:lnT>
                    <a:lnB>
                      <a:noFill/>
                    </a:lnB>
                  </a:tcPr>
                </a:tc>
              </a:tr>
              <a:tr h="169985">
                <a:tc>
                  <a:txBody>
                    <a:bodyPr/>
                    <a:lstStyle/>
                    <a:p>
                      <a:pPr algn="l" fontAlgn="b"/>
                      <a:endParaRPr lang="id-ID" sz="1400" b="1" i="0" u="none" strike="noStrike">
                        <a:solidFill>
                          <a:srgbClr val="000000"/>
                        </a:solidFill>
                        <a:effectLst/>
                        <a:latin typeface="Calibri"/>
                      </a:endParaRPr>
                    </a:p>
                  </a:txBody>
                  <a:tcPr marL="8499" marR="8499" marT="8499" marB="0" anchor="ctr">
                    <a:lnL>
                      <a:noFill/>
                    </a:lnL>
                    <a:lnR>
                      <a:noFill/>
                    </a:lnR>
                    <a:lnT>
                      <a:noFill/>
                    </a:lnT>
                    <a:lnB>
                      <a:noFill/>
                    </a:lnB>
                  </a:tcPr>
                </a:tc>
                <a:tc>
                  <a:txBody>
                    <a:bodyPr/>
                    <a:lstStyle/>
                    <a:p>
                      <a:pPr algn="ctr" fontAlgn="b"/>
                      <a:r>
                        <a:rPr lang="id-ID" sz="1400" b="0" i="0" u="none" strike="noStrike" dirty="0" smtClean="0">
                          <a:solidFill>
                            <a:srgbClr val="000000"/>
                          </a:solidFill>
                          <a:effectLst/>
                          <a:latin typeface="Calibri"/>
                        </a:rPr>
                        <a:t>15</a:t>
                      </a:r>
                      <a:endParaRPr lang="id-ID" sz="1400" b="0" i="0" u="none" strike="noStrike" dirty="0">
                        <a:solidFill>
                          <a:srgbClr val="000000"/>
                        </a:solidFill>
                        <a:effectLst/>
                        <a:latin typeface="Calibri"/>
                      </a:endParaRPr>
                    </a:p>
                  </a:txBody>
                  <a:tcPr marL="8499" marR="8499" marT="8499" marB="0" anchor="ctr">
                    <a:lnL>
                      <a:noFill/>
                    </a:lnL>
                    <a:lnR>
                      <a:noFill/>
                    </a:lnR>
                    <a:lnT>
                      <a:noFill/>
                    </a:lnT>
                    <a:lnB>
                      <a:noFill/>
                    </a:lnB>
                  </a:tcPr>
                </a:tc>
                <a:tc>
                  <a:txBody>
                    <a:bodyPr/>
                    <a:lstStyle/>
                    <a:p>
                      <a:pPr algn="ctr" fontAlgn="b"/>
                      <a:r>
                        <a:rPr lang="id-ID" sz="1400" b="0" i="0" u="none" strike="noStrike">
                          <a:solidFill>
                            <a:srgbClr val="000000"/>
                          </a:solidFill>
                          <a:effectLst/>
                          <a:latin typeface="Calibri"/>
                        </a:rPr>
                        <a:t>1 </a:t>
                      </a:r>
                    </a:p>
                  </a:txBody>
                  <a:tcPr marL="8499" marR="8499" marT="8499" marB="0" anchor="ctr">
                    <a:lnL>
                      <a:noFill/>
                    </a:lnL>
                    <a:lnR>
                      <a:noFill/>
                    </a:lnR>
                    <a:lnT>
                      <a:noFill/>
                    </a:lnT>
                    <a:lnB>
                      <a:noFill/>
                    </a:lnB>
                  </a:tcPr>
                </a:tc>
                <a:tc>
                  <a:txBody>
                    <a:bodyPr/>
                    <a:lstStyle/>
                    <a:p>
                      <a:pPr algn="ctr" fontAlgn="b"/>
                      <a:endParaRPr lang="id-ID" sz="1400" b="0" i="0" u="none" strike="noStrike">
                        <a:solidFill>
                          <a:srgbClr val="000000"/>
                        </a:solidFill>
                        <a:effectLst/>
                        <a:latin typeface="Calibri"/>
                      </a:endParaRPr>
                    </a:p>
                  </a:txBody>
                  <a:tcPr marL="8499" marR="8499" marT="8499" marB="0" anchor="ctr">
                    <a:lnL>
                      <a:noFill/>
                    </a:lnL>
                    <a:lnR>
                      <a:noFill/>
                    </a:lnR>
                    <a:lnT>
                      <a:noFill/>
                    </a:lnT>
                    <a:lnB>
                      <a:noFill/>
                    </a:lnB>
                  </a:tcPr>
                </a:tc>
                <a:tc>
                  <a:txBody>
                    <a:bodyPr/>
                    <a:lstStyle/>
                    <a:p>
                      <a:pPr algn="ctr" fontAlgn="b"/>
                      <a:endParaRPr lang="id-ID" sz="1400" b="0" i="0" u="none" strike="noStrike">
                        <a:solidFill>
                          <a:srgbClr val="000000"/>
                        </a:solidFill>
                        <a:effectLst/>
                        <a:latin typeface="Calibri"/>
                      </a:endParaRPr>
                    </a:p>
                  </a:txBody>
                  <a:tcPr marL="8499" marR="8499" marT="8499" marB="0" anchor="ctr">
                    <a:lnL>
                      <a:noFill/>
                    </a:lnL>
                    <a:lnR>
                      <a:noFill/>
                    </a:lnR>
                    <a:lnT>
                      <a:noFill/>
                    </a:lnT>
                    <a:lnB>
                      <a:noFill/>
                    </a:lnB>
                  </a:tcPr>
                </a:tc>
                <a:tc>
                  <a:txBody>
                    <a:bodyPr/>
                    <a:lstStyle/>
                    <a:p>
                      <a:pPr algn="ctr" fontAlgn="b"/>
                      <a:r>
                        <a:rPr lang="id-ID" sz="1400" b="0" i="0" u="none" strike="noStrike" dirty="0">
                          <a:solidFill>
                            <a:srgbClr val="000000"/>
                          </a:solidFill>
                          <a:effectLst/>
                          <a:latin typeface="Calibri"/>
                        </a:rPr>
                        <a:t>5 </a:t>
                      </a:r>
                    </a:p>
                  </a:txBody>
                  <a:tcPr marL="8499" marR="8499" marT="8499" marB="0" anchor="ctr">
                    <a:lnL>
                      <a:noFill/>
                    </a:lnL>
                    <a:lnR>
                      <a:noFill/>
                    </a:lnR>
                    <a:lnT>
                      <a:noFill/>
                    </a:lnT>
                    <a:lnB>
                      <a:noFill/>
                    </a:lnB>
                  </a:tcPr>
                </a:tc>
                <a:tc>
                  <a:txBody>
                    <a:bodyPr/>
                    <a:lstStyle/>
                    <a:p>
                      <a:pPr algn="ctr" fontAlgn="b"/>
                      <a:r>
                        <a:rPr lang="id-ID" sz="1400" b="0" i="0" u="none" strike="noStrike">
                          <a:solidFill>
                            <a:srgbClr val="000000"/>
                          </a:solidFill>
                          <a:effectLst/>
                          <a:latin typeface="Calibri"/>
                        </a:rPr>
                        <a:t>2 </a:t>
                      </a:r>
                    </a:p>
                  </a:txBody>
                  <a:tcPr marL="8499" marR="8499" marT="8499" marB="0" anchor="ctr">
                    <a:lnL>
                      <a:noFill/>
                    </a:lnL>
                    <a:lnR>
                      <a:noFill/>
                    </a:lnR>
                    <a:lnT>
                      <a:noFill/>
                    </a:lnT>
                    <a:lnB>
                      <a:noFill/>
                    </a:lnB>
                  </a:tcPr>
                </a:tc>
                <a:tc>
                  <a:txBody>
                    <a:bodyPr/>
                    <a:lstStyle/>
                    <a:p>
                      <a:pPr algn="ctr" fontAlgn="b"/>
                      <a:r>
                        <a:rPr lang="id-ID" sz="1400" b="0" i="0" u="none" strike="noStrike">
                          <a:solidFill>
                            <a:srgbClr val="000000"/>
                          </a:solidFill>
                          <a:effectLst/>
                          <a:latin typeface="Calibri"/>
                        </a:rPr>
                        <a:t>8 </a:t>
                      </a:r>
                    </a:p>
                  </a:txBody>
                  <a:tcPr marL="8499" marR="8499" marT="8499" marB="0" anchor="ctr">
                    <a:lnL>
                      <a:noFill/>
                    </a:lnL>
                    <a:lnR>
                      <a:noFill/>
                    </a:lnR>
                    <a:lnT>
                      <a:noFill/>
                    </a:lnT>
                    <a:lnB>
                      <a:noFill/>
                    </a:lnB>
                  </a:tcPr>
                </a:tc>
              </a:tr>
              <a:tr h="169985">
                <a:tc>
                  <a:txBody>
                    <a:bodyPr/>
                    <a:lstStyle/>
                    <a:p>
                      <a:pPr algn="l" fontAlgn="b"/>
                      <a:endParaRPr lang="id-ID" sz="1400" b="1" i="0" u="none" strike="noStrike">
                        <a:solidFill>
                          <a:srgbClr val="000000"/>
                        </a:solidFill>
                        <a:effectLst/>
                        <a:latin typeface="Calibri"/>
                      </a:endParaRPr>
                    </a:p>
                  </a:txBody>
                  <a:tcPr marL="8499" marR="8499" marT="8499" marB="0" anchor="ctr">
                    <a:lnL>
                      <a:noFill/>
                    </a:lnL>
                    <a:lnR>
                      <a:noFill/>
                    </a:lnR>
                    <a:lnT>
                      <a:noFill/>
                    </a:lnT>
                    <a:lnB>
                      <a:noFill/>
                    </a:lnB>
                  </a:tcPr>
                </a:tc>
                <a:tc>
                  <a:txBody>
                    <a:bodyPr/>
                    <a:lstStyle/>
                    <a:p>
                      <a:pPr algn="ctr" fontAlgn="b"/>
                      <a:r>
                        <a:rPr lang="id-ID" sz="1400" b="0" i="0" u="none" strike="noStrike" dirty="0" smtClean="0">
                          <a:solidFill>
                            <a:srgbClr val="000000"/>
                          </a:solidFill>
                          <a:effectLst/>
                          <a:latin typeface="Calibri"/>
                        </a:rPr>
                        <a:t>20</a:t>
                      </a:r>
                      <a:endParaRPr lang="id-ID" sz="1400" b="0" i="0" u="none" strike="noStrike" dirty="0">
                        <a:solidFill>
                          <a:srgbClr val="000000"/>
                        </a:solidFill>
                        <a:effectLst/>
                        <a:latin typeface="Calibri"/>
                      </a:endParaRPr>
                    </a:p>
                  </a:txBody>
                  <a:tcPr marL="8499" marR="8499" marT="8499" marB="0" anchor="ctr">
                    <a:lnL>
                      <a:noFill/>
                    </a:lnL>
                    <a:lnR>
                      <a:noFill/>
                    </a:lnR>
                    <a:lnT>
                      <a:noFill/>
                    </a:lnT>
                    <a:lnB>
                      <a:noFill/>
                    </a:lnB>
                  </a:tcPr>
                </a:tc>
                <a:tc>
                  <a:txBody>
                    <a:bodyPr/>
                    <a:lstStyle/>
                    <a:p>
                      <a:pPr algn="ctr" fontAlgn="b"/>
                      <a:endParaRPr lang="id-ID" sz="1400" b="0" i="0" u="none" strike="noStrike" dirty="0">
                        <a:solidFill>
                          <a:srgbClr val="000000"/>
                        </a:solidFill>
                        <a:effectLst/>
                        <a:latin typeface="Calibri"/>
                      </a:endParaRPr>
                    </a:p>
                  </a:txBody>
                  <a:tcPr marL="8499" marR="8499" marT="8499" marB="0" anchor="ctr">
                    <a:lnL>
                      <a:noFill/>
                    </a:lnL>
                    <a:lnR>
                      <a:noFill/>
                    </a:lnR>
                    <a:lnT>
                      <a:noFill/>
                    </a:lnT>
                    <a:lnB>
                      <a:noFill/>
                    </a:lnB>
                  </a:tcPr>
                </a:tc>
                <a:tc>
                  <a:txBody>
                    <a:bodyPr/>
                    <a:lstStyle/>
                    <a:p>
                      <a:pPr algn="ctr" fontAlgn="b"/>
                      <a:r>
                        <a:rPr lang="id-ID" sz="1400" b="0" i="0" u="none" strike="noStrike">
                          <a:solidFill>
                            <a:srgbClr val="000000"/>
                          </a:solidFill>
                          <a:effectLst/>
                          <a:latin typeface="Calibri"/>
                        </a:rPr>
                        <a:t>2 </a:t>
                      </a:r>
                    </a:p>
                  </a:txBody>
                  <a:tcPr marL="8499" marR="8499" marT="8499" marB="0" anchor="ctr">
                    <a:lnL>
                      <a:noFill/>
                    </a:lnL>
                    <a:lnR>
                      <a:noFill/>
                    </a:lnR>
                    <a:lnT>
                      <a:noFill/>
                    </a:lnT>
                    <a:lnB>
                      <a:noFill/>
                    </a:lnB>
                  </a:tcPr>
                </a:tc>
                <a:tc>
                  <a:txBody>
                    <a:bodyPr/>
                    <a:lstStyle/>
                    <a:p>
                      <a:pPr algn="ctr" fontAlgn="b"/>
                      <a:endParaRPr lang="id-ID" sz="1400" b="0" i="0" u="none" strike="noStrike">
                        <a:solidFill>
                          <a:srgbClr val="000000"/>
                        </a:solidFill>
                        <a:effectLst/>
                        <a:latin typeface="Calibri"/>
                      </a:endParaRPr>
                    </a:p>
                  </a:txBody>
                  <a:tcPr marL="8499" marR="8499" marT="8499" marB="0" anchor="ctr">
                    <a:lnL>
                      <a:noFill/>
                    </a:lnL>
                    <a:lnR>
                      <a:noFill/>
                    </a:lnR>
                    <a:lnT>
                      <a:noFill/>
                    </a:lnT>
                    <a:lnB>
                      <a:noFill/>
                    </a:lnB>
                  </a:tcPr>
                </a:tc>
                <a:tc>
                  <a:txBody>
                    <a:bodyPr/>
                    <a:lstStyle/>
                    <a:p>
                      <a:pPr algn="ctr" fontAlgn="b"/>
                      <a:r>
                        <a:rPr lang="id-ID" sz="1400" b="0" i="0" u="none" strike="noStrike" dirty="0">
                          <a:solidFill>
                            <a:srgbClr val="000000"/>
                          </a:solidFill>
                          <a:effectLst/>
                          <a:latin typeface="Calibri"/>
                        </a:rPr>
                        <a:t>1 </a:t>
                      </a:r>
                    </a:p>
                  </a:txBody>
                  <a:tcPr marL="8499" marR="8499" marT="8499" marB="0" anchor="ctr">
                    <a:lnL>
                      <a:noFill/>
                    </a:lnL>
                    <a:lnR>
                      <a:noFill/>
                    </a:lnR>
                    <a:lnT>
                      <a:noFill/>
                    </a:lnT>
                    <a:lnB>
                      <a:noFill/>
                    </a:lnB>
                  </a:tcPr>
                </a:tc>
                <a:tc>
                  <a:txBody>
                    <a:bodyPr/>
                    <a:lstStyle/>
                    <a:p>
                      <a:pPr algn="ctr" fontAlgn="b"/>
                      <a:r>
                        <a:rPr lang="id-ID" sz="1400" b="0" i="0" u="none" strike="noStrike" dirty="0">
                          <a:solidFill>
                            <a:srgbClr val="000000"/>
                          </a:solidFill>
                          <a:effectLst/>
                          <a:latin typeface="Calibri"/>
                        </a:rPr>
                        <a:t>5 </a:t>
                      </a:r>
                    </a:p>
                  </a:txBody>
                  <a:tcPr marL="8499" marR="8499" marT="8499" marB="0" anchor="ctr">
                    <a:lnL>
                      <a:noFill/>
                    </a:lnL>
                    <a:lnR>
                      <a:noFill/>
                    </a:lnR>
                    <a:lnT>
                      <a:noFill/>
                    </a:lnT>
                    <a:lnB>
                      <a:noFill/>
                    </a:lnB>
                  </a:tcPr>
                </a:tc>
                <a:tc>
                  <a:txBody>
                    <a:bodyPr/>
                    <a:lstStyle/>
                    <a:p>
                      <a:pPr algn="ctr" fontAlgn="b"/>
                      <a:r>
                        <a:rPr lang="id-ID" sz="1400" b="0" i="0" u="none" strike="noStrike">
                          <a:solidFill>
                            <a:srgbClr val="000000"/>
                          </a:solidFill>
                          <a:effectLst/>
                          <a:latin typeface="Calibri"/>
                        </a:rPr>
                        <a:t>8 </a:t>
                      </a:r>
                    </a:p>
                  </a:txBody>
                  <a:tcPr marL="8499" marR="8499" marT="8499" marB="0" anchor="ctr">
                    <a:lnL>
                      <a:noFill/>
                    </a:lnL>
                    <a:lnR>
                      <a:noFill/>
                    </a:lnR>
                    <a:lnT>
                      <a:noFill/>
                    </a:lnT>
                    <a:lnB>
                      <a:noFill/>
                    </a:lnB>
                  </a:tcPr>
                </a:tc>
              </a:tr>
              <a:tr h="169985">
                <a:tc>
                  <a:txBody>
                    <a:bodyPr/>
                    <a:lstStyle/>
                    <a:p>
                      <a:pPr algn="l" fontAlgn="b"/>
                      <a:endParaRPr lang="id-ID" sz="1400" b="1" i="0" u="none" strike="noStrike">
                        <a:solidFill>
                          <a:srgbClr val="000000"/>
                        </a:solidFill>
                        <a:effectLst/>
                        <a:latin typeface="Calibri"/>
                      </a:endParaRPr>
                    </a:p>
                  </a:txBody>
                  <a:tcPr marL="8499" marR="8499" marT="8499" marB="0" anchor="ctr">
                    <a:lnL>
                      <a:noFill/>
                    </a:lnL>
                    <a:lnR>
                      <a:noFill/>
                    </a:lnR>
                    <a:lnT>
                      <a:noFill/>
                    </a:lnT>
                    <a:lnB>
                      <a:noFill/>
                    </a:lnB>
                  </a:tcPr>
                </a:tc>
                <a:tc>
                  <a:txBody>
                    <a:bodyPr/>
                    <a:lstStyle/>
                    <a:p>
                      <a:pPr algn="ctr" fontAlgn="b"/>
                      <a:r>
                        <a:rPr lang="id-ID" sz="1400" b="0" i="0" u="none" strike="noStrike" dirty="0" smtClean="0">
                          <a:solidFill>
                            <a:srgbClr val="000000"/>
                          </a:solidFill>
                          <a:effectLst/>
                          <a:latin typeface="Calibri"/>
                        </a:rPr>
                        <a:t>25</a:t>
                      </a:r>
                      <a:endParaRPr lang="id-ID" sz="1400" b="0" i="0" u="none" strike="noStrike" dirty="0">
                        <a:solidFill>
                          <a:srgbClr val="000000"/>
                        </a:solidFill>
                        <a:effectLst/>
                        <a:latin typeface="Calibri"/>
                      </a:endParaRPr>
                    </a:p>
                  </a:txBody>
                  <a:tcPr marL="8499" marR="8499" marT="8499" marB="0" anchor="ctr">
                    <a:lnL>
                      <a:noFill/>
                    </a:lnL>
                    <a:lnR>
                      <a:noFill/>
                    </a:lnR>
                    <a:lnT>
                      <a:noFill/>
                    </a:lnT>
                    <a:lnB>
                      <a:noFill/>
                    </a:lnB>
                  </a:tcPr>
                </a:tc>
                <a:tc>
                  <a:txBody>
                    <a:bodyPr/>
                    <a:lstStyle/>
                    <a:p>
                      <a:pPr algn="ctr" fontAlgn="b"/>
                      <a:endParaRPr lang="id-ID" sz="1400" b="0" i="0" u="none" strike="noStrike">
                        <a:solidFill>
                          <a:srgbClr val="000000"/>
                        </a:solidFill>
                        <a:effectLst/>
                        <a:latin typeface="Calibri"/>
                      </a:endParaRPr>
                    </a:p>
                  </a:txBody>
                  <a:tcPr marL="8499" marR="8499" marT="8499" marB="0" anchor="ctr">
                    <a:lnL>
                      <a:noFill/>
                    </a:lnL>
                    <a:lnR>
                      <a:noFill/>
                    </a:lnR>
                    <a:lnT>
                      <a:noFill/>
                    </a:lnT>
                    <a:lnB>
                      <a:noFill/>
                    </a:lnB>
                  </a:tcPr>
                </a:tc>
                <a:tc>
                  <a:txBody>
                    <a:bodyPr/>
                    <a:lstStyle/>
                    <a:p>
                      <a:pPr algn="ctr" fontAlgn="b"/>
                      <a:r>
                        <a:rPr lang="id-ID" sz="1400" b="0" i="0" u="none" strike="noStrike">
                          <a:solidFill>
                            <a:srgbClr val="000000"/>
                          </a:solidFill>
                          <a:effectLst/>
                          <a:latin typeface="Calibri"/>
                        </a:rPr>
                        <a:t>1 </a:t>
                      </a:r>
                    </a:p>
                  </a:txBody>
                  <a:tcPr marL="8499" marR="8499" marT="8499" marB="0" anchor="ctr">
                    <a:lnL>
                      <a:noFill/>
                    </a:lnL>
                    <a:lnR>
                      <a:noFill/>
                    </a:lnR>
                    <a:lnT>
                      <a:noFill/>
                    </a:lnT>
                    <a:lnB>
                      <a:noFill/>
                    </a:lnB>
                  </a:tcPr>
                </a:tc>
                <a:tc>
                  <a:txBody>
                    <a:bodyPr/>
                    <a:lstStyle/>
                    <a:p>
                      <a:pPr algn="ctr" fontAlgn="b"/>
                      <a:endParaRPr lang="id-ID" sz="1400" b="0" i="0" u="none" strike="noStrike">
                        <a:solidFill>
                          <a:srgbClr val="000000"/>
                        </a:solidFill>
                        <a:effectLst/>
                        <a:latin typeface="Calibri"/>
                      </a:endParaRPr>
                    </a:p>
                  </a:txBody>
                  <a:tcPr marL="8499" marR="8499" marT="8499" marB="0" anchor="ctr">
                    <a:lnL>
                      <a:noFill/>
                    </a:lnL>
                    <a:lnR>
                      <a:noFill/>
                    </a:lnR>
                    <a:lnT>
                      <a:noFill/>
                    </a:lnT>
                    <a:lnB>
                      <a:noFill/>
                    </a:lnB>
                  </a:tcPr>
                </a:tc>
                <a:tc>
                  <a:txBody>
                    <a:bodyPr/>
                    <a:lstStyle/>
                    <a:p>
                      <a:pPr algn="ctr" fontAlgn="b"/>
                      <a:endParaRPr lang="id-ID" sz="1400" b="0" i="0" u="none" strike="noStrike">
                        <a:solidFill>
                          <a:srgbClr val="000000"/>
                        </a:solidFill>
                        <a:effectLst/>
                        <a:latin typeface="Calibri"/>
                      </a:endParaRPr>
                    </a:p>
                  </a:txBody>
                  <a:tcPr marL="8499" marR="8499" marT="8499" marB="0" anchor="ctr">
                    <a:lnL>
                      <a:noFill/>
                    </a:lnL>
                    <a:lnR>
                      <a:noFill/>
                    </a:lnR>
                    <a:lnT>
                      <a:noFill/>
                    </a:lnT>
                    <a:lnB>
                      <a:noFill/>
                    </a:lnB>
                  </a:tcPr>
                </a:tc>
                <a:tc>
                  <a:txBody>
                    <a:bodyPr/>
                    <a:lstStyle/>
                    <a:p>
                      <a:pPr algn="ctr" fontAlgn="b"/>
                      <a:r>
                        <a:rPr lang="id-ID" sz="1400" b="0" i="0" u="none" strike="noStrike" dirty="0">
                          <a:solidFill>
                            <a:srgbClr val="000000"/>
                          </a:solidFill>
                          <a:effectLst/>
                          <a:latin typeface="Calibri"/>
                        </a:rPr>
                        <a:t>2 </a:t>
                      </a:r>
                    </a:p>
                  </a:txBody>
                  <a:tcPr marL="8499" marR="8499" marT="8499" marB="0" anchor="ctr">
                    <a:lnL>
                      <a:noFill/>
                    </a:lnL>
                    <a:lnR>
                      <a:noFill/>
                    </a:lnR>
                    <a:lnT>
                      <a:noFill/>
                    </a:lnT>
                    <a:lnB>
                      <a:noFill/>
                    </a:lnB>
                  </a:tcPr>
                </a:tc>
                <a:tc>
                  <a:txBody>
                    <a:bodyPr/>
                    <a:lstStyle/>
                    <a:p>
                      <a:pPr algn="ctr" fontAlgn="b"/>
                      <a:r>
                        <a:rPr lang="id-ID" sz="1400" b="0" i="0" u="none" strike="noStrike">
                          <a:solidFill>
                            <a:srgbClr val="000000"/>
                          </a:solidFill>
                          <a:effectLst/>
                          <a:latin typeface="Calibri"/>
                        </a:rPr>
                        <a:t>3 </a:t>
                      </a:r>
                    </a:p>
                  </a:txBody>
                  <a:tcPr marL="8499" marR="8499" marT="8499" marB="0" anchor="ctr">
                    <a:lnL>
                      <a:noFill/>
                    </a:lnL>
                    <a:lnR>
                      <a:noFill/>
                    </a:lnR>
                    <a:lnT>
                      <a:noFill/>
                    </a:lnT>
                    <a:lnB>
                      <a:noFill/>
                    </a:lnB>
                  </a:tcPr>
                </a:tc>
              </a:tr>
              <a:tr h="169985">
                <a:tc>
                  <a:txBody>
                    <a:bodyPr/>
                    <a:lstStyle/>
                    <a:p>
                      <a:pPr algn="l" fontAlgn="b"/>
                      <a:endParaRPr lang="id-ID" sz="1400" b="1" i="0" u="none" strike="noStrike">
                        <a:solidFill>
                          <a:srgbClr val="000000"/>
                        </a:solidFill>
                        <a:effectLst/>
                        <a:latin typeface="Calibri"/>
                      </a:endParaRPr>
                    </a:p>
                  </a:txBody>
                  <a:tcPr marL="8499" marR="8499" marT="8499" marB="0" anchor="ctr">
                    <a:lnL>
                      <a:noFill/>
                    </a:lnL>
                    <a:lnR>
                      <a:noFill/>
                    </a:lnR>
                    <a:lnT>
                      <a:noFill/>
                    </a:lnT>
                    <a:lnB>
                      <a:noFill/>
                    </a:lnB>
                  </a:tcPr>
                </a:tc>
                <a:tc>
                  <a:txBody>
                    <a:bodyPr/>
                    <a:lstStyle/>
                    <a:p>
                      <a:pPr algn="ctr" fontAlgn="b"/>
                      <a:r>
                        <a:rPr lang="id-ID" sz="1400" b="0" i="0" u="none" strike="noStrike" dirty="0" smtClean="0">
                          <a:solidFill>
                            <a:srgbClr val="000000"/>
                          </a:solidFill>
                          <a:effectLst/>
                          <a:latin typeface="Calibri"/>
                        </a:rPr>
                        <a:t>30</a:t>
                      </a:r>
                      <a:endParaRPr lang="id-ID" sz="1400" b="0" i="0" u="none" strike="noStrike" dirty="0">
                        <a:solidFill>
                          <a:srgbClr val="000000"/>
                        </a:solidFill>
                        <a:effectLst/>
                        <a:latin typeface="Calibri"/>
                      </a:endParaRPr>
                    </a:p>
                  </a:txBody>
                  <a:tcPr marL="8499" marR="8499" marT="8499" marB="0" anchor="ctr">
                    <a:lnL>
                      <a:noFill/>
                    </a:lnL>
                    <a:lnR>
                      <a:noFill/>
                    </a:lnR>
                    <a:lnT>
                      <a:noFill/>
                    </a:lnT>
                    <a:lnB>
                      <a:noFill/>
                    </a:lnB>
                  </a:tcPr>
                </a:tc>
                <a:tc>
                  <a:txBody>
                    <a:bodyPr/>
                    <a:lstStyle/>
                    <a:p>
                      <a:pPr algn="ctr" fontAlgn="b"/>
                      <a:r>
                        <a:rPr lang="id-ID" sz="1400" b="0" i="0" u="none" strike="noStrike">
                          <a:solidFill>
                            <a:srgbClr val="000000"/>
                          </a:solidFill>
                          <a:effectLst/>
                          <a:latin typeface="Calibri"/>
                        </a:rPr>
                        <a:t>1 </a:t>
                      </a:r>
                    </a:p>
                  </a:txBody>
                  <a:tcPr marL="8499" marR="8499" marT="8499" marB="0" anchor="ctr">
                    <a:lnL>
                      <a:noFill/>
                    </a:lnL>
                    <a:lnR>
                      <a:noFill/>
                    </a:lnR>
                    <a:lnT>
                      <a:noFill/>
                    </a:lnT>
                    <a:lnB>
                      <a:noFill/>
                    </a:lnB>
                  </a:tcPr>
                </a:tc>
                <a:tc>
                  <a:txBody>
                    <a:bodyPr/>
                    <a:lstStyle/>
                    <a:p>
                      <a:pPr algn="ctr" fontAlgn="b"/>
                      <a:r>
                        <a:rPr lang="id-ID" sz="1400" b="0" i="0" u="none" strike="noStrike">
                          <a:solidFill>
                            <a:srgbClr val="000000"/>
                          </a:solidFill>
                          <a:effectLst/>
                          <a:latin typeface="Calibri"/>
                        </a:rPr>
                        <a:t>3 </a:t>
                      </a:r>
                    </a:p>
                  </a:txBody>
                  <a:tcPr marL="8499" marR="8499" marT="8499" marB="0" anchor="ctr">
                    <a:lnL>
                      <a:noFill/>
                    </a:lnL>
                    <a:lnR>
                      <a:noFill/>
                    </a:lnR>
                    <a:lnT>
                      <a:noFill/>
                    </a:lnT>
                    <a:lnB>
                      <a:noFill/>
                    </a:lnB>
                  </a:tcPr>
                </a:tc>
                <a:tc>
                  <a:txBody>
                    <a:bodyPr/>
                    <a:lstStyle/>
                    <a:p>
                      <a:pPr algn="ctr" fontAlgn="b"/>
                      <a:r>
                        <a:rPr lang="id-ID" sz="1400" b="0" i="0" u="none" strike="noStrike">
                          <a:solidFill>
                            <a:srgbClr val="000000"/>
                          </a:solidFill>
                          <a:effectLst/>
                          <a:latin typeface="Calibri"/>
                        </a:rPr>
                        <a:t>1 </a:t>
                      </a:r>
                    </a:p>
                  </a:txBody>
                  <a:tcPr marL="8499" marR="8499" marT="8499" marB="0" anchor="ctr">
                    <a:lnL>
                      <a:noFill/>
                    </a:lnL>
                    <a:lnR>
                      <a:noFill/>
                    </a:lnR>
                    <a:lnT>
                      <a:noFill/>
                    </a:lnT>
                    <a:lnB>
                      <a:noFill/>
                    </a:lnB>
                  </a:tcPr>
                </a:tc>
                <a:tc>
                  <a:txBody>
                    <a:bodyPr/>
                    <a:lstStyle/>
                    <a:p>
                      <a:pPr algn="ctr" fontAlgn="b"/>
                      <a:endParaRPr lang="id-ID" sz="1400" b="0" i="0" u="none" strike="noStrike">
                        <a:solidFill>
                          <a:srgbClr val="000000"/>
                        </a:solidFill>
                        <a:effectLst/>
                        <a:latin typeface="Calibri"/>
                      </a:endParaRPr>
                    </a:p>
                  </a:txBody>
                  <a:tcPr marL="8499" marR="8499" marT="8499" marB="0" anchor="ctr">
                    <a:lnL>
                      <a:noFill/>
                    </a:lnL>
                    <a:lnR>
                      <a:noFill/>
                    </a:lnR>
                    <a:lnT>
                      <a:noFill/>
                    </a:lnT>
                    <a:lnB>
                      <a:noFill/>
                    </a:lnB>
                  </a:tcPr>
                </a:tc>
                <a:tc>
                  <a:txBody>
                    <a:bodyPr/>
                    <a:lstStyle/>
                    <a:p>
                      <a:pPr algn="ctr" fontAlgn="b"/>
                      <a:r>
                        <a:rPr lang="id-ID" sz="1400" b="0" i="0" u="none" strike="noStrike" dirty="0">
                          <a:solidFill>
                            <a:srgbClr val="000000"/>
                          </a:solidFill>
                          <a:effectLst/>
                          <a:latin typeface="Calibri"/>
                        </a:rPr>
                        <a:t>3 </a:t>
                      </a:r>
                    </a:p>
                  </a:txBody>
                  <a:tcPr marL="8499" marR="8499" marT="8499" marB="0" anchor="ctr">
                    <a:lnL>
                      <a:noFill/>
                    </a:lnL>
                    <a:lnR>
                      <a:noFill/>
                    </a:lnR>
                    <a:lnT>
                      <a:noFill/>
                    </a:lnT>
                    <a:lnB>
                      <a:noFill/>
                    </a:lnB>
                  </a:tcPr>
                </a:tc>
                <a:tc>
                  <a:txBody>
                    <a:bodyPr/>
                    <a:lstStyle/>
                    <a:p>
                      <a:pPr algn="ctr" fontAlgn="b"/>
                      <a:r>
                        <a:rPr lang="id-ID" sz="1400" b="0" i="0" u="none" strike="noStrike">
                          <a:solidFill>
                            <a:srgbClr val="000000"/>
                          </a:solidFill>
                          <a:effectLst/>
                          <a:latin typeface="Calibri"/>
                        </a:rPr>
                        <a:t>8 </a:t>
                      </a:r>
                    </a:p>
                  </a:txBody>
                  <a:tcPr marL="8499" marR="8499" marT="8499" marB="0" anchor="ctr">
                    <a:lnL>
                      <a:noFill/>
                    </a:lnL>
                    <a:lnR>
                      <a:noFill/>
                    </a:lnR>
                    <a:lnT>
                      <a:noFill/>
                    </a:lnT>
                    <a:lnB>
                      <a:noFill/>
                    </a:lnB>
                  </a:tcPr>
                </a:tc>
              </a:tr>
              <a:tr h="169985">
                <a:tc>
                  <a:txBody>
                    <a:bodyPr/>
                    <a:lstStyle/>
                    <a:p>
                      <a:pPr algn="l" fontAlgn="b"/>
                      <a:endParaRPr lang="id-ID" sz="1400" b="1" i="0" u="none" strike="noStrike">
                        <a:solidFill>
                          <a:srgbClr val="000000"/>
                        </a:solidFill>
                        <a:effectLst/>
                        <a:latin typeface="Calibri"/>
                      </a:endParaRPr>
                    </a:p>
                  </a:txBody>
                  <a:tcPr marL="8499" marR="8499" marT="8499" marB="0" anchor="ctr">
                    <a:lnL>
                      <a:noFill/>
                    </a:lnL>
                    <a:lnR>
                      <a:noFill/>
                    </a:lnR>
                    <a:lnT>
                      <a:noFill/>
                    </a:lnT>
                    <a:lnB>
                      <a:noFill/>
                    </a:lnB>
                  </a:tcPr>
                </a:tc>
                <a:tc>
                  <a:txBody>
                    <a:bodyPr/>
                    <a:lstStyle/>
                    <a:p>
                      <a:pPr algn="ctr" fontAlgn="b"/>
                      <a:r>
                        <a:rPr lang="id-ID" sz="1400" b="0" i="0" u="none" strike="noStrike" dirty="0" smtClean="0">
                          <a:solidFill>
                            <a:srgbClr val="000000"/>
                          </a:solidFill>
                          <a:effectLst/>
                          <a:latin typeface="Calibri"/>
                        </a:rPr>
                        <a:t>35</a:t>
                      </a:r>
                      <a:endParaRPr lang="id-ID" sz="1400" b="0" i="0" u="none" strike="noStrike" dirty="0">
                        <a:solidFill>
                          <a:srgbClr val="000000"/>
                        </a:solidFill>
                        <a:effectLst/>
                        <a:latin typeface="Calibri"/>
                      </a:endParaRPr>
                    </a:p>
                  </a:txBody>
                  <a:tcPr marL="8499" marR="8499" marT="8499" marB="0" anchor="ctr">
                    <a:lnL>
                      <a:noFill/>
                    </a:lnL>
                    <a:lnR>
                      <a:noFill/>
                    </a:lnR>
                    <a:lnT>
                      <a:noFill/>
                    </a:lnT>
                    <a:lnB>
                      <a:noFill/>
                    </a:lnB>
                  </a:tcPr>
                </a:tc>
                <a:tc>
                  <a:txBody>
                    <a:bodyPr/>
                    <a:lstStyle/>
                    <a:p>
                      <a:pPr algn="ctr" fontAlgn="b"/>
                      <a:endParaRPr lang="id-ID" sz="1400" b="0" i="0" u="none" strike="noStrike">
                        <a:solidFill>
                          <a:srgbClr val="000000"/>
                        </a:solidFill>
                        <a:effectLst/>
                        <a:latin typeface="Calibri"/>
                      </a:endParaRPr>
                    </a:p>
                  </a:txBody>
                  <a:tcPr marL="8499" marR="8499" marT="8499" marB="0" anchor="ctr">
                    <a:lnL>
                      <a:noFill/>
                    </a:lnL>
                    <a:lnR>
                      <a:noFill/>
                    </a:lnR>
                    <a:lnT>
                      <a:noFill/>
                    </a:lnT>
                    <a:lnB>
                      <a:noFill/>
                    </a:lnB>
                  </a:tcPr>
                </a:tc>
                <a:tc>
                  <a:txBody>
                    <a:bodyPr/>
                    <a:lstStyle/>
                    <a:p>
                      <a:pPr algn="ctr" fontAlgn="b"/>
                      <a:endParaRPr lang="id-ID" sz="1400" b="0" i="0" u="none" strike="noStrike">
                        <a:solidFill>
                          <a:srgbClr val="000000"/>
                        </a:solidFill>
                        <a:effectLst/>
                        <a:latin typeface="Calibri"/>
                      </a:endParaRPr>
                    </a:p>
                  </a:txBody>
                  <a:tcPr marL="8499" marR="8499" marT="8499" marB="0" anchor="ctr">
                    <a:lnL>
                      <a:noFill/>
                    </a:lnL>
                    <a:lnR>
                      <a:noFill/>
                    </a:lnR>
                    <a:lnT>
                      <a:noFill/>
                    </a:lnT>
                    <a:lnB>
                      <a:noFill/>
                    </a:lnB>
                  </a:tcPr>
                </a:tc>
                <a:tc>
                  <a:txBody>
                    <a:bodyPr/>
                    <a:lstStyle/>
                    <a:p>
                      <a:pPr algn="ctr" fontAlgn="b"/>
                      <a:endParaRPr lang="id-ID" sz="1400" b="0" i="0" u="none" strike="noStrike" dirty="0">
                        <a:solidFill>
                          <a:srgbClr val="000000"/>
                        </a:solidFill>
                        <a:effectLst/>
                        <a:latin typeface="Calibri"/>
                      </a:endParaRPr>
                    </a:p>
                  </a:txBody>
                  <a:tcPr marL="8499" marR="8499" marT="8499" marB="0" anchor="ctr">
                    <a:lnL>
                      <a:noFill/>
                    </a:lnL>
                    <a:lnR>
                      <a:noFill/>
                    </a:lnR>
                    <a:lnT>
                      <a:noFill/>
                    </a:lnT>
                    <a:lnB>
                      <a:noFill/>
                    </a:lnB>
                  </a:tcPr>
                </a:tc>
                <a:tc>
                  <a:txBody>
                    <a:bodyPr/>
                    <a:lstStyle/>
                    <a:p>
                      <a:pPr algn="ctr" fontAlgn="b"/>
                      <a:endParaRPr lang="id-ID" sz="1400" b="0" i="0" u="none" strike="noStrike">
                        <a:solidFill>
                          <a:srgbClr val="000000"/>
                        </a:solidFill>
                        <a:effectLst/>
                        <a:latin typeface="Calibri"/>
                      </a:endParaRPr>
                    </a:p>
                  </a:txBody>
                  <a:tcPr marL="8499" marR="8499" marT="8499" marB="0" anchor="ctr">
                    <a:lnL>
                      <a:noFill/>
                    </a:lnL>
                    <a:lnR>
                      <a:noFill/>
                    </a:lnR>
                    <a:lnT>
                      <a:noFill/>
                    </a:lnT>
                    <a:lnB>
                      <a:noFill/>
                    </a:lnB>
                  </a:tcPr>
                </a:tc>
                <a:tc>
                  <a:txBody>
                    <a:bodyPr/>
                    <a:lstStyle/>
                    <a:p>
                      <a:pPr algn="ctr" fontAlgn="b"/>
                      <a:r>
                        <a:rPr lang="id-ID" sz="1400" b="0" i="0" u="none" strike="noStrike" dirty="0">
                          <a:solidFill>
                            <a:srgbClr val="000000"/>
                          </a:solidFill>
                          <a:effectLst/>
                          <a:latin typeface="Calibri"/>
                        </a:rPr>
                        <a:t>1 </a:t>
                      </a:r>
                    </a:p>
                  </a:txBody>
                  <a:tcPr marL="8499" marR="8499" marT="8499" marB="0" anchor="ctr">
                    <a:lnL>
                      <a:noFill/>
                    </a:lnL>
                    <a:lnR>
                      <a:noFill/>
                    </a:lnR>
                    <a:lnT>
                      <a:noFill/>
                    </a:lnT>
                    <a:lnB>
                      <a:noFill/>
                    </a:lnB>
                  </a:tcPr>
                </a:tc>
                <a:tc>
                  <a:txBody>
                    <a:bodyPr/>
                    <a:lstStyle/>
                    <a:p>
                      <a:pPr algn="ctr" fontAlgn="b"/>
                      <a:r>
                        <a:rPr lang="id-ID" sz="1400" b="0" i="0" u="none" strike="noStrike">
                          <a:solidFill>
                            <a:srgbClr val="000000"/>
                          </a:solidFill>
                          <a:effectLst/>
                          <a:latin typeface="Calibri"/>
                        </a:rPr>
                        <a:t>1 </a:t>
                      </a:r>
                    </a:p>
                  </a:txBody>
                  <a:tcPr marL="8499" marR="8499" marT="8499" marB="0" anchor="ctr">
                    <a:lnL>
                      <a:noFill/>
                    </a:lnL>
                    <a:lnR>
                      <a:noFill/>
                    </a:lnR>
                    <a:lnT>
                      <a:noFill/>
                    </a:lnT>
                    <a:lnB>
                      <a:noFill/>
                    </a:lnB>
                  </a:tcPr>
                </a:tc>
              </a:tr>
              <a:tr h="169985">
                <a:tc>
                  <a:txBody>
                    <a:bodyPr/>
                    <a:lstStyle/>
                    <a:p>
                      <a:pPr algn="l" fontAlgn="b"/>
                      <a:endParaRPr lang="id-ID" sz="1400" b="1" i="0" u="none" strike="noStrike">
                        <a:solidFill>
                          <a:srgbClr val="000000"/>
                        </a:solidFill>
                        <a:effectLst/>
                        <a:latin typeface="Calibri"/>
                      </a:endParaRPr>
                    </a:p>
                  </a:txBody>
                  <a:tcPr marL="8499" marR="8499" marT="8499" marB="0" anchor="ctr">
                    <a:lnL>
                      <a:noFill/>
                    </a:lnL>
                    <a:lnR>
                      <a:noFill/>
                    </a:lnR>
                    <a:lnT>
                      <a:noFill/>
                    </a:lnT>
                    <a:lnB>
                      <a:noFill/>
                    </a:lnB>
                  </a:tcPr>
                </a:tc>
                <a:tc>
                  <a:txBody>
                    <a:bodyPr/>
                    <a:lstStyle/>
                    <a:p>
                      <a:pPr algn="ctr" fontAlgn="b"/>
                      <a:r>
                        <a:rPr lang="id-ID" sz="1400" b="0" i="0" u="none" strike="noStrike" dirty="0" smtClean="0">
                          <a:solidFill>
                            <a:srgbClr val="000000"/>
                          </a:solidFill>
                          <a:effectLst/>
                          <a:latin typeface="Calibri"/>
                        </a:rPr>
                        <a:t>40</a:t>
                      </a:r>
                      <a:endParaRPr lang="id-ID" sz="1400" b="0" i="0" u="none" strike="noStrike" dirty="0">
                        <a:solidFill>
                          <a:srgbClr val="000000"/>
                        </a:solidFill>
                        <a:effectLst/>
                        <a:latin typeface="Calibri"/>
                      </a:endParaRPr>
                    </a:p>
                  </a:txBody>
                  <a:tcPr marL="8499" marR="8499" marT="8499" marB="0" anchor="ctr">
                    <a:lnL>
                      <a:noFill/>
                    </a:lnL>
                    <a:lnR>
                      <a:noFill/>
                    </a:lnR>
                    <a:lnT>
                      <a:noFill/>
                    </a:lnT>
                    <a:lnB>
                      <a:noFill/>
                    </a:lnB>
                  </a:tcPr>
                </a:tc>
                <a:tc>
                  <a:txBody>
                    <a:bodyPr/>
                    <a:lstStyle/>
                    <a:p>
                      <a:pPr algn="ctr" fontAlgn="b"/>
                      <a:r>
                        <a:rPr lang="id-ID" sz="1400" b="0" i="0" u="none" strike="noStrike">
                          <a:solidFill>
                            <a:srgbClr val="000000"/>
                          </a:solidFill>
                          <a:effectLst/>
                          <a:latin typeface="Calibri"/>
                        </a:rPr>
                        <a:t>1 </a:t>
                      </a:r>
                    </a:p>
                  </a:txBody>
                  <a:tcPr marL="8499" marR="8499" marT="8499" marB="0" anchor="ctr">
                    <a:lnL>
                      <a:noFill/>
                    </a:lnL>
                    <a:lnR>
                      <a:noFill/>
                    </a:lnR>
                    <a:lnT>
                      <a:noFill/>
                    </a:lnT>
                    <a:lnB>
                      <a:noFill/>
                    </a:lnB>
                  </a:tcPr>
                </a:tc>
                <a:tc>
                  <a:txBody>
                    <a:bodyPr/>
                    <a:lstStyle/>
                    <a:p>
                      <a:pPr algn="ctr" fontAlgn="b"/>
                      <a:endParaRPr lang="id-ID" sz="1400" b="0" i="0" u="none" strike="noStrike">
                        <a:solidFill>
                          <a:srgbClr val="000000"/>
                        </a:solidFill>
                        <a:effectLst/>
                        <a:latin typeface="Calibri"/>
                      </a:endParaRPr>
                    </a:p>
                  </a:txBody>
                  <a:tcPr marL="8499" marR="8499" marT="8499" marB="0" anchor="ctr">
                    <a:lnL>
                      <a:noFill/>
                    </a:lnL>
                    <a:lnR>
                      <a:noFill/>
                    </a:lnR>
                    <a:lnT>
                      <a:noFill/>
                    </a:lnT>
                    <a:lnB>
                      <a:noFill/>
                    </a:lnB>
                  </a:tcPr>
                </a:tc>
                <a:tc>
                  <a:txBody>
                    <a:bodyPr/>
                    <a:lstStyle/>
                    <a:p>
                      <a:pPr algn="ctr" fontAlgn="b"/>
                      <a:endParaRPr lang="id-ID" sz="1400" b="0" i="0" u="none" strike="noStrike" dirty="0">
                        <a:solidFill>
                          <a:srgbClr val="000000"/>
                        </a:solidFill>
                        <a:effectLst/>
                        <a:latin typeface="Calibri"/>
                      </a:endParaRPr>
                    </a:p>
                  </a:txBody>
                  <a:tcPr marL="8499" marR="8499" marT="8499" marB="0" anchor="ctr">
                    <a:lnL>
                      <a:noFill/>
                    </a:lnL>
                    <a:lnR>
                      <a:noFill/>
                    </a:lnR>
                    <a:lnT>
                      <a:noFill/>
                    </a:lnT>
                    <a:lnB>
                      <a:noFill/>
                    </a:lnB>
                  </a:tcPr>
                </a:tc>
                <a:tc>
                  <a:txBody>
                    <a:bodyPr/>
                    <a:lstStyle/>
                    <a:p>
                      <a:pPr algn="ctr" fontAlgn="b"/>
                      <a:endParaRPr lang="id-ID" sz="1400" b="0" i="0" u="none" strike="noStrike">
                        <a:solidFill>
                          <a:srgbClr val="000000"/>
                        </a:solidFill>
                        <a:effectLst/>
                        <a:latin typeface="Calibri"/>
                      </a:endParaRPr>
                    </a:p>
                  </a:txBody>
                  <a:tcPr marL="8499" marR="8499" marT="8499" marB="0" anchor="ctr">
                    <a:lnL>
                      <a:noFill/>
                    </a:lnL>
                    <a:lnR>
                      <a:noFill/>
                    </a:lnR>
                    <a:lnT>
                      <a:noFill/>
                    </a:lnT>
                    <a:lnB>
                      <a:noFill/>
                    </a:lnB>
                  </a:tcPr>
                </a:tc>
                <a:tc>
                  <a:txBody>
                    <a:bodyPr/>
                    <a:lstStyle/>
                    <a:p>
                      <a:pPr algn="ctr" fontAlgn="b"/>
                      <a:r>
                        <a:rPr lang="id-ID" sz="1400" b="0" i="0" u="none" strike="noStrike" dirty="0">
                          <a:solidFill>
                            <a:srgbClr val="000000"/>
                          </a:solidFill>
                          <a:effectLst/>
                          <a:latin typeface="Calibri"/>
                        </a:rPr>
                        <a:t>2 </a:t>
                      </a:r>
                    </a:p>
                  </a:txBody>
                  <a:tcPr marL="8499" marR="8499" marT="8499" marB="0" anchor="ctr">
                    <a:lnL>
                      <a:noFill/>
                    </a:lnL>
                    <a:lnR>
                      <a:noFill/>
                    </a:lnR>
                    <a:lnT>
                      <a:noFill/>
                    </a:lnT>
                    <a:lnB>
                      <a:noFill/>
                    </a:lnB>
                  </a:tcPr>
                </a:tc>
                <a:tc>
                  <a:txBody>
                    <a:bodyPr/>
                    <a:lstStyle/>
                    <a:p>
                      <a:pPr algn="ctr" fontAlgn="b"/>
                      <a:r>
                        <a:rPr lang="id-ID" sz="1400" b="0" i="0" u="none" strike="noStrike" dirty="0">
                          <a:solidFill>
                            <a:srgbClr val="000000"/>
                          </a:solidFill>
                          <a:effectLst/>
                          <a:latin typeface="Calibri"/>
                        </a:rPr>
                        <a:t>3 </a:t>
                      </a:r>
                    </a:p>
                  </a:txBody>
                  <a:tcPr marL="8499" marR="8499" marT="8499" marB="0" anchor="ctr">
                    <a:lnL>
                      <a:noFill/>
                    </a:lnL>
                    <a:lnR>
                      <a:noFill/>
                    </a:lnR>
                    <a:lnT>
                      <a:noFill/>
                    </a:lnT>
                    <a:lnB>
                      <a:noFill/>
                    </a:lnB>
                  </a:tcPr>
                </a:tc>
              </a:tr>
              <a:tr h="169985">
                <a:tc>
                  <a:txBody>
                    <a:bodyPr/>
                    <a:lstStyle/>
                    <a:p>
                      <a:pPr algn="l" fontAlgn="b"/>
                      <a:endParaRPr lang="id-ID" sz="1400" b="1" i="0" u="none" strike="noStrike">
                        <a:solidFill>
                          <a:srgbClr val="000000"/>
                        </a:solidFill>
                        <a:effectLst/>
                        <a:latin typeface="Calibri"/>
                      </a:endParaRPr>
                    </a:p>
                  </a:txBody>
                  <a:tcPr marL="8499" marR="8499" marT="8499" marB="0" anchor="ctr">
                    <a:lnL>
                      <a:noFill/>
                    </a:lnL>
                    <a:lnR>
                      <a:noFill/>
                    </a:lnR>
                    <a:lnT>
                      <a:noFill/>
                    </a:lnT>
                    <a:lnB>
                      <a:noFill/>
                    </a:lnB>
                  </a:tcPr>
                </a:tc>
                <a:tc>
                  <a:txBody>
                    <a:bodyPr/>
                    <a:lstStyle/>
                    <a:p>
                      <a:pPr algn="ctr" fontAlgn="b"/>
                      <a:r>
                        <a:rPr lang="id-ID" sz="1400" b="0" i="0" u="none" strike="noStrike" dirty="0" smtClean="0">
                          <a:solidFill>
                            <a:srgbClr val="000000"/>
                          </a:solidFill>
                          <a:effectLst/>
                          <a:latin typeface="Calibri"/>
                        </a:rPr>
                        <a:t>45</a:t>
                      </a:r>
                      <a:endParaRPr lang="id-ID" sz="1400" b="0" i="0" u="none" strike="noStrike" dirty="0">
                        <a:solidFill>
                          <a:srgbClr val="000000"/>
                        </a:solidFill>
                        <a:effectLst/>
                        <a:latin typeface="Calibri"/>
                      </a:endParaRPr>
                    </a:p>
                  </a:txBody>
                  <a:tcPr marL="8499" marR="8499" marT="8499" marB="0" anchor="ctr">
                    <a:lnL>
                      <a:noFill/>
                    </a:lnL>
                    <a:lnR>
                      <a:noFill/>
                    </a:lnR>
                    <a:lnT>
                      <a:noFill/>
                    </a:lnT>
                    <a:lnB>
                      <a:noFill/>
                    </a:lnB>
                  </a:tcPr>
                </a:tc>
                <a:tc>
                  <a:txBody>
                    <a:bodyPr/>
                    <a:lstStyle/>
                    <a:p>
                      <a:pPr algn="ctr" fontAlgn="b"/>
                      <a:r>
                        <a:rPr lang="id-ID" sz="1400" b="0" i="0" u="none" strike="noStrike">
                          <a:solidFill>
                            <a:srgbClr val="000000"/>
                          </a:solidFill>
                          <a:effectLst/>
                          <a:latin typeface="Calibri"/>
                        </a:rPr>
                        <a:t>1 </a:t>
                      </a:r>
                    </a:p>
                  </a:txBody>
                  <a:tcPr marL="8499" marR="8499" marT="8499" marB="0" anchor="ctr">
                    <a:lnL>
                      <a:noFill/>
                    </a:lnL>
                    <a:lnR>
                      <a:noFill/>
                    </a:lnR>
                    <a:lnT>
                      <a:noFill/>
                    </a:lnT>
                    <a:lnB>
                      <a:noFill/>
                    </a:lnB>
                  </a:tcPr>
                </a:tc>
                <a:tc>
                  <a:txBody>
                    <a:bodyPr/>
                    <a:lstStyle/>
                    <a:p>
                      <a:pPr algn="ctr" fontAlgn="b"/>
                      <a:r>
                        <a:rPr lang="id-ID" sz="1400" b="0" i="0" u="none" strike="noStrike">
                          <a:solidFill>
                            <a:srgbClr val="000000"/>
                          </a:solidFill>
                          <a:effectLst/>
                          <a:latin typeface="Calibri"/>
                        </a:rPr>
                        <a:t>1 </a:t>
                      </a:r>
                    </a:p>
                  </a:txBody>
                  <a:tcPr marL="8499" marR="8499" marT="8499" marB="0" anchor="ctr">
                    <a:lnL>
                      <a:noFill/>
                    </a:lnL>
                    <a:lnR>
                      <a:noFill/>
                    </a:lnR>
                    <a:lnT>
                      <a:noFill/>
                    </a:lnT>
                    <a:lnB>
                      <a:noFill/>
                    </a:lnB>
                  </a:tcPr>
                </a:tc>
                <a:tc>
                  <a:txBody>
                    <a:bodyPr/>
                    <a:lstStyle/>
                    <a:p>
                      <a:pPr algn="ctr" fontAlgn="b"/>
                      <a:endParaRPr lang="id-ID" sz="1400" b="0" i="0" u="none" strike="noStrike">
                        <a:solidFill>
                          <a:srgbClr val="000000"/>
                        </a:solidFill>
                        <a:effectLst/>
                        <a:latin typeface="Calibri"/>
                      </a:endParaRPr>
                    </a:p>
                  </a:txBody>
                  <a:tcPr marL="8499" marR="8499" marT="8499" marB="0" anchor="ctr">
                    <a:lnL>
                      <a:noFill/>
                    </a:lnL>
                    <a:lnR>
                      <a:noFill/>
                    </a:lnR>
                    <a:lnT>
                      <a:noFill/>
                    </a:lnT>
                    <a:lnB>
                      <a:noFill/>
                    </a:lnB>
                  </a:tcPr>
                </a:tc>
                <a:tc>
                  <a:txBody>
                    <a:bodyPr/>
                    <a:lstStyle/>
                    <a:p>
                      <a:pPr algn="ctr" fontAlgn="b"/>
                      <a:endParaRPr lang="id-ID" sz="1400" b="0" i="0" u="none" strike="noStrike" dirty="0">
                        <a:solidFill>
                          <a:srgbClr val="000000"/>
                        </a:solidFill>
                        <a:effectLst/>
                        <a:latin typeface="Calibri"/>
                      </a:endParaRPr>
                    </a:p>
                  </a:txBody>
                  <a:tcPr marL="8499" marR="8499" marT="8499" marB="0" anchor="ctr">
                    <a:lnL>
                      <a:noFill/>
                    </a:lnL>
                    <a:lnR>
                      <a:noFill/>
                    </a:lnR>
                    <a:lnT>
                      <a:noFill/>
                    </a:lnT>
                    <a:lnB>
                      <a:noFill/>
                    </a:lnB>
                  </a:tcPr>
                </a:tc>
                <a:tc>
                  <a:txBody>
                    <a:bodyPr/>
                    <a:lstStyle/>
                    <a:p>
                      <a:pPr algn="ctr" fontAlgn="b"/>
                      <a:r>
                        <a:rPr lang="id-ID" sz="1400" b="0" i="0" u="none" strike="noStrike" dirty="0">
                          <a:solidFill>
                            <a:srgbClr val="000000"/>
                          </a:solidFill>
                          <a:effectLst/>
                          <a:latin typeface="Calibri"/>
                        </a:rPr>
                        <a:t>1 </a:t>
                      </a:r>
                    </a:p>
                  </a:txBody>
                  <a:tcPr marL="8499" marR="8499" marT="8499" marB="0" anchor="ctr">
                    <a:lnL>
                      <a:noFill/>
                    </a:lnL>
                    <a:lnR>
                      <a:noFill/>
                    </a:lnR>
                    <a:lnT>
                      <a:noFill/>
                    </a:lnT>
                    <a:lnB>
                      <a:noFill/>
                    </a:lnB>
                  </a:tcPr>
                </a:tc>
                <a:tc>
                  <a:txBody>
                    <a:bodyPr/>
                    <a:lstStyle/>
                    <a:p>
                      <a:pPr algn="ctr" fontAlgn="b"/>
                      <a:r>
                        <a:rPr lang="id-ID" sz="1400" b="0" i="0" u="none" strike="noStrike" dirty="0">
                          <a:solidFill>
                            <a:srgbClr val="000000"/>
                          </a:solidFill>
                          <a:effectLst/>
                          <a:latin typeface="Calibri"/>
                        </a:rPr>
                        <a:t>3 </a:t>
                      </a:r>
                    </a:p>
                  </a:txBody>
                  <a:tcPr marL="8499" marR="8499" marT="8499" marB="0" anchor="ctr">
                    <a:lnL>
                      <a:noFill/>
                    </a:lnL>
                    <a:lnR>
                      <a:noFill/>
                    </a:lnR>
                    <a:lnT>
                      <a:noFill/>
                    </a:lnT>
                    <a:lnB>
                      <a:noFill/>
                    </a:lnB>
                  </a:tcPr>
                </a:tc>
              </a:tr>
              <a:tr h="169985">
                <a:tc>
                  <a:txBody>
                    <a:bodyPr/>
                    <a:lstStyle/>
                    <a:p>
                      <a:pPr algn="l" fontAlgn="b"/>
                      <a:endParaRPr lang="id-ID" sz="1400" b="1" i="0" u="none" strike="noStrike">
                        <a:solidFill>
                          <a:srgbClr val="000000"/>
                        </a:solidFill>
                        <a:effectLst/>
                        <a:latin typeface="Calibri"/>
                      </a:endParaRPr>
                    </a:p>
                  </a:txBody>
                  <a:tcPr marL="8499" marR="8499" marT="8499" marB="0" anchor="ctr">
                    <a:lnL>
                      <a:noFill/>
                    </a:lnL>
                    <a:lnR>
                      <a:noFill/>
                    </a:lnR>
                    <a:lnT>
                      <a:noFill/>
                    </a:lnT>
                    <a:lnB w="6350" cap="flat" cmpd="sng" algn="ctr">
                      <a:solidFill>
                        <a:srgbClr val="95B3D7"/>
                      </a:solidFill>
                      <a:prstDash val="solid"/>
                      <a:round/>
                      <a:headEnd type="none" w="med" len="med"/>
                      <a:tailEnd type="none" w="med" len="med"/>
                    </a:lnB>
                  </a:tcPr>
                </a:tc>
                <a:tc>
                  <a:txBody>
                    <a:bodyPr/>
                    <a:lstStyle/>
                    <a:p>
                      <a:pPr algn="ctr" fontAlgn="b"/>
                      <a:r>
                        <a:rPr lang="id-ID" sz="1400" b="0" i="0" u="none" strike="noStrike" dirty="0" smtClean="0">
                          <a:solidFill>
                            <a:srgbClr val="000000"/>
                          </a:solidFill>
                          <a:effectLst/>
                          <a:latin typeface="Calibri"/>
                        </a:rPr>
                        <a:t>60</a:t>
                      </a:r>
                      <a:endParaRPr lang="id-ID" sz="1400" b="0" i="0" u="none" strike="noStrike" dirty="0">
                        <a:solidFill>
                          <a:srgbClr val="000000"/>
                        </a:solidFill>
                        <a:effectLst/>
                        <a:latin typeface="Calibri"/>
                      </a:endParaRPr>
                    </a:p>
                  </a:txBody>
                  <a:tcPr marL="8499" marR="8499" marT="8499" marB="0" anchor="ctr">
                    <a:lnL>
                      <a:noFill/>
                    </a:lnL>
                    <a:lnR>
                      <a:noFill/>
                    </a:lnR>
                    <a:lnT>
                      <a:noFill/>
                    </a:lnT>
                    <a:lnB>
                      <a:noFill/>
                    </a:lnB>
                  </a:tcPr>
                </a:tc>
                <a:tc>
                  <a:txBody>
                    <a:bodyPr/>
                    <a:lstStyle/>
                    <a:p>
                      <a:pPr algn="ctr" fontAlgn="b"/>
                      <a:r>
                        <a:rPr lang="id-ID" sz="1400" b="0" i="0" u="none" strike="noStrike">
                          <a:solidFill>
                            <a:srgbClr val="000000"/>
                          </a:solidFill>
                          <a:effectLst/>
                          <a:latin typeface="Calibri"/>
                        </a:rPr>
                        <a:t>2 </a:t>
                      </a:r>
                    </a:p>
                  </a:txBody>
                  <a:tcPr marL="8499" marR="8499" marT="8499" marB="0" anchor="ctr">
                    <a:lnL>
                      <a:noFill/>
                    </a:lnL>
                    <a:lnR>
                      <a:noFill/>
                    </a:lnR>
                    <a:lnT>
                      <a:noFill/>
                    </a:lnT>
                    <a:lnB>
                      <a:noFill/>
                    </a:lnB>
                  </a:tcPr>
                </a:tc>
                <a:tc>
                  <a:txBody>
                    <a:bodyPr/>
                    <a:lstStyle/>
                    <a:p>
                      <a:pPr algn="ctr" fontAlgn="b"/>
                      <a:r>
                        <a:rPr lang="id-ID" sz="1400" b="0" i="0" u="none" strike="noStrike">
                          <a:solidFill>
                            <a:srgbClr val="000000"/>
                          </a:solidFill>
                          <a:effectLst/>
                          <a:latin typeface="Calibri"/>
                        </a:rPr>
                        <a:t>1 </a:t>
                      </a:r>
                    </a:p>
                  </a:txBody>
                  <a:tcPr marL="8499" marR="8499" marT="8499" marB="0" anchor="ctr">
                    <a:lnL>
                      <a:noFill/>
                    </a:lnL>
                    <a:lnR>
                      <a:noFill/>
                    </a:lnR>
                    <a:lnT>
                      <a:noFill/>
                    </a:lnT>
                    <a:lnB>
                      <a:noFill/>
                    </a:lnB>
                  </a:tcPr>
                </a:tc>
                <a:tc>
                  <a:txBody>
                    <a:bodyPr/>
                    <a:lstStyle/>
                    <a:p>
                      <a:pPr algn="ctr" fontAlgn="b"/>
                      <a:endParaRPr lang="id-ID" sz="1400" b="0" i="0" u="none" strike="noStrike">
                        <a:solidFill>
                          <a:srgbClr val="000000"/>
                        </a:solidFill>
                        <a:effectLst/>
                        <a:latin typeface="Calibri"/>
                      </a:endParaRPr>
                    </a:p>
                  </a:txBody>
                  <a:tcPr marL="8499" marR="8499" marT="8499" marB="0" anchor="ctr">
                    <a:lnL>
                      <a:noFill/>
                    </a:lnL>
                    <a:lnR>
                      <a:noFill/>
                    </a:lnR>
                    <a:lnT>
                      <a:noFill/>
                    </a:lnT>
                    <a:lnB>
                      <a:noFill/>
                    </a:lnB>
                  </a:tcPr>
                </a:tc>
                <a:tc>
                  <a:txBody>
                    <a:bodyPr/>
                    <a:lstStyle/>
                    <a:p>
                      <a:pPr algn="ctr" fontAlgn="b"/>
                      <a:endParaRPr lang="id-ID" sz="1400" b="0" i="0" u="none" strike="noStrike" dirty="0">
                        <a:solidFill>
                          <a:srgbClr val="000000"/>
                        </a:solidFill>
                        <a:effectLst/>
                        <a:latin typeface="Calibri"/>
                      </a:endParaRPr>
                    </a:p>
                  </a:txBody>
                  <a:tcPr marL="8499" marR="8499" marT="8499" marB="0" anchor="ctr">
                    <a:lnL>
                      <a:noFill/>
                    </a:lnL>
                    <a:lnR>
                      <a:noFill/>
                    </a:lnR>
                    <a:lnT>
                      <a:noFill/>
                    </a:lnT>
                    <a:lnB>
                      <a:noFill/>
                    </a:lnB>
                  </a:tcPr>
                </a:tc>
                <a:tc>
                  <a:txBody>
                    <a:bodyPr/>
                    <a:lstStyle/>
                    <a:p>
                      <a:pPr algn="ctr" fontAlgn="b"/>
                      <a:r>
                        <a:rPr lang="id-ID" sz="1400" b="0" i="0" u="none" strike="noStrike">
                          <a:solidFill>
                            <a:srgbClr val="000000"/>
                          </a:solidFill>
                          <a:effectLst/>
                          <a:latin typeface="Calibri"/>
                        </a:rPr>
                        <a:t>1 </a:t>
                      </a:r>
                    </a:p>
                  </a:txBody>
                  <a:tcPr marL="8499" marR="8499" marT="8499" marB="0" anchor="ctr">
                    <a:lnL>
                      <a:noFill/>
                    </a:lnL>
                    <a:lnR>
                      <a:noFill/>
                    </a:lnR>
                    <a:lnT>
                      <a:noFill/>
                    </a:lnT>
                    <a:lnB>
                      <a:noFill/>
                    </a:lnB>
                  </a:tcPr>
                </a:tc>
                <a:tc>
                  <a:txBody>
                    <a:bodyPr/>
                    <a:lstStyle/>
                    <a:p>
                      <a:pPr algn="ctr" fontAlgn="b"/>
                      <a:r>
                        <a:rPr lang="id-ID" sz="1400" b="0" i="0" u="none" strike="noStrike" dirty="0">
                          <a:solidFill>
                            <a:srgbClr val="000000"/>
                          </a:solidFill>
                          <a:effectLst/>
                          <a:latin typeface="Calibri"/>
                        </a:rPr>
                        <a:t>4 </a:t>
                      </a:r>
                    </a:p>
                  </a:txBody>
                  <a:tcPr marL="8499" marR="8499" marT="8499" marB="0" anchor="ctr">
                    <a:lnL>
                      <a:noFill/>
                    </a:lnL>
                    <a:lnR>
                      <a:noFill/>
                    </a:lnR>
                    <a:lnT>
                      <a:noFill/>
                    </a:lnT>
                    <a:lnB>
                      <a:noFill/>
                    </a:lnB>
                  </a:tcPr>
                </a:tc>
              </a:tr>
              <a:tr h="169985">
                <a:tc>
                  <a:txBody>
                    <a:bodyPr/>
                    <a:lstStyle/>
                    <a:p>
                      <a:pPr algn="l" fontAlgn="b"/>
                      <a:r>
                        <a:rPr lang="id-ID" sz="1400" b="1" i="0" u="none" strike="noStrike" dirty="0" smtClean="0">
                          <a:solidFill>
                            <a:srgbClr val="000000"/>
                          </a:solidFill>
                          <a:effectLst/>
                          <a:latin typeface="Calibri"/>
                        </a:rPr>
                        <a:t>Transportasi umum</a:t>
                      </a:r>
                      <a:endParaRPr lang="id-ID" sz="1400" b="1" i="0" u="none" strike="noStrike" dirty="0">
                        <a:solidFill>
                          <a:srgbClr val="000000"/>
                        </a:solidFill>
                        <a:effectLst/>
                        <a:latin typeface="Calibri"/>
                      </a:endParaRPr>
                    </a:p>
                  </a:txBody>
                  <a:tcPr marL="8499" marR="8499" marT="8499" marB="0" anchor="ctr">
                    <a:lnL>
                      <a:noFill/>
                    </a:lnL>
                    <a:lnR>
                      <a:noFill/>
                    </a:lnR>
                    <a:lnT w="6350" cap="flat" cmpd="sng" algn="ctr">
                      <a:solidFill>
                        <a:srgbClr val="95B3D7"/>
                      </a:solidFill>
                      <a:prstDash val="solid"/>
                      <a:round/>
                      <a:headEnd type="none" w="med" len="med"/>
                      <a:tailEnd type="none" w="med" len="med"/>
                    </a:lnT>
                    <a:lnB>
                      <a:noFill/>
                    </a:lnB>
                  </a:tcPr>
                </a:tc>
                <a:tc>
                  <a:txBody>
                    <a:bodyPr/>
                    <a:lstStyle/>
                    <a:p>
                      <a:pPr algn="ctr" fontAlgn="b"/>
                      <a:r>
                        <a:rPr lang="id-ID" sz="1400" b="0" i="0" u="none" strike="noStrike" dirty="0" smtClean="0">
                          <a:solidFill>
                            <a:srgbClr val="000000"/>
                          </a:solidFill>
                          <a:effectLst/>
                          <a:latin typeface="Calibri"/>
                        </a:rPr>
                        <a:t>5</a:t>
                      </a:r>
                      <a:endParaRPr lang="id-ID" sz="1400" b="0" i="0" u="none" strike="noStrike" dirty="0">
                        <a:solidFill>
                          <a:srgbClr val="000000"/>
                        </a:solidFill>
                        <a:effectLst/>
                        <a:latin typeface="Calibri"/>
                      </a:endParaRPr>
                    </a:p>
                  </a:txBody>
                  <a:tcPr marL="8499" marR="8499" marT="8499" marB="0" anchor="ctr">
                    <a:lnL>
                      <a:noFill/>
                    </a:lnL>
                    <a:lnR>
                      <a:noFill/>
                    </a:lnR>
                    <a:lnT>
                      <a:noFill/>
                    </a:lnT>
                    <a:lnB>
                      <a:noFill/>
                    </a:lnB>
                  </a:tcPr>
                </a:tc>
                <a:tc>
                  <a:txBody>
                    <a:bodyPr/>
                    <a:lstStyle/>
                    <a:p>
                      <a:pPr algn="ctr" fontAlgn="b"/>
                      <a:r>
                        <a:rPr lang="id-ID" sz="1400" b="0" i="0" u="none" strike="noStrike">
                          <a:solidFill>
                            <a:srgbClr val="000000"/>
                          </a:solidFill>
                          <a:effectLst/>
                          <a:latin typeface="Calibri"/>
                        </a:rPr>
                        <a:t>2 </a:t>
                      </a:r>
                    </a:p>
                  </a:txBody>
                  <a:tcPr marL="8499" marR="8499" marT="8499" marB="0" anchor="ctr">
                    <a:lnL>
                      <a:noFill/>
                    </a:lnL>
                    <a:lnR>
                      <a:noFill/>
                    </a:lnR>
                    <a:lnT>
                      <a:noFill/>
                    </a:lnT>
                    <a:lnB>
                      <a:noFill/>
                    </a:lnB>
                  </a:tcPr>
                </a:tc>
                <a:tc>
                  <a:txBody>
                    <a:bodyPr/>
                    <a:lstStyle/>
                    <a:p>
                      <a:pPr algn="ctr" fontAlgn="b"/>
                      <a:endParaRPr lang="id-ID" sz="1400" b="0" i="0" u="none" strike="noStrike">
                        <a:solidFill>
                          <a:srgbClr val="000000"/>
                        </a:solidFill>
                        <a:effectLst/>
                        <a:latin typeface="Calibri"/>
                      </a:endParaRPr>
                    </a:p>
                  </a:txBody>
                  <a:tcPr marL="8499" marR="8499" marT="8499" marB="0" anchor="ctr">
                    <a:lnL>
                      <a:noFill/>
                    </a:lnL>
                    <a:lnR>
                      <a:noFill/>
                    </a:lnR>
                    <a:lnT>
                      <a:noFill/>
                    </a:lnT>
                    <a:lnB>
                      <a:noFill/>
                    </a:lnB>
                  </a:tcPr>
                </a:tc>
                <a:tc>
                  <a:txBody>
                    <a:bodyPr/>
                    <a:lstStyle/>
                    <a:p>
                      <a:pPr algn="ctr" fontAlgn="b"/>
                      <a:endParaRPr lang="id-ID" sz="1400" b="0" i="0" u="none" strike="noStrike">
                        <a:solidFill>
                          <a:srgbClr val="000000"/>
                        </a:solidFill>
                        <a:effectLst/>
                        <a:latin typeface="Calibri"/>
                      </a:endParaRPr>
                    </a:p>
                  </a:txBody>
                  <a:tcPr marL="8499" marR="8499" marT="8499" marB="0" anchor="ctr">
                    <a:lnL>
                      <a:noFill/>
                    </a:lnL>
                    <a:lnR>
                      <a:noFill/>
                    </a:lnR>
                    <a:lnT>
                      <a:noFill/>
                    </a:lnT>
                    <a:lnB>
                      <a:noFill/>
                    </a:lnB>
                  </a:tcPr>
                </a:tc>
                <a:tc>
                  <a:txBody>
                    <a:bodyPr/>
                    <a:lstStyle/>
                    <a:p>
                      <a:pPr algn="ctr" fontAlgn="b"/>
                      <a:r>
                        <a:rPr lang="id-ID" sz="1400" b="0" i="0" u="none" strike="noStrike" dirty="0">
                          <a:solidFill>
                            <a:srgbClr val="000000"/>
                          </a:solidFill>
                          <a:effectLst/>
                          <a:latin typeface="Calibri"/>
                        </a:rPr>
                        <a:t>1 </a:t>
                      </a:r>
                    </a:p>
                  </a:txBody>
                  <a:tcPr marL="8499" marR="8499" marT="8499" marB="0" anchor="ctr">
                    <a:lnL>
                      <a:noFill/>
                    </a:lnL>
                    <a:lnR>
                      <a:noFill/>
                    </a:lnR>
                    <a:lnT>
                      <a:noFill/>
                    </a:lnT>
                    <a:lnB>
                      <a:noFill/>
                    </a:lnB>
                  </a:tcPr>
                </a:tc>
                <a:tc>
                  <a:txBody>
                    <a:bodyPr/>
                    <a:lstStyle/>
                    <a:p>
                      <a:pPr algn="ctr" fontAlgn="b"/>
                      <a:endParaRPr lang="id-ID" sz="1400" b="0" i="0" u="none" strike="noStrike">
                        <a:solidFill>
                          <a:srgbClr val="000000"/>
                        </a:solidFill>
                        <a:effectLst/>
                        <a:latin typeface="Calibri"/>
                      </a:endParaRPr>
                    </a:p>
                  </a:txBody>
                  <a:tcPr marL="8499" marR="8499" marT="8499" marB="0" anchor="ctr">
                    <a:lnL>
                      <a:noFill/>
                    </a:lnL>
                    <a:lnR>
                      <a:noFill/>
                    </a:lnR>
                    <a:lnT>
                      <a:noFill/>
                    </a:lnT>
                    <a:lnB>
                      <a:noFill/>
                    </a:lnB>
                  </a:tcPr>
                </a:tc>
                <a:tc>
                  <a:txBody>
                    <a:bodyPr/>
                    <a:lstStyle/>
                    <a:p>
                      <a:pPr algn="ctr" fontAlgn="b"/>
                      <a:r>
                        <a:rPr lang="id-ID" sz="1400" b="0" i="0" u="none" strike="noStrike" dirty="0">
                          <a:solidFill>
                            <a:srgbClr val="000000"/>
                          </a:solidFill>
                          <a:effectLst/>
                          <a:latin typeface="Calibri"/>
                        </a:rPr>
                        <a:t>3 </a:t>
                      </a:r>
                    </a:p>
                  </a:txBody>
                  <a:tcPr marL="8499" marR="8499" marT="8499" marB="0" anchor="ctr">
                    <a:lnL>
                      <a:noFill/>
                    </a:lnL>
                    <a:lnR>
                      <a:noFill/>
                    </a:lnR>
                    <a:lnT>
                      <a:noFill/>
                    </a:lnT>
                    <a:lnB>
                      <a:noFill/>
                    </a:lnB>
                  </a:tcPr>
                </a:tc>
              </a:tr>
              <a:tr h="169985">
                <a:tc>
                  <a:txBody>
                    <a:bodyPr/>
                    <a:lstStyle/>
                    <a:p>
                      <a:pPr algn="l" fontAlgn="b"/>
                      <a:endParaRPr lang="id-ID" sz="1400" b="1" i="0" u="none" strike="noStrike">
                        <a:solidFill>
                          <a:srgbClr val="000000"/>
                        </a:solidFill>
                        <a:effectLst/>
                        <a:latin typeface="Calibri"/>
                      </a:endParaRPr>
                    </a:p>
                  </a:txBody>
                  <a:tcPr marL="8499" marR="8499" marT="8499" marB="0" anchor="ctr">
                    <a:lnL>
                      <a:noFill/>
                    </a:lnL>
                    <a:lnR>
                      <a:noFill/>
                    </a:lnR>
                    <a:lnT>
                      <a:noFill/>
                    </a:lnT>
                    <a:lnB>
                      <a:noFill/>
                    </a:lnB>
                  </a:tcPr>
                </a:tc>
                <a:tc>
                  <a:txBody>
                    <a:bodyPr/>
                    <a:lstStyle/>
                    <a:p>
                      <a:pPr algn="ctr" fontAlgn="b"/>
                      <a:r>
                        <a:rPr lang="id-ID" sz="1400" b="0" i="0" u="none" strike="noStrike" dirty="0" smtClean="0">
                          <a:solidFill>
                            <a:srgbClr val="000000"/>
                          </a:solidFill>
                          <a:effectLst/>
                          <a:latin typeface="Calibri"/>
                        </a:rPr>
                        <a:t>10</a:t>
                      </a:r>
                      <a:endParaRPr lang="id-ID" sz="1400" b="0" i="0" u="none" strike="noStrike" dirty="0">
                        <a:solidFill>
                          <a:srgbClr val="000000"/>
                        </a:solidFill>
                        <a:effectLst/>
                        <a:latin typeface="Calibri"/>
                      </a:endParaRPr>
                    </a:p>
                  </a:txBody>
                  <a:tcPr marL="8499" marR="8499" marT="8499" marB="0" anchor="ctr">
                    <a:lnL>
                      <a:noFill/>
                    </a:lnL>
                    <a:lnR>
                      <a:noFill/>
                    </a:lnR>
                    <a:lnT>
                      <a:noFill/>
                    </a:lnT>
                    <a:lnB>
                      <a:noFill/>
                    </a:lnB>
                  </a:tcPr>
                </a:tc>
                <a:tc>
                  <a:txBody>
                    <a:bodyPr/>
                    <a:lstStyle/>
                    <a:p>
                      <a:pPr algn="ctr" fontAlgn="b"/>
                      <a:r>
                        <a:rPr lang="id-ID" sz="1400" b="0" i="0" u="none" strike="noStrike">
                          <a:solidFill>
                            <a:srgbClr val="000000"/>
                          </a:solidFill>
                          <a:effectLst/>
                          <a:latin typeface="Calibri"/>
                        </a:rPr>
                        <a:t>1 </a:t>
                      </a:r>
                    </a:p>
                  </a:txBody>
                  <a:tcPr marL="8499" marR="8499" marT="8499" marB="0" anchor="ctr">
                    <a:lnL>
                      <a:noFill/>
                    </a:lnL>
                    <a:lnR>
                      <a:noFill/>
                    </a:lnR>
                    <a:lnT>
                      <a:noFill/>
                    </a:lnT>
                    <a:lnB>
                      <a:noFill/>
                    </a:lnB>
                  </a:tcPr>
                </a:tc>
                <a:tc>
                  <a:txBody>
                    <a:bodyPr/>
                    <a:lstStyle/>
                    <a:p>
                      <a:pPr algn="ctr" fontAlgn="b"/>
                      <a:endParaRPr lang="id-ID" sz="1400" b="0" i="0" u="none" strike="noStrike">
                        <a:solidFill>
                          <a:srgbClr val="000000"/>
                        </a:solidFill>
                        <a:effectLst/>
                        <a:latin typeface="Calibri"/>
                      </a:endParaRPr>
                    </a:p>
                  </a:txBody>
                  <a:tcPr marL="8499" marR="8499" marT="8499" marB="0" anchor="ctr">
                    <a:lnL>
                      <a:noFill/>
                    </a:lnL>
                    <a:lnR>
                      <a:noFill/>
                    </a:lnR>
                    <a:lnT>
                      <a:noFill/>
                    </a:lnT>
                    <a:lnB>
                      <a:noFill/>
                    </a:lnB>
                  </a:tcPr>
                </a:tc>
                <a:tc>
                  <a:txBody>
                    <a:bodyPr/>
                    <a:lstStyle/>
                    <a:p>
                      <a:pPr algn="ctr" fontAlgn="b"/>
                      <a:endParaRPr lang="id-ID" sz="1400" b="0" i="0" u="none" strike="noStrike">
                        <a:solidFill>
                          <a:srgbClr val="000000"/>
                        </a:solidFill>
                        <a:effectLst/>
                        <a:latin typeface="Calibri"/>
                      </a:endParaRPr>
                    </a:p>
                  </a:txBody>
                  <a:tcPr marL="8499" marR="8499" marT="8499" marB="0" anchor="ctr">
                    <a:lnL>
                      <a:noFill/>
                    </a:lnL>
                    <a:lnR>
                      <a:noFill/>
                    </a:lnR>
                    <a:lnT>
                      <a:noFill/>
                    </a:lnT>
                    <a:lnB>
                      <a:noFill/>
                    </a:lnB>
                  </a:tcPr>
                </a:tc>
                <a:tc>
                  <a:txBody>
                    <a:bodyPr/>
                    <a:lstStyle/>
                    <a:p>
                      <a:pPr algn="ctr" fontAlgn="b"/>
                      <a:endParaRPr lang="id-ID" sz="1400" b="0" i="0" u="none" strike="noStrike">
                        <a:solidFill>
                          <a:srgbClr val="000000"/>
                        </a:solidFill>
                        <a:effectLst/>
                        <a:latin typeface="Calibri"/>
                      </a:endParaRPr>
                    </a:p>
                  </a:txBody>
                  <a:tcPr marL="8499" marR="8499" marT="8499" marB="0" anchor="ctr">
                    <a:lnL>
                      <a:noFill/>
                    </a:lnL>
                    <a:lnR>
                      <a:noFill/>
                    </a:lnR>
                    <a:lnT>
                      <a:noFill/>
                    </a:lnT>
                    <a:lnB>
                      <a:noFill/>
                    </a:lnB>
                  </a:tcPr>
                </a:tc>
                <a:tc>
                  <a:txBody>
                    <a:bodyPr/>
                    <a:lstStyle/>
                    <a:p>
                      <a:pPr algn="ctr" fontAlgn="b"/>
                      <a:endParaRPr lang="id-ID" sz="1400" b="0" i="0" u="none" strike="noStrike" dirty="0">
                        <a:solidFill>
                          <a:srgbClr val="000000"/>
                        </a:solidFill>
                        <a:effectLst/>
                        <a:latin typeface="Calibri"/>
                      </a:endParaRPr>
                    </a:p>
                  </a:txBody>
                  <a:tcPr marL="8499" marR="8499" marT="8499" marB="0" anchor="ctr">
                    <a:lnL>
                      <a:noFill/>
                    </a:lnL>
                    <a:lnR>
                      <a:noFill/>
                    </a:lnR>
                    <a:lnT>
                      <a:noFill/>
                    </a:lnT>
                    <a:lnB>
                      <a:noFill/>
                    </a:lnB>
                  </a:tcPr>
                </a:tc>
                <a:tc>
                  <a:txBody>
                    <a:bodyPr/>
                    <a:lstStyle/>
                    <a:p>
                      <a:pPr algn="ctr" fontAlgn="b"/>
                      <a:r>
                        <a:rPr lang="id-ID" sz="1400" b="0" i="0" u="none" strike="noStrike" dirty="0">
                          <a:solidFill>
                            <a:srgbClr val="000000"/>
                          </a:solidFill>
                          <a:effectLst/>
                          <a:latin typeface="Calibri"/>
                        </a:rPr>
                        <a:t>1 </a:t>
                      </a:r>
                    </a:p>
                  </a:txBody>
                  <a:tcPr marL="8499" marR="8499" marT="8499" marB="0" anchor="ctr">
                    <a:lnL>
                      <a:noFill/>
                    </a:lnL>
                    <a:lnR>
                      <a:noFill/>
                    </a:lnR>
                    <a:lnT>
                      <a:noFill/>
                    </a:lnT>
                    <a:lnB>
                      <a:noFill/>
                    </a:lnB>
                  </a:tcPr>
                </a:tc>
              </a:tr>
              <a:tr h="169985">
                <a:tc>
                  <a:txBody>
                    <a:bodyPr/>
                    <a:lstStyle/>
                    <a:p>
                      <a:pPr algn="l" fontAlgn="b"/>
                      <a:endParaRPr lang="id-ID" sz="1400" b="1" i="0" u="none" strike="noStrike">
                        <a:solidFill>
                          <a:srgbClr val="000000"/>
                        </a:solidFill>
                        <a:effectLst/>
                        <a:latin typeface="Calibri"/>
                      </a:endParaRPr>
                    </a:p>
                  </a:txBody>
                  <a:tcPr marL="8499" marR="8499" marT="8499" marB="0" anchor="ctr">
                    <a:lnL>
                      <a:noFill/>
                    </a:lnL>
                    <a:lnR>
                      <a:noFill/>
                    </a:lnR>
                    <a:lnT>
                      <a:noFill/>
                    </a:lnT>
                    <a:lnB>
                      <a:noFill/>
                    </a:lnB>
                  </a:tcPr>
                </a:tc>
                <a:tc>
                  <a:txBody>
                    <a:bodyPr/>
                    <a:lstStyle/>
                    <a:p>
                      <a:pPr algn="ctr" fontAlgn="b"/>
                      <a:r>
                        <a:rPr lang="id-ID" sz="1400" b="0" i="0" u="none" strike="noStrike" dirty="0" smtClean="0">
                          <a:solidFill>
                            <a:srgbClr val="000000"/>
                          </a:solidFill>
                          <a:effectLst/>
                          <a:latin typeface="Calibri"/>
                        </a:rPr>
                        <a:t>30</a:t>
                      </a:r>
                      <a:endParaRPr lang="id-ID" sz="1400" b="0" i="0" u="none" strike="noStrike" dirty="0">
                        <a:solidFill>
                          <a:srgbClr val="000000"/>
                        </a:solidFill>
                        <a:effectLst/>
                        <a:latin typeface="Calibri"/>
                      </a:endParaRPr>
                    </a:p>
                  </a:txBody>
                  <a:tcPr marL="8499" marR="8499" marT="8499" marB="0" anchor="ctr">
                    <a:lnL>
                      <a:noFill/>
                    </a:lnL>
                    <a:lnR>
                      <a:noFill/>
                    </a:lnR>
                    <a:lnT>
                      <a:noFill/>
                    </a:lnT>
                    <a:lnB>
                      <a:noFill/>
                    </a:lnB>
                  </a:tcPr>
                </a:tc>
                <a:tc>
                  <a:txBody>
                    <a:bodyPr/>
                    <a:lstStyle/>
                    <a:p>
                      <a:pPr algn="ctr" fontAlgn="b"/>
                      <a:r>
                        <a:rPr lang="id-ID" sz="1400" b="0" i="0" u="none" strike="noStrike">
                          <a:solidFill>
                            <a:srgbClr val="000000"/>
                          </a:solidFill>
                          <a:effectLst/>
                          <a:latin typeface="Calibri"/>
                        </a:rPr>
                        <a:t>1 </a:t>
                      </a:r>
                    </a:p>
                  </a:txBody>
                  <a:tcPr marL="8499" marR="8499" marT="8499" marB="0" anchor="ctr">
                    <a:lnL>
                      <a:noFill/>
                    </a:lnL>
                    <a:lnR>
                      <a:noFill/>
                    </a:lnR>
                    <a:lnT>
                      <a:noFill/>
                    </a:lnT>
                    <a:lnB>
                      <a:noFill/>
                    </a:lnB>
                  </a:tcPr>
                </a:tc>
                <a:tc>
                  <a:txBody>
                    <a:bodyPr/>
                    <a:lstStyle/>
                    <a:p>
                      <a:pPr algn="ctr" fontAlgn="b"/>
                      <a:endParaRPr lang="id-ID" sz="1400" b="0" i="0" u="none" strike="noStrike">
                        <a:solidFill>
                          <a:srgbClr val="000000"/>
                        </a:solidFill>
                        <a:effectLst/>
                        <a:latin typeface="Calibri"/>
                      </a:endParaRPr>
                    </a:p>
                  </a:txBody>
                  <a:tcPr marL="8499" marR="8499" marT="8499" marB="0" anchor="ctr">
                    <a:lnL>
                      <a:noFill/>
                    </a:lnL>
                    <a:lnR>
                      <a:noFill/>
                    </a:lnR>
                    <a:lnT>
                      <a:noFill/>
                    </a:lnT>
                    <a:lnB>
                      <a:noFill/>
                    </a:lnB>
                  </a:tcPr>
                </a:tc>
                <a:tc>
                  <a:txBody>
                    <a:bodyPr/>
                    <a:lstStyle/>
                    <a:p>
                      <a:pPr algn="ctr" fontAlgn="b"/>
                      <a:endParaRPr lang="id-ID" sz="1400" b="0" i="0" u="none" strike="noStrike">
                        <a:solidFill>
                          <a:srgbClr val="000000"/>
                        </a:solidFill>
                        <a:effectLst/>
                        <a:latin typeface="Calibri"/>
                      </a:endParaRPr>
                    </a:p>
                  </a:txBody>
                  <a:tcPr marL="8499" marR="8499" marT="8499" marB="0" anchor="ctr">
                    <a:lnL>
                      <a:noFill/>
                    </a:lnL>
                    <a:lnR>
                      <a:noFill/>
                    </a:lnR>
                    <a:lnT>
                      <a:noFill/>
                    </a:lnT>
                    <a:lnB>
                      <a:noFill/>
                    </a:lnB>
                  </a:tcPr>
                </a:tc>
                <a:tc>
                  <a:txBody>
                    <a:bodyPr/>
                    <a:lstStyle/>
                    <a:p>
                      <a:pPr algn="ctr" fontAlgn="b"/>
                      <a:endParaRPr lang="id-ID" sz="1400" b="0" i="0" u="none" strike="noStrike">
                        <a:solidFill>
                          <a:srgbClr val="000000"/>
                        </a:solidFill>
                        <a:effectLst/>
                        <a:latin typeface="Calibri"/>
                      </a:endParaRPr>
                    </a:p>
                  </a:txBody>
                  <a:tcPr marL="8499" marR="8499" marT="8499" marB="0" anchor="ctr">
                    <a:lnL>
                      <a:noFill/>
                    </a:lnL>
                    <a:lnR>
                      <a:noFill/>
                    </a:lnR>
                    <a:lnT>
                      <a:noFill/>
                    </a:lnT>
                    <a:lnB>
                      <a:noFill/>
                    </a:lnB>
                  </a:tcPr>
                </a:tc>
                <a:tc>
                  <a:txBody>
                    <a:bodyPr/>
                    <a:lstStyle/>
                    <a:p>
                      <a:pPr algn="ctr" fontAlgn="b"/>
                      <a:endParaRPr lang="id-ID" sz="1400" b="0" i="0" u="none" strike="noStrike" dirty="0">
                        <a:solidFill>
                          <a:srgbClr val="000000"/>
                        </a:solidFill>
                        <a:effectLst/>
                        <a:latin typeface="Calibri"/>
                      </a:endParaRPr>
                    </a:p>
                  </a:txBody>
                  <a:tcPr marL="8499" marR="8499" marT="8499" marB="0" anchor="ctr">
                    <a:lnL>
                      <a:noFill/>
                    </a:lnL>
                    <a:lnR>
                      <a:noFill/>
                    </a:lnR>
                    <a:lnT>
                      <a:noFill/>
                    </a:lnT>
                    <a:lnB>
                      <a:noFill/>
                    </a:lnB>
                  </a:tcPr>
                </a:tc>
                <a:tc>
                  <a:txBody>
                    <a:bodyPr/>
                    <a:lstStyle/>
                    <a:p>
                      <a:pPr algn="ctr" fontAlgn="b"/>
                      <a:r>
                        <a:rPr lang="id-ID" sz="1400" b="0" i="0" u="none" strike="noStrike" dirty="0">
                          <a:solidFill>
                            <a:srgbClr val="000000"/>
                          </a:solidFill>
                          <a:effectLst/>
                          <a:latin typeface="Calibri"/>
                        </a:rPr>
                        <a:t>1 </a:t>
                      </a:r>
                    </a:p>
                  </a:txBody>
                  <a:tcPr marL="8499" marR="8499" marT="8499" marB="0" anchor="ctr">
                    <a:lnL>
                      <a:noFill/>
                    </a:lnL>
                    <a:lnR>
                      <a:noFill/>
                    </a:lnR>
                    <a:lnT>
                      <a:noFill/>
                    </a:lnT>
                    <a:lnB>
                      <a:noFill/>
                    </a:lnB>
                  </a:tcPr>
                </a:tc>
              </a:tr>
              <a:tr h="169985">
                <a:tc>
                  <a:txBody>
                    <a:bodyPr/>
                    <a:lstStyle/>
                    <a:p>
                      <a:pPr algn="l" fontAlgn="b"/>
                      <a:endParaRPr lang="id-ID" sz="1400" b="1" i="0" u="none" strike="noStrike">
                        <a:solidFill>
                          <a:srgbClr val="000000"/>
                        </a:solidFill>
                        <a:effectLst/>
                        <a:latin typeface="Calibri"/>
                      </a:endParaRPr>
                    </a:p>
                  </a:txBody>
                  <a:tcPr marL="8499" marR="8499" marT="8499" marB="0" anchor="ctr">
                    <a:lnL>
                      <a:noFill/>
                    </a:lnL>
                    <a:lnR>
                      <a:noFill/>
                    </a:lnR>
                    <a:lnT>
                      <a:noFill/>
                    </a:lnT>
                    <a:lnB>
                      <a:noFill/>
                    </a:lnB>
                  </a:tcPr>
                </a:tc>
                <a:tc>
                  <a:txBody>
                    <a:bodyPr/>
                    <a:lstStyle/>
                    <a:p>
                      <a:pPr algn="ctr" fontAlgn="b"/>
                      <a:r>
                        <a:rPr lang="id-ID" sz="1400" b="0" i="0" u="none" strike="noStrike" dirty="0" smtClean="0">
                          <a:solidFill>
                            <a:srgbClr val="000000"/>
                          </a:solidFill>
                          <a:effectLst/>
                          <a:latin typeface="Calibri"/>
                        </a:rPr>
                        <a:t>60</a:t>
                      </a:r>
                      <a:endParaRPr lang="id-ID" sz="1400" b="0" i="0" u="none" strike="noStrike" dirty="0">
                        <a:solidFill>
                          <a:srgbClr val="000000"/>
                        </a:solidFill>
                        <a:effectLst/>
                        <a:latin typeface="Calibri"/>
                      </a:endParaRPr>
                    </a:p>
                  </a:txBody>
                  <a:tcPr marL="8499" marR="8499" marT="8499" marB="0" anchor="ctr">
                    <a:lnL>
                      <a:noFill/>
                    </a:lnL>
                    <a:lnR>
                      <a:noFill/>
                    </a:lnR>
                    <a:lnT>
                      <a:noFill/>
                    </a:lnT>
                    <a:lnB>
                      <a:noFill/>
                    </a:lnB>
                  </a:tcPr>
                </a:tc>
                <a:tc>
                  <a:txBody>
                    <a:bodyPr/>
                    <a:lstStyle/>
                    <a:p>
                      <a:pPr algn="ctr" fontAlgn="b"/>
                      <a:r>
                        <a:rPr lang="id-ID" sz="1400" b="0" i="0" u="none" strike="noStrike">
                          <a:solidFill>
                            <a:srgbClr val="000000"/>
                          </a:solidFill>
                          <a:effectLst/>
                          <a:latin typeface="Calibri"/>
                        </a:rPr>
                        <a:t>1 </a:t>
                      </a:r>
                    </a:p>
                  </a:txBody>
                  <a:tcPr marL="8499" marR="8499" marT="8499" marB="0" anchor="ctr">
                    <a:lnL>
                      <a:noFill/>
                    </a:lnL>
                    <a:lnR>
                      <a:noFill/>
                    </a:lnR>
                    <a:lnT>
                      <a:noFill/>
                    </a:lnT>
                    <a:lnB>
                      <a:noFill/>
                    </a:lnB>
                  </a:tcPr>
                </a:tc>
                <a:tc>
                  <a:txBody>
                    <a:bodyPr/>
                    <a:lstStyle/>
                    <a:p>
                      <a:pPr algn="ctr" fontAlgn="b"/>
                      <a:endParaRPr lang="id-ID" sz="1400" b="0" i="0" u="none" strike="noStrike">
                        <a:solidFill>
                          <a:srgbClr val="000000"/>
                        </a:solidFill>
                        <a:effectLst/>
                        <a:latin typeface="Calibri"/>
                      </a:endParaRPr>
                    </a:p>
                  </a:txBody>
                  <a:tcPr marL="8499" marR="8499" marT="8499" marB="0" anchor="ctr">
                    <a:lnL>
                      <a:noFill/>
                    </a:lnL>
                    <a:lnR>
                      <a:noFill/>
                    </a:lnR>
                    <a:lnT>
                      <a:noFill/>
                    </a:lnT>
                    <a:lnB>
                      <a:noFill/>
                    </a:lnB>
                  </a:tcPr>
                </a:tc>
                <a:tc>
                  <a:txBody>
                    <a:bodyPr/>
                    <a:lstStyle/>
                    <a:p>
                      <a:pPr algn="ctr" fontAlgn="b"/>
                      <a:r>
                        <a:rPr lang="id-ID" sz="1400" b="0" i="0" u="none" strike="noStrike">
                          <a:solidFill>
                            <a:srgbClr val="000000"/>
                          </a:solidFill>
                          <a:effectLst/>
                          <a:latin typeface="Calibri"/>
                        </a:rPr>
                        <a:t>1 </a:t>
                      </a:r>
                    </a:p>
                  </a:txBody>
                  <a:tcPr marL="8499" marR="8499" marT="8499" marB="0" anchor="ctr">
                    <a:lnL>
                      <a:noFill/>
                    </a:lnL>
                    <a:lnR>
                      <a:noFill/>
                    </a:lnR>
                    <a:lnT>
                      <a:noFill/>
                    </a:lnT>
                    <a:lnB>
                      <a:noFill/>
                    </a:lnB>
                  </a:tcPr>
                </a:tc>
                <a:tc>
                  <a:txBody>
                    <a:bodyPr/>
                    <a:lstStyle/>
                    <a:p>
                      <a:pPr algn="ctr" fontAlgn="b"/>
                      <a:endParaRPr lang="id-ID" sz="1400" b="0" i="0" u="none" strike="noStrike">
                        <a:solidFill>
                          <a:srgbClr val="000000"/>
                        </a:solidFill>
                        <a:effectLst/>
                        <a:latin typeface="Calibri"/>
                      </a:endParaRPr>
                    </a:p>
                  </a:txBody>
                  <a:tcPr marL="8499" marR="8499" marT="8499" marB="0" anchor="ctr">
                    <a:lnL>
                      <a:noFill/>
                    </a:lnL>
                    <a:lnR>
                      <a:noFill/>
                    </a:lnR>
                    <a:lnT>
                      <a:noFill/>
                    </a:lnT>
                    <a:lnB>
                      <a:noFill/>
                    </a:lnB>
                  </a:tcPr>
                </a:tc>
                <a:tc>
                  <a:txBody>
                    <a:bodyPr/>
                    <a:lstStyle/>
                    <a:p>
                      <a:pPr algn="ctr" fontAlgn="b"/>
                      <a:endParaRPr lang="id-ID" sz="1400" b="0" i="0" u="none" strike="noStrike" dirty="0">
                        <a:solidFill>
                          <a:srgbClr val="000000"/>
                        </a:solidFill>
                        <a:effectLst/>
                        <a:latin typeface="Calibri"/>
                      </a:endParaRPr>
                    </a:p>
                  </a:txBody>
                  <a:tcPr marL="8499" marR="8499" marT="8499" marB="0" anchor="ctr">
                    <a:lnL>
                      <a:noFill/>
                    </a:lnL>
                    <a:lnR>
                      <a:noFill/>
                    </a:lnR>
                    <a:lnT>
                      <a:noFill/>
                    </a:lnT>
                    <a:lnB>
                      <a:noFill/>
                    </a:lnB>
                  </a:tcPr>
                </a:tc>
                <a:tc>
                  <a:txBody>
                    <a:bodyPr/>
                    <a:lstStyle/>
                    <a:p>
                      <a:pPr algn="ctr" fontAlgn="b"/>
                      <a:r>
                        <a:rPr lang="id-ID" sz="1400" b="0" i="0" u="none" strike="noStrike" dirty="0">
                          <a:solidFill>
                            <a:srgbClr val="000000"/>
                          </a:solidFill>
                          <a:effectLst/>
                          <a:latin typeface="Calibri"/>
                        </a:rPr>
                        <a:t>2 </a:t>
                      </a:r>
                    </a:p>
                  </a:txBody>
                  <a:tcPr marL="8499" marR="8499" marT="8499" marB="0" anchor="ctr">
                    <a:lnL>
                      <a:noFill/>
                    </a:lnL>
                    <a:lnR>
                      <a:noFill/>
                    </a:lnR>
                    <a:lnT>
                      <a:noFill/>
                    </a:lnT>
                    <a:lnB>
                      <a:noFill/>
                    </a:lnB>
                  </a:tcPr>
                </a:tc>
              </a:tr>
              <a:tr h="169985">
                <a:tc>
                  <a:txBody>
                    <a:bodyPr/>
                    <a:lstStyle/>
                    <a:p>
                      <a:pPr algn="l" fontAlgn="b"/>
                      <a:endParaRPr lang="id-ID" sz="1400" b="1" i="0" u="none" strike="noStrike">
                        <a:solidFill>
                          <a:srgbClr val="000000"/>
                        </a:solidFill>
                        <a:effectLst/>
                        <a:latin typeface="Calibri"/>
                      </a:endParaRPr>
                    </a:p>
                  </a:txBody>
                  <a:tcPr marL="8499" marR="8499" marT="8499" marB="0" anchor="ctr">
                    <a:lnL>
                      <a:noFill/>
                    </a:lnL>
                    <a:lnR>
                      <a:noFill/>
                    </a:lnR>
                    <a:lnT>
                      <a:noFill/>
                    </a:lnT>
                    <a:lnB w="6350" cap="flat" cmpd="sng" algn="ctr">
                      <a:solidFill>
                        <a:srgbClr val="95B3D7"/>
                      </a:solidFill>
                      <a:prstDash val="solid"/>
                      <a:round/>
                      <a:headEnd type="none" w="med" len="med"/>
                      <a:tailEnd type="none" w="med" len="med"/>
                    </a:lnB>
                  </a:tcPr>
                </a:tc>
                <a:tc>
                  <a:txBody>
                    <a:bodyPr/>
                    <a:lstStyle/>
                    <a:p>
                      <a:pPr algn="ctr" fontAlgn="b"/>
                      <a:r>
                        <a:rPr lang="id-ID" sz="1400" b="0" i="0" u="none" strike="noStrike" dirty="0" smtClean="0">
                          <a:solidFill>
                            <a:srgbClr val="000000"/>
                          </a:solidFill>
                          <a:effectLst/>
                          <a:latin typeface="Calibri"/>
                        </a:rPr>
                        <a:t>90</a:t>
                      </a:r>
                      <a:endParaRPr lang="id-ID" sz="1400" b="0" i="0" u="none" strike="noStrike" dirty="0">
                        <a:solidFill>
                          <a:srgbClr val="000000"/>
                        </a:solidFill>
                        <a:effectLst/>
                        <a:latin typeface="Calibri"/>
                      </a:endParaRPr>
                    </a:p>
                  </a:txBody>
                  <a:tcPr marL="8499" marR="8499" marT="8499" marB="0" anchor="ctr">
                    <a:lnL>
                      <a:noFill/>
                    </a:lnL>
                    <a:lnR>
                      <a:noFill/>
                    </a:lnR>
                    <a:lnT>
                      <a:noFill/>
                    </a:lnT>
                    <a:lnB>
                      <a:noFill/>
                    </a:lnB>
                  </a:tcPr>
                </a:tc>
                <a:tc>
                  <a:txBody>
                    <a:bodyPr/>
                    <a:lstStyle/>
                    <a:p>
                      <a:pPr algn="ctr" fontAlgn="b"/>
                      <a:r>
                        <a:rPr lang="id-ID" sz="1400" b="0" i="0" u="none" strike="noStrike">
                          <a:solidFill>
                            <a:srgbClr val="000000"/>
                          </a:solidFill>
                          <a:effectLst/>
                          <a:latin typeface="Calibri"/>
                        </a:rPr>
                        <a:t>1 </a:t>
                      </a:r>
                    </a:p>
                  </a:txBody>
                  <a:tcPr marL="8499" marR="8499" marT="8499" marB="0" anchor="ctr">
                    <a:lnL>
                      <a:noFill/>
                    </a:lnL>
                    <a:lnR>
                      <a:noFill/>
                    </a:lnR>
                    <a:lnT>
                      <a:noFill/>
                    </a:lnT>
                    <a:lnB>
                      <a:noFill/>
                    </a:lnB>
                  </a:tcPr>
                </a:tc>
                <a:tc>
                  <a:txBody>
                    <a:bodyPr/>
                    <a:lstStyle/>
                    <a:p>
                      <a:pPr algn="ctr" fontAlgn="b"/>
                      <a:endParaRPr lang="id-ID" sz="1400" b="0" i="0" u="none" strike="noStrike">
                        <a:solidFill>
                          <a:srgbClr val="000000"/>
                        </a:solidFill>
                        <a:effectLst/>
                        <a:latin typeface="Calibri"/>
                      </a:endParaRPr>
                    </a:p>
                  </a:txBody>
                  <a:tcPr marL="8499" marR="8499" marT="8499" marB="0" anchor="ctr">
                    <a:lnL>
                      <a:noFill/>
                    </a:lnL>
                    <a:lnR>
                      <a:noFill/>
                    </a:lnR>
                    <a:lnT>
                      <a:noFill/>
                    </a:lnT>
                    <a:lnB>
                      <a:noFill/>
                    </a:lnB>
                  </a:tcPr>
                </a:tc>
                <a:tc>
                  <a:txBody>
                    <a:bodyPr/>
                    <a:lstStyle/>
                    <a:p>
                      <a:pPr algn="ctr" fontAlgn="b"/>
                      <a:r>
                        <a:rPr lang="id-ID" sz="1400" b="0" i="0" u="none" strike="noStrike">
                          <a:solidFill>
                            <a:srgbClr val="000000"/>
                          </a:solidFill>
                          <a:effectLst/>
                          <a:latin typeface="Calibri"/>
                        </a:rPr>
                        <a:t>2 </a:t>
                      </a:r>
                    </a:p>
                  </a:txBody>
                  <a:tcPr marL="8499" marR="8499" marT="8499" marB="0" anchor="ctr">
                    <a:lnL>
                      <a:noFill/>
                    </a:lnL>
                    <a:lnR>
                      <a:noFill/>
                    </a:lnR>
                    <a:lnT>
                      <a:noFill/>
                    </a:lnT>
                    <a:lnB>
                      <a:noFill/>
                    </a:lnB>
                  </a:tcPr>
                </a:tc>
                <a:tc>
                  <a:txBody>
                    <a:bodyPr/>
                    <a:lstStyle/>
                    <a:p>
                      <a:pPr algn="ctr" fontAlgn="b"/>
                      <a:endParaRPr lang="id-ID" sz="1400" b="0" i="0" u="none" strike="noStrike">
                        <a:solidFill>
                          <a:srgbClr val="000000"/>
                        </a:solidFill>
                        <a:effectLst/>
                        <a:latin typeface="Calibri"/>
                      </a:endParaRPr>
                    </a:p>
                  </a:txBody>
                  <a:tcPr marL="8499" marR="8499" marT="8499" marB="0" anchor="ctr">
                    <a:lnL>
                      <a:noFill/>
                    </a:lnL>
                    <a:lnR>
                      <a:noFill/>
                    </a:lnR>
                    <a:lnT>
                      <a:noFill/>
                    </a:lnT>
                    <a:lnB>
                      <a:noFill/>
                    </a:lnB>
                  </a:tcPr>
                </a:tc>
                <a:tc>
                  <a:txBody>
                    <a:bodyPr/>
                    <a:lstStyle/>
                    <a:p>
                      <a:pPr algn="ctr" fontAlgn="b"/>
                      <a:endParaRPr lang="id-ID" sz="1400" b="0" i="0" u="none" strike="noStrike" dirty="0">
                        <a:solidFill>
                          <a:srgbClr val="000000"/>
                        </a:solidFill>
                        <a:effectLst/>
                        <a:latin typeface="Calibri"/>
                      </a:endParaRPr>
                    </a:p>
                  </a:txBody>
                  <a:tcPr marL="8499" marR="8499" marT="8499" marB="0" anchor="ctr">
                    <a:lnL>
                      <a:noFill/>
                    </a:lnL>
                    <a:lnR>
                      <a:noFill/>
                    </a:lnR>
                    <a:lnT>
                      <a:noFill/>
                    </a:lnT>
                    <a:lnB>
                      <a:noFill/>
                    </a:lnB>
                  </a:tcPr>
                </a:tc>
                <a:tc>
                  <a:txBody>
                    <a:bodyPr/>
                    <a:lstStyle/>
                    <a:p>
                      <a:pPr algn="ctr" fontAlgn="b"/>
                      <a:r>
                        <a:rPr lang="id-ID" sz="1400" b="0" i="0" u="none" strike="noStrike" dirty="0">
                          <a:solidFill>
                            <a:srgbClr val="000000"/>
                          </a:solidFill>
                          <a:effectLst/>
                          <a:latin typeface="Calibri"/>
                        </a:rPr>
                        <a:t>3 </a:t>
                      </a:r>
                    </a:p>
                  </a:txBody>
                  <a:tcPr marL="8499" marR="8499" marT="8499" marB="0" anchor="ctr">
                    <a:lnL>
                      <a:noFill/>
                    </a:lnL>
                    <a:lnR>
                      <a:noFill/>
                    </a:lnR>
                    <a:lnT>
                      <a:noFill/>
                    </a:lnT>
                    <a:lnB>
                      <a:noFill/>
                    </a:lnB>
                  </a:tcPr>
                </a:tc>
              </a:tr>
              <a:tr h="169985">
                <a:tc>
                  <a:txBody>
                    <a:bodyPr/>
                    <a:lstStyle/>
                    <a:p>
                      <a:pPr algn="l" fontAlgn="b"/>
                      <a:r>
                        <a:rPr lang="id-ID" sz="1400" b="1" i="0" u="none" strike="noStrike">
                          <a:solidFill>
                            <a:srgbClr val="000000"/>
                          </a:solidFill>
                          <a:effectLst/>
                          <a:latin typeface="Calibri"/>
                        </a:rPr>
                        <a:t>Lain-lain</a:t>
                      </a:r>
                    </a:p>
                  </a:txBody>
                  <a:tcPr marL="8499" marR="8499" marT="8499" marB="0" anchor="ctr">
                    <a:lnL>
                      <a:noFill/>
                    </a:lnL>
                    <a:lnR>
                      <a:noFill/>
                    </a:lnR>
                    <a:lnT w="6350" cap="flat" cmpd="sng" algn="ctr">
                      <a:solidFill>
                        <a:srgbClr val="95B3D7"/>
                      </a:solidFill>
                      <a:prstDash val="solid"/>
                      <a:round/>
                      <a:headEnd type="none" w="med" len="med"/>
                      <a:tailEnd type="none" w="med" len="med"/>
                    </a:lnT>
                    <a:lnB>
                      <a:noFill/>
                    </a:lnB>
                  </a:tcPr>
                </a:tc>
                <a:tc>
                  <a:txBody>
                    <a:bodyPr/>
                    <a:lstStyle/>
                    <a:p>
                      <a:pPr algn="ctr" fontAlgn="b"/>
                      <a:r>
                        <a:rPr lang="id-ID" sz="1400" b="0" i="0" u="none" strike="noStrike" dirty="0" smtClean="0">
                          <a:solidFill>
                            <a:srgbClr val="000000"/>
                          </a:solidFill>
                          <a:effectLst/>
                          <a:latin typeface="Calibri"/>
                        </a:rPr>
                        <a:t>1</a:t>
                      </a:r>
                      <a:endParaRPr lang="id-ID" sz="1400" b="0" i="0" u="none" strike="noStrike" dirty="0">
                        <a:solidFill>
                          <a:srgbClr val="000000"/>
                        </a:solidFill>
                        <a:effectLst/>
                        <a:latin typeface="Calibri"/>
                      </a:endParaRPr>
                    </a:p>
                  </a:txBody>
                  <a:tcPr marL="8499" marR="8499" marT="8499" marB="0" anchor="ctr">
                    <a:lnL>
                      <a:noFill/>
                    </a:lnL>
                    <a:lnR>
                      <a:noFill/>
                    </a:lnR>
                    <a:lnT>
                      <a:noFill/>
                    </a:lnT>
                    <a:lnB>
                      <a:noFill/>
                    </a:lnB>
                  </a:tcPr>
                </a:tc>
                <a:tc>
                  <a:txBody>
                    <a:bodyPr/>
                    <a:lstStyle/>
                    <a:p>
                      <a:pPr algn="ctr" fontAlgn="b"/>
                      <a:r>
                        <a:rPr lang="id-ID" sz="1400" b="0" i="0" u="none" strike="noStrike">
                          <a:solidFill>
                            <a:srgbClr val="000000"/>
                          </a:solidFill>
                          <a:effectLst/>
                          <a:latin typeface="Calibri"/>
                        </a:rPr>
                        <a:t>1 </a:t>
                      </a:r>
                    </a:p>
                  </a:txBody>
                  <a:tcPr marL="8499" marR="8499" marT="8499" marB="0" anchor="ctr">
                    <a:lnL>
                      <a:noFill/>
                    </a:lnL>
                    <a:lnR>
                      <a:noFill/>
                    </a:lnR>
                    <a:lnT>
                      <a:noFill/>
                    </a:lnT>
                    <a:lnB>
                      <a:noFill/>
                    </a:lnB>
                  </a:tcPr>
                </a:tc>
                <a:tc>
                  <a:txBody>
                    <a:bodyPr/>
                    <a:lstStyle/>
                    <a:p>
                      <a:pPr algn="ctr" fontAlgn="b"/>
                      <a:endParaRPr lang="id-ID" sz="1400" b="0" i="0" u="none" strike="noStrike">
                        <a:solidFill>
                          <a:srgbClr val="000000"/>
                        </a:solidFill>
                        <a:effectLst/>
                        <a:latin typeface="Calibri"/>
                      </a:endParaRPr>
                    </a:p>
                  </a:txBody>
                  <a:tcPr marL="8499" marR="8499" marT="8499" marB="0" anchor="ctr">
                    <a:lnL>
                      <a:noFill/>
                    </a:lnL>
                    <a:lnR>
                      <a:noFill/>
                    </a:lnR>
                    <a:lnT>
                      <a:noFill/>
                    </a:lnT>
                    <a:lnB>
                      <a:noFill/>
                    </a:lnB>
                  </a:tcPr>
                </a:tc>
                <a:tc>
                  <a:txBody>
                    <a:bodyPr/>
                    <a:lstStyle/>
                    <a:p>
                      <a:pPr algn="ctr" fontAlgn="b"/>
                      <a:r>
                        <a:rPr lang="id-ID" sz="1400" b="0" i="0" u="none" strike="noStrike">
                          <a:solidFill>
                            <a:srgbClr val="000000"/>
                          </a:solidFill>
                          <a:effectLst/>
                          <a:latin typeface="Calibri"/>
                        </a:rPr>
                        <a:t>1 </a:t>
                      </a:r>
                    </a:p>
                  </a:txBody>
                  <a:tcPr marL="8499" marR="8499" marT="8499" marB="0" anchor="ctr">
                    <a:lnL>
                      <a:noFill/>
                    </a:lnL>
                    <a:lnR>
                      <a:noFill/>
                    </a:lnR>
                    <a:lnT>
                      <a:noFill/>
                    </a:lnT>
                    <a:lnB>
                      <a:noFill/>
                    </a:lnB>
                  </a:tcPr>
                </a:tc>
                <a:tc>
                  <a:txBody>
                    <a:bodyPr/>
                    <a:lstStyle/>
                    <a:p>
                      <a:pPr algn="ctr" fontAlgn="b"/>
                      <a:endParaRPr lang="id-ID" sz="1400" b="0" i="0" u="none" strike="noStrike">
                        <a:solidFill>
                          <a:srgbClr val="000000"/>
                        </a:solidFill>
                        <a:effectLst/>
                        <a:latin typeface="Calibri"/>
                      </a:endParaRPr>
                    </a:p>
                  </a:txBody>
                  <a:tcPr marL="8499" marR="8499" marT="8499" marB="0" anchor="ctr">
                    <a:lnL>
                      <a:noFill/>
                    </a:lnL>
                    <a:lnR>
                      <a:noFill/>
                    </a:lnR>
                    <a:lnT>
                      <a:noFill/>
                    </a:lnT>
                    <a:lnB>
                      <a:noFill/>
                    </a:lnB>
                  </a:tcPr>
                </a:tc>
                <a:tc>
                  <a:txBody>
                    <a:bodyPr/>
                    <a:lstStyle/>
                    <a:p>
                      <a:pPr algn="ctr" fontAlgn="b"/>
                      <a:endParaRPr lang="id-ID" sz="1400" b="0" i="0" u="none" strike="noStrike">
                        <a:solidFill>
                          <a:srgbClr val="000000"/>
                        </a:solidFill>
                        <a:effectLst/>
                        <a:latin typeface="Calibri"/>
                      </a:endParaRPr>
                    </a:p>
                  </a:txBody>
                  <a:tcPr marL="8499" marR="8499" marT="8499" marB="0" anchor="ctr">
                    <a:lnL>
                      <a:noFill/>
                    </a:lnL>
                    <a:lnR>
                      <a:noFill/>
                    </a:lnR>
                    <a:lnT>
                      <a:noFill/>
                    </a:lnT>
                    <a:lnB>
                      <a:noFill/>
                    </a:lnB>
                  </a:tcPr>
                </a:tc>
                <a:tc>
                  <a:txBody>
                    <a:bodyPr/>
                    <a:lstStyle/>
                    <a:p>
                      <a:pPr algn="ctr" fontAlgn="b"/>
                      <a:r>
                        <a:rPr lang="id-ID" sz="1400" b="0" i="0" u="none" strike="noStrike" dirty="0">
                          <a:solidFill>
                            <a:srgbClr val="000000"/>
                          </a:solidFill>
                          <a:effectLst/>
                          <a:latin typeface="Calibri"/>
                        </a:rPr>
                        <a:t>2 </a:t>
                      </a:r>
                    </a:p>
                  </a:txBody>
                  <a:tcPr marL="8499" marR="8499" marT="8499" marB="0" anchor="ctr">
                    <a:lnL>
                      <a:noFill/>
                    </a:lnL>
                    <a:lnR>
                      <a:noFill/>
                    </a:lnR>
                    <a:lnT>
                      <a:noFill/>
                    </a:lnT>
                    <a:lnB>
                      <a:noFill/>
                    </a:lnB>
                  </a:tcPr>
                </a:tc>
              </a:tr>
              <a:tr h="169985">
                <a:tc>
                  <a:txBody>
                    <a:bodyPr/>
                    <a:lstStyle/>
                    <a:p>
                      <a:pPr algn="l" fontAlgn="b"/>
                      <a:endParaRPr lang="id-ID" sz="1400" b="1" i="0" u="none" strike="noStrike">
                        <a:solidFill>
                          <a:srgbClr val="000000"/>
                        </a:solidFill>
                        <a:effectLst/>
                        <a:latin typeface="Calibri"/>
                      </a:endParaRPr>
                    </a:p>
                  </a:txBody>
                  <a:tcPr marL="8499" marR="8499" marT="8499" marB="0" anchor="ctr">
                    <a:lnL>
                      <a:noFill/>
                    </a:lnL>
                    <a:lnR>
                      <a:noFill/>
                    </a:lnR>
                    <a:lnT>
                      <a:noFill/>
                    </a:lnT>
                    <a:lnB>
                      <a:noFill/>
                    </a:lnB>
                  </a:tcPr>
                </a:tc>
                <a:tc>
                  <a:txBody>
                    <a:bodyPr/>
                    <a:lstStyle/>
                    <a:p>
                      <a:pPr algn="ctr" fontAlgn="b"/>
                      <a:r>
                        <a:rPr lang="id-ID" sz="1400" b="0" i="0" u="none" strike="noStrike" dirty="0" smtClean="0">
                          <a:solidFill>
                            <a:srgbClr val="000000"/>
                          </a:solidFill>
                          <a:effectLst/>
                          <a:latin typeface="Calibri"/>
                        </a:rPr>
                        <a:t>2</a:t>
                      </a:r>
                      <a:endParaRPr lang="id-ID" sz="1400" b="0" i="0" u="none" strike="noStrike" dirty="0">
                        <a:solidFill>
                          <a:srgbClr val="000000"/>
                        </a:solidFill>
                        <a:effectLst/>
                        <a:latin typeface="Calibri"/>
                      </a:endParaRPr>
                    </a:p>
                  </a:txBody>
                  <a:tcPr marL="8499" marR="8499" marT="8499" marB="0" anchor="ctr">
                    <a:lnL>
                      <a:noFill/>
                    </a:lnL>
                    <a:lnR>
                      <a:noFill/>
                    </a:lnR>
                    <a:lnT>
                      <a:noFill/>
                    </a:lnT>
                    <a:lnB>
                      <a:noFill/>
                    </a:lnB>
                  </a:tcPr>
                </a:tc>
                <a:tc>
                  <a:txBody>
                    <a:bodyPr/>
                    <a:lstStyle/>
                    <a:p>
                      <a:pPr algn="ctr" fontAlgn="b"/>
                      <a:r>
                        <a:rPr lang="id-ID" sz="1400" b="0" i="0" u="none" strike="noStrike">
                          <a:solidFill>
                            <a:srgbClr val="000000"/>
                          </a:solidFill>
                          <a:effectLst/>
                          <a:latin typeface="Calibri"/>
                        </a:rPr>
                        <a:t>1 </a:t>
                      </a:r>
                    </a:p>
                  </a:txBody>
                  <a:tcPr marL="8499" marR="8499" marT="8499" marB="0" anchor="ctr">
                    <a:lnL>
                      <a:noFill/>
                    </a:lnL>
                    <a:lnR>
                      <a:noFill/>
                    </a:lnR>
                    <a:lnT>
                      <a:noFill/>
                    </a:lnT>
                    <a:lnB>
                      <a:noFill/>
                    </a:lnB>
                  </a:tcPr>
                </a:tc>
                <a:tc>
                  <a:txBody>
                    <a:bodyPr/>
                    <a:lstStyle/>
                    <a:p>
                      <a:pPr algn="ctr" fontAlgn="b"/>
                      <a:endParaRPr lang="id-ID" sz="1400" b="0" i="0" u="none" strike="noStrike">
                        <a:solidFill>
                          <a:srgbClr val="000000"/>
                        </a:solidFill>
                        <a:effectLst/>
                        <a:latin typeface="Calibri"/>
                      </a:endParaRPr>
                    </a:p>
                  </a:txBody>
                  <a:tcPr marL="8499" marR="8499" marT="8499" marB="0" anchor="ctr">
                    <a:lnL>
                      <a:noFill/>
                    </a:lnL>
                    <a:lnR>
                      <a:noFill/>
                    </a:lnR>
                    <a:lnT>
                      <a:noFill/>
                    </a:lnT>
                    <a:lnB>
                      <a:noFill/>
                    </a:lnB>
                  </a:tcPr>
                </a:tc>
                <a:tc>
                  <a:txBody>
                    <a:bodyPr/>
                    <a:lstStyle/>
                    <a:p>
                      <a:pPr algn="ctr" fontAlgn="b"/>
                      <a:r>
                        <a:rPr lang="id-ID" sz="1400" b="0" i="0" u="none" strike="noStrike">
                          <a:solidFill>
                            <a:srgbClr val="000000"/>
                          </a:solidFill>
                          <a:effectLst/>
                          <a:latin typeface="Calibri"/>
                        </a:rPr>
                        <a:t>2 </a:t>
                      </a:r>
                    </a:p>
                  </a:txBody>
                  <a:tcPr marL="8499" marR="8499" marT="8499" marB="0" anchor="ctr">
                    <a:lnL>
                      <a:noFill/>
                    </a:lnL>
                    <a:lnR>
                      <a:noFill/>
                    </a:lnR>
                    <a:lnT>
                      <a:noFill/>
                    </a:lnT>
                    <a:lnB>
                      <a:noFill/>
                    </a:lnB>
                  </a:tcPr>
                </a:tc>
                <a:tc>
                  <a:txBody>
                    <a:bodyPr/>
                    <a:lstStyle/>
                    <a:p>
                      <a:pPr algn="ctr" fontAlgn="b"/>
                      <a:endParaRPr lang="id-ID" sz="1400" b="0" i="0" u="none" strike="noStrike">
                        <a:solidFill>
                          <a:srgbClr val="000000"/>
                        </a:solidFill>
                        <a:effectLst/>
                        <a:latin typeface="Calibri"/>
                      </a:endParaRPr>
                    </a:p>
                  </a:txBody>
                  <a:tcPr marL="8499" marR="8499" marT="8499" marB="0" anchor="ctr">
                    <a:lnL>
                      <a:noFill/>
                    </a:lnL>
                    <a:lnR>
                      <a:noFill/>
                    </a:lnR>
                    <a:lnT>
                      <a:noFill/>
                    </a:lnT>
                    <a:lnB>
                      <a:noFill/>
                    </a:lnB>
                  </a:tcPr>
                </a:tc>
                <a:tc>
                  <a:txBody>
                    <a:bodyPr/>
                    <a:lstStyle/>
                    <a:p>
                      <a:pPr algn="ctr" fontAlgn="b"/>
                      <a:endParaRPr lang="id-ID" sz="1400" b="0" i="0" u="none" strike="noStrike">
                        <a:solidFill>
                          <a:srgbClr val="000000"/>
                        </a:solidFill>
                        <a:effectLst/>
                        <a:latin typeface="Calibri"/>
                      </a:endParaRPr>
                    </a:p>
                  </a:txBody>
                  <a:tcPr marL="8499" marR="8499" marT="8499" marB="0" anchor="ctr">
                    <a:lnL>
                      <a:noFill/>
                    </a:lnL>
                    <a:lnR>
                      <a:noFill/>
                    </a:lnR>
                    <a:lnT>
                      <a:noFill/>
                    </a:lnT>
                    <a:lnB>
                      <a:noFill/>
                    </a:lnB>
                  </a:tcPr>
                </a:tc>
                <a:tc>
                  <a:txBody>
                    <a:bodyPr/>
                    <a:lstStyle/>
                    <a:p>
                      <a:pPr algn="ctr" fontAlgn="b"/>
                      <a:r>
                        <a:rPr lang="id-ID" sz="1400" b="0" i="0" u="none" strike="noStrike" dirty="0">
                          <a:solidFill>
                            <a:srgbClr val="000000"/>
                          </a:solidFill>
                          <a:effectLst/>
                          <a:latin typeface="Calibri"/>
                        </a:rPr>
                        <a:t>3 </a:t>
                      </a:r>
                    </a:p>
                  </a:txBody>
                  <a:tcPr marL="8499" marR="8499" marT="8499" marB="0" anchor="ctr">
                    <a:lnL>
                      <a:noFill/>
                    </a:lnL>
                    <a:lnR>
                      <a:noFill/>
                    </a:lnR>
                    <a:lnT>
                      <a:noFill/>
                    </a:lnT>
                    <a:lnB>
                      <a:noFill/>
                    </a:lnB>
                  </a:tcPr>
                </a:tc>
              </a:tr>
              <a:tr h="169985">
                <a:tc>
                  <a:txBody>
                    <a:bodyPr/>
                    <a:lstStyle/>
                    <a:p>
                      <a:pPr algn="l" fontAlgn="b"/>
                      <a:endParaRPr lang="id-ID" sz="1400" b="1" i="0" u="none" strike="noStrike" dirty="0">
                        <a:solidFill>
                          <a:srgbClr val="000000"/>
                        </a:solidFill>
                        <a:effectLst/>
                        <a:latin typeface="Calibri"/>
                      </a:endParaRPr>
                    </a:p>
                  </a:txBody>
                  <a:tcPr marL="8499" marR="8499" marT="8499" marB="0" anchor="ctr">
                    <a:lnL>
                      <a:noFill/>
                    </a:lnL>
                    <a:lnR>
                      <a:noFill/>
                    </a:lnR>
                    <a:lnT>
                      <a:noFill/>
                    </a:lnT>
                    <a:lnB>
                      <a:noFill/>
                    </a:lnB>
                  </a:tcPr>
                </a:tc>
                <a:tc>
                  <a:txBody>
                    <a:bodyPr/>
                    <a:lstStyle/>
                    <a:p>
                      <a:pPr algn="ctr" fontAlgn="b"/>
                      <a:r>
                        <a:rPr lang="id-ID" sz="1400" b="0" i="0" u="none" strike="noStrike" dirty="0" smtClean="0">
                          <a:solidFill>
                            <a:srgbClr val="000000"/>
                          </a:solidFill>
                          <a:effectLst/>
                          <a:latin typeface="Calibri"/>
                        </a:rPr>
                        <a:t>5</a:t>
                      </a:r>
                      <a:endParaRPr lang="id-ID" sz="1400" b="0" i="0" u="none" strike="noStrike" dirty="0">
                        <a:solidFill>
                          <a:srgbClr val="000000"/>
                        </a:solidFill>
                        <a:effectLst/>
                        <a:latin typeface="Calibri"/>
                      </a:endParaRPr>
                    </a:p>
                  </a:txBody>
                  <a:tcPr marL="8499" marR="8499" marT="8499" marB="0" anchor="ctr">
                    <a:lnL>
                      <a:noFill/>
                    </a:lnL>
                    <a:lnR>
                      <a:noFill/>
                    </a:lnR>
                    <a:lnT>
                      <a:noFill/>
                    </a:lnT>
                    <a:lnB>
                      <a:noFill/>
                    </a:lnB>
                  </a:tcPr>
                </a:tc>
                <a:tc>
                  <a:txBody>
                    <a:bodyPr/>
                    <a:lstStyle/>
                    <a:p>
                      <a:pPr algn="ctr" fontAlgn="b"/>
                      <a:endParaRPr lang="id-ID" sz="1400" b="0" i="0" u="none" strike="noStrike">
                        <a:solidFill>
                          <a:srgbClr val="000000"/>
                        </a:solidFill>
                        <a:effectLst/>
                        <a:latin typeface="Calibri"/>
                      </a:endParaRPr>
                    </a:p>
                  </a:txBody>
                  <a:tcPr marL="8499" marR="8499" marT="8499" marB="0" anchor="ctr">
                    <a:lnL>
                      <a:noFill/>
                    </a:lnL>
                    <a:lnR>
                      <a:noFill/>
                    </a:lnR>
                    <a:lnT>
                      <a:noFill/>
                    </a:lnT>
                    <a:lnB>
                      <a:noFill/>
                    </a:lnB>
                  </a:tcPr>
                </a:tc>
                <a:tc>
                  <a:txBody>
                    <a:bodyPr/>
                    <a:lstStyle/>
                    <a:p>
                      <a:pPr algn="ctr" fontAlgn="b"/>
                      <a:r>
                        <a:rPr lang="id-ID" sz="1400" b="0" i="0" u="none" strike="noStrike">
                          <a:solidFill>
                            <a:srgbClr val="000000"/>
                          </a:solidFill>
                          <a:effectLst/>
                          <a:latin typeface="Calibri"/>
                        </a:rPr>
                        <a:t>1 </a:t>
                      </a:r>
                    </a:p>
                  </a:txBody>
                  <a:tcPr marL="8499" marR="8499" marT="8499" marB="0" anchor="ctr">
                    <a:lnL>
                      <a:noFill/>
                    </a:lnL>
                    <a:lnR>
                      <a:noFill/>
                    </a:lnR>
                    <a:lnT>
                      <a:noFill/>
                    </a:lnT>
                    <a:lnB>
                      <a:noFill/>
                    </a:lnB>
                  </a:tcPr>
                </a:tc>
                <a:tc>
                  <a:txBody>
                    <a:bodyPr/>
                    <a:lstStyle/>
                    <a:p>
                      <a:pPr algn="ctr" fontAlgn="b"/>
                      <a:endParaRPr lang="id-ID" sz="1400" b="0" i="0" u="none" strike="noStrike">
                        <a:solidFill>
                          <a:srgbClr val="000000"/>
                        </a:solidFill>
                        <a:effectLst/>
                        <a:latin typeface="Calibri"/>
                      </a:endParaRPr>
                    </a:p>
                  </a:txBody>
                  <a:tcPr marL="8499" marR="8499" marT="8499" marB="0" anchor="ctr">
                    <a:lnL>
                      <a:noFill/>
                    </a:lnL>
                    <a:lnR>
                      <a:noFill/>
                    </a:lnR>
                    <a:lnT>
                      <a:noFill/>
                    </a:lnT>
                    <a:lnB>
                      <a:noFill/>
                    </a:lnB>
                  </a:tcPr>
                </a:tc>
                <a:tc>
                  <a:txBody>
                    <a:bodyPr/>
                    <a:lstStyle/>
                    <a:p>
                      <a:pPr algn="ctr" fontAlgn="b"/>
                      <a:r>
                        <a:rPr lang="id-ID" sz="1400" b="0" i="0" u="none" strike="noStrike">
                          <a:solidFill>
                            <a:srgbClr val="000000"/>
                          </a:solidFill>
                          <a:effectLst/>
                          <a:latin typeface="Calibri"/>
                        </a:rPr>
                        <a:t>3 </a:t>
                      </a:r>
                    </a:p>
                  </a:txBody>
                  <a:tcPr marL="8499" marR="8499" marT="8499" marB="0" anchor="ctr">
                    <a:lnL>
                      <a:noFill/>
                    </a:lnL>
                    <a:lnR>
                      <a:noFill/>
                    </a:lnR>
                    <a:lnT>
                      <a:noFill/>
                    </a:lnT>
                    <a:lnB>
                      <a:noFill/>
                    </a:lnB>
                  </a:tcPr>
                </a:tc>
                <a:tc>
                  <a:txBody>
                    <a:bodyPr/>
                    <a:lstStyle/>
                    <a:p>
                      <a:pPr algn="ctr" fontAlgn="b"/>
                      <a:endParaRPr lang="id-ID" sz="1400" b="0" i="0" u="none" strike="noStrike">
                        <a:solidFill>
                          <a:srgbClr val="000000"/>
                        </a:solidFill>
                        <a:effectLst/>
                        <a:latin typeface="Calibri"/>
                      </a:endParaRPr>
                    </a:p>
                  </a:txBody>
                  <a:tcPr marL="8499" marR="8499" marT="8499" marB="0" anchor="ctr">
                    <a:lnL>
                      <a:noFill/>
                    </a:lnL>
                    <a:lnR>
                      <a:noFill/>
                    </a:lnR>
                    <a:lnT>
                      <a:noFill/>
                    </a:lnT>
                    <a:lnB>
                      <a:noFill/>
                    </a:lnB>
                  </a:tcPr>
                </a:tc>
                <a:tc>
                  <a:txBody>
                    <a:bodyPr/>
                    <a:lstStyle/>
                    <a:p>
                      <a:pPr algn="ctr" fontAlgn="b"/>
                      <a:r>
                        <a:rPr lang="id-ID" sz="1400" b="0" i="0" u="none" strike="noStrike" dirty="0">
                          <a:solidFill>
                            <a:srgbClr val="000000"/>
                          </a:solidFill>
                          <a:effectLst/>
                          <a:latin typeface="Calibri"/>
                        </a:rPr>
                        <a:t>4 </a:t>
                      </a:r>
                    </a:p>
                  </a:txBody>
                  <a:tcPr marL="8499" marR="8499" marT="8499" marB="0" anchor="ctr">
                    <a:lnL>
                      <a:noFill/>
                    </a:lnL>
                    <a:lnR>
                      <a:noFill/>
                    </a:lnR>
                    <a:lnT>
                      <a:noFill/>
                    </a:lnT>
                    <a:lnB>
                      <a:noFill/>
                    </a:lnB>
                  </a:tcPr>
                </a:tc>
              </a:tr>
              <a:tr h="169985">
                <a:tc>
                  <a:txBody>
                    <a:bodyPr/>
                    <a:lstStyle/>
                    <a:p>
                      <a:pPr algn="l" fontAlgn="b"/>
                      <a:endParaRPr lang="id-ID" sz="1400" b="1" i="0" u="none" strike="noStrike" dirty="0">
                        <a:solidFill>
                          <a:srgbClr val="000000"/>
                        </a:solidFill>
                        <a:effectLst/>
                        <a:latin typeface="Calibri"/>
                      </a:endParaRPr>
                    </a:p>
                  </a:txBody>
                  <a:tcPr marL="8499" marR="8499" marT="8499" marB="0" anchor="ctr">
                    <a:lnL>
                      <a:noFill/>
                    </a:lnL>
                    <a:lnR>
                      <a:noFill/>
                    </a:lnR>
                    <a:lnT>
                      <a:noFill/>
                    </a:lnT>
                    <a:lnB w="6350" cap="flat" cmpd="sng" algn="ctr">
                      <a:solidFill>
                        <a:srgbClr val="95B3D7"/>
                      </a:solidFill>
                      <a:prstDash val="solid"/>
                      <a:round/>
                      <a:headEnd type="none" w="med" len="med"/>
                      <a:tailEnd type="none" w="med" len="med"/>
                    </a:lnB>
                  </a:tcPr>
                </a:tc>
                <a:tc>
                  <a:txBody>
                    <a:bodyPr/>
                    <a:lstStyle/>
                    <a:p>
                      <a:pPr algn="ctr" fontAlgn="b"/>
                      <a:r>
                        <a:rPr lang="id-ID" sz="1400" b="0" i="0" u="none" strike="noStrike" dirty="0" smtClean="0">
                          <a:solidFill>
                            <a:srgbClr val="000000"/>
                          </a:solidFill>
                          <a:effectLst/>
                          <a:latin typeface="Calibri"/>
                        </a:rPr>
                        <a:t>10</a:t>
                      </a:r>
                      <a:endParaRPr lang="id-ID" sz="1400" b="0" i="0" u="none" strike="noStrike" dirty="0">
                        <a:solidFill>
                          <a:srgbClr val="000000"/>
                        </a:solidFill>
                        <a:effectLst/>
                        <a:latin typeface="Calibri"/>
                      </a:endParaRPr>
                    </a:p>
                  </a:txBody>
                  <a:tcPr marL="8499" marR="8499" marT="8499" marB="0" anchor="ctr">
                    <a:lnL>
                      <a:noFill/>
                    </a:lnL>
                    <a:lnR>
                      <a:noFill/>
                    </a:lnR>
                    <a:lnT>
                      <a:noFill/>
                    </a:lnT>
                    <a:lnB w="6350" cap="flat" cmpd="sng" algn="ctr">
                      <a:solidFill>
                        <a:srgbClr val="95B3D7"/>
                      </a:solidFill>
                      <a:prstDash val="solid"/>
                      <a:round/>
                      <a:headEnd type="none" w="med" len="med"/>
                      <a:tailEnd type="none" w="med" len="med"/>
                    </a:lnB>
                  </a:tcPr>
                </a:tc>
                <a:tc>
                  <a:txBody>
                    <a:bodyPr/>
                    <a:lstStyle/>
                    <a:p>
                      <a:pPr algn="ctr" fontAlgn="b"/>
                      <a:endParaRPr lang="id-ID" sz="1400" b="0" i="0" u="none" strike="noStrike">
                        <a:solidFill>
                          <a:srgbClr val="000000"/>
                        </a:solidFill>
                        <a:effectLst/>
                        <a:latin typeface="Calibri"/>
                      </a:endParaRPr>
                    </a:p>
                  </a:txBody>
                  <a:tcPr marL="8499" marR="8499" marT="8499" marB="0" anchor="ctr">
                    <a:lnL>
                      <a:noFill/>
                    </a:lnL>
                    <a:lnR>
                      <a:noFill/>
                    </a:lnR>
                    <a:lnT>
                      <a:noFill/>
                    </a:lnT>
                    <a:lnB w="6350" cap="flat" cmpd="sng" algn="ctr">
                      <a:solidFill>
                        <a:srgbClr val="95B3D7"/>
                      </a:solidFill>
                      <a:prstDash val="solid"/>
                      <a:round/>
                      <a:headEnd type="none" w="med" len="med"/>
                      <a:tailEnd type="none" w="med" len="med"/>
                    </a:lnB>
                  </a:tcPr>
                </a:tc>
                <a:tc>
                  <a:txBody>
                    <a:bodyPr/>
                    <a:lstStyle/>
                    <a:p>
                      <a:pPr algn="ctr" fontAlgn="b"/>
                      <a:endParaRPr lang="id-ID" sz="1400" b="0" i="0" u="none" strike="noStrike">
                        <a:solidFill>
                          <a:srgbClr val="000000"/>
                        </a:solidFill>
                        <a:effectLst/>
                        <a:latin typeface="Calibri"/>
                      </a:endParaRPr>
                    </a:p>
                  </a:txBody>
                  <a:tcPr marL="8499" marR="8499" marT="8499" marB="0" anchor="ctr">
                    <a:lnL>
                      <a:noFill/>
                    </a:lnL>
                    <a:lnR>
                      <a:noFill/>
                    </a:lnR>
                    <a:lnT>
                      <a:noFill/>
                    </a:lnT>
                    <a:lnB w="6350" cap="flat" cmpd="sng" algn="ctr">
                      <a:solidFill>
                        <a:srgbClr val="95B3D7"/>
                      </a:solidFill>
                      <a:prstDash val="solid"/>
                      <a:round/>
                      <a:headEnd type="none" w="med" len="med"/>
                      <a:tailEnd type="none" w="med" len="med"/>
                    </a:lnB>
                  </a:tcPr>
                </a:tc>
                <a:tc>
                  <a:txBody>
                    <a:bodyPr/>
                    <a:lstStyle/>
                    <a:p>
                      <a:pPr algn="ctr" fontAlgn="b"/>
                      <a:endParaRPr lang="id-ID" sz="1400" b="0" i="0" u="none" strike="noStrike">
                        <a:solidFill>
                          <a:srgbClr val="000000"/>
                        </a:solidFill>
                        <a:effectLst/>
                        <a:latin typeface="Calibri"/>
                      </a:endParaRPr>
                    </a:p>
                  </a:txBody>
                  <a:tcPr marL="8499" marR="8499" marT="8499" marB="0" anchor="ctr">
                    <a:lnL>
                      <a:noFill/>
                    </a:lnL>
                    <a:lnR>
                      <a:noFill/>
                    </a:lnR>
                    <a:lnT>
                      <a:noFill/>
                    </a:lnT>
                    <a:lnB w="6350" cap="flat" cmpd="sng" algn="ctr">
                      <a:solidFill>
                        <a:srgbClr val="95B3D7"/>
                      </a:solidFill>
                      <a:prstDash val="solid"/>
                      <a:round/>
                      <a:headEnd type="none" w="med" len="med"/>
                      <a:tailEnd type="none" w="med" len="med"/>
                    </a:lnB>
                  </a:tcPr>
                </a:tc>
                <a:tc>
                  <a:txBody>
                    <a:bodyPr/>
                    <a:lstStyle/>
                    <a:p>
                      <a:pPr algn="ctr" fontAlgn="b"/>
                      <a:r>
                        <a:rPr lang="id-ID" sz="1400" b="0" i="0" u="none" strike="noStrike">
                          <a:solidFill>
                            <a:srgbClr val="000000"/>
                          </a:solidFill>
                          <a:effectLst/>
                          <a:latin typeface="Calibri"/>
                        </a:rPr>
                        <a:t>2 </a:t>
                      </a:r>
                    </a:p>
                  </a:txBody>
                  <a:tcPr marL="8499" marR="8499" marT="8499" marB="0" anchor="ctr">
                    <a:lnL>
                      <a:noFill/>
                    </a:lnL>
                    <a:lnR>
                      <a:noFill/>
                    </a:lnR>
                    <a:lnT>
                      <a:noFill/>
                    </a:lnT>
                    <a:lnB w="6350" cap="flat" cmpd="sng" algn="ctr">
                      <a:solidFill>
                        <a:srgbClr val="95B3D7"/>
                      </a:solidFill>
                      <a:prstDash val="solid"/>
                      <a:round/>
                      <a:headEnd type="none" w="med" len="med"/>
                      <a:tailEnd type="none" w="med" len="med"/>
                    </a:lnB>
                  </a:tcPr>
                </a:tc>
                <a:tc>
                  <a:txBody>
                    <a:bodyPr/>
                    <a:lstStyle/>
                    <a:p>
                      <a:pPr algn="ctr" fontAlgn="b"/>
                      <a:endParaRPr lang="id-ID" sz="1400" b="0" i="0" u="none" strike="noStrike">
                        <a:solidFill>
                          <a:srgbClr val="000000"/>
                        </a:solidFill>
                        <a:effectLst/>
                        <a:latin typeface="Calibri"/>
                      </a:endParaRPr>
                    </a:p>
                  </a:txBody>
                  <a:tcPr marL="8499" marR="8499" marT="8499" marB="0" anchor="ctr">
                    <a:lnL>
                      <a:noFill/>
                    </a:lnL>
                    <a:lnR>
                      <a:noFill/>
                    </a:lnR>
                    <a:lnT>
                      <a:noFill/>
                    </a:lnT>
                    <a:lnB w="6350" cap="flat" cmpd="sng" algn="ctr">
                      <a:solidFill>
                        <a:srgbClr val="95B3D7"/>
                      </a:solidFill>
                      <a:prstDash val="solid"/>
                      <a:round/>
                      <a:headEnd type="none" w="med" len="med"/>
                      <a:tailEnd type="none" w="med" len="med"/>
                    </a:lnB>
                  </a:tcPr>
                </a:tc>
                <a:tc>
                  <a:txBody>
                    <a:bodyPr/>
                    <a:lstStyle/>
                    <a:p>
                      <a:pPr algn="ctr" fontAlgn="b"/>
                      <a:r>
                        <a:rPr lang="id-ID" sz="1400" b="0" i="0" u="none" strike="noStrike" dirty="0">
                          <a:solidFill>
                            <a:srgbClr val="000000"/>
                          </a:solidFill>
                          <a:effectLst/>
                          <a:latin typeface="Calibri"/>
                        </a:rPr>
                        <a:t>2 </a:t>
                      </a:r>
                    </a:p>
                  </a:txBody>
                  <a:tcPr marL="8499" marR="8499" marT="8499" marB="0" anchor="ctr">
                    <a:lnL>
                      <a:noFill/>
                    </a:lnL>
                    <a:lnR>
                      <a:noFill/>
                    </a:lnR>
                    <a:lnT>
                      <a:noFill/>
                    </a:lnT>
                    <a:lnB w="6350" cap="flat" cmpd="sng" algn="ctr">
                      <a:solidFill>
                        <a:srgbClr val="95B3D7"/>
                      </a:solidFill>
                      <a:prstDash val="solid"/>
                      <a:round/>
                      <a:headEnd type="none" w="med" len="med"/>
                      <a:tailEnd type="none" w="med" len="med"/>
                    </a:lnB>
                  </a:tcPr>
                </a:tc>
              </a:tr>
              <a:tr h="169985">
                <a:tc gridSpan="2">
                  <a:txBody>
                    <a:bodyPr/>
                    <a:lstStyle/>
                    <a:p>
                      <a:pPr algn="ctr" fontAlgn="b"/>
                      <a:r>
                        <a:rPr lang="id-ID" sz="1400" b="1" i="0" u="none" strike="noStrike" dirty="0" smtClean="0">
                          <a:solidFill>
                            <a:srgbClr val="000000"/>
                          </a:solidFill>
                          <a:effectLst/>
                          <a:latin typeface="Calibri"/>
                        </a:rPr>
                        <a:t>Total</a:t>
                      </a:r>
                      <a:endParaRPr lang="id-ID" sz="1400" b="1" i="0" u="none" strike="noStrike" dirty="0">
                        <a:solidFill>
                          <a:srgbClr val="000000"/>
                        </a:solidFill>
                        <a:effectLst/>
                        <a:latin typeface="Calibri"/>
                      </a:endParaRPr>
                    </a:p>
                  </a:txBody>
                  <a:tcPr marL="8499" marR="8499" marT="8499" marB="0" anchor="ctr">
                    <a:lnL>
                      <a:noFill/>
                    </a:lnL>
                    <a:lnR>
                      <a:noFill/>
                    </a:lnR>
                    <a:lnT w="6350" cap="flat" cmpd="sng" algn="ctr">
                      <a:solidFill>
                        <a:srgbClr val="95B3D7"/>
                      </a:solidFill>
                      <a:prstDash val="solid"/>
                      <a:round/>
                      <a:headEnd type="none" w="med" len="med"/>
                      <a:tailEnd type="none" w="med" len="med"/>
                    </a:lnT>
                    <a:lnB>
                      <a:noFill/>
                    </a:lnB>
                    <a:solidFill>
                      <a:srgbClr val="DCE6F1"/>
                    </a:solidFill>
                  </a:tcPr>
                </a:tc>
                <a:tc hMerge="1">
                  <a:txBody>
                    <a:bodyPr/>
                    <a:lstStyle/>
                    <a:p>
                      <a:pPr algn="l" fontAlgn="b"/>
                      <a:endParaRPr lang="id-ID" sz="1400" b="1" i="0" u="none" strike="noStrike" dirty="0">
                        <a:solidFill>
                          <a:srgbClr val="000000"/>
                        </a:solidFill>
                        <a:effectLst/>
                        <a:latin typeface="Calibri"/>
                      </a:endParaRPr>
                    </a:p>
                  </a:txBody>
                  <a:tcPr marL="8499" marR="8499" marT="8499" marB="0" anchor="ctr">
                    <a:lnL>
                      <a:noFill/>
                    </a:lnL>
                    <a:lnR>
                      <a:noFill/>
                    </a:lnR>
                    <a:lnT w="6350" cap="flat" cmpd="sng" algn="ctr">
                      <a:solidFill>
                        <a:srgbClr val="95B3D7"/>
                      </a:solidFill>
                      <a:prstDash val="solid"/>
                      <a:round/>
                      <a:headEnd type="none" w="med" len="med"/>
                      <a:tailEnd type="none" w="med" len="med"/>
                    </a:lnT>
                    <a:lnB>
                      <a:noFill/>
                    </a:lnB>
                    <a:solidFill>
                      <a:srgbClr val="DCE6F1"/>
                    </a:solidFill>
                  </a:tcPr>
                </a:tc>
                <a:tc>
                  <a:txBody>
                    <a:bodyPr/>
                    <a:lstStyle/>
                    <a:p>
                      <a:pPr algn="ctr" fontAlgn="b"/>
                      <a:r>
                        <a:rPr lang="id-ID" sz="1400" b="1" i="0" u="none" strike="noStrike">
                          <a:solidFill>
                            <a:srgbClr val="000000"/>
                          </a:solidFill>
                          <a:effectLst/>
                          <a:latin typeface="Calibri"/>
                        </a:rPr>
                        <a:t>18 </a:t>
                      </a:r>
                    </a:p>
                  </a:txBody>
                  <a:tcPr marL="8499" marR="8499" marT="8499" marB="0" anchor="ctr">
                    <a:lnL>
                      <a:noFill/>
                    </a:lnL>
                    <a:lnR>
                      <a:noFill/>
                    </a:lnR>
                    <a:lnT w="6350" cap="flat" cmpd="sng" algn="ctr">
                      <a:solidFill>
                        <a:srgbClr val="95B3D7"/>
                      </a:solidFill>
                      <a:prstDash val="solid"/>
                      <a:round/>
                      <a:headEnd type="none" w="med" len="med"/>
                      <a:tailEnd type="none" w="med" len="med"/>
                    </a:lnT>
                    <a:lnB>
                      <a:noFill/>
                    </a:lnB>
                    <a:solidFill>
                      <a:srgbClr val="DCE6F1"/>
                    </a:solidFill>
                  </a:tcPr>
                </a:tc>
                <a:tc>
                  <a:txBody>
                    <a:bodyPr/>
                    <a:lstStyle/>
                    <a:p>
                      <a:pPr algn="ctr" fontAlgn="b"/>
                      <a:r>
                        <a:rPr lang="id-ID" sz="1400" b="1" i="0" u="none" strike="noStrike" smtClean="0">
                          <a:solidFill>
                            <a:srgbClr val="000000"/>
                          </a:solidFill>
                          <a:effectLst/>
                          <a:latin typeface="Calibri"/>
                        </a:rPr>
                        <a:t>16</a:t>
                      </a:r>
                      <a:endParaRPr lang="id-ID" sz="1400" b="1" i="0" u="none" strike="noStrike">
                        <a:solidFill>
                          <a:srgbClr val="000000"/>
                        </a:solidFill>
                        <a:effectLst/>
                        <a:latin typeface="Calibri"/>
                      </a:endParaRPr>
                    </a:p>
                  </a:txBody>
                  <a:tcPr marL="8499" marR="8499" marT="8499" marB="0" anchor="ctr">
                    <a:lnL>
                      <a:noFill/>
                    </a:lnL>
                    <a:lnR>
                      <a:noFill/>
                    </a:lnR>
                    <a:lnT w="6350" cap="flat" cmpd="sng" algn="ctr">
                      <a:solidFill>
                        <a:srgbClr val="95B3D7"/>
                      </a:solidFill>
                      <a:prstDash val="solid"/>
                      <a:round/>
                      <a:headEnd type="none" w="med" len="med"/>
                      <a:tailEnd type="none" w="med" len="med"/>
                    </a:lnT>
                    <a:lnB>
                      <a:noFill/>
                    </a:lnB>
                    <a:solidFill>
                      <a:srgbClr val="DCE6F1"/>
                    </a:solidFill>
                  </a:tcPr>
                </a:tc>
                <a:tc>
                  <a:txBody>
                    <a:bodyPr/>
                    <a:lstStyle/>
                    <a:p>
                      <a:pPr algn="ctr" fontAlgn="b"/>
                      <a:r>
                        <a:rPr lang="id-ID" sz="1400" b="1" i="0" u="none" strike="noStrike">
                          <a:solidFill>
                            <a:srgbClr val="000000"/>
                          </a:solidFill>
                          <a:effectLst/>
                          <a:latin typeface="Calibri"/>
                        </a:rPr>
                        <a:t>7 </a:t>
                      </a:r>
                    </a:p>
                  </a:txBody>
                  <a:tcPr marL="8499" marR="8499" marT="8499" marB="0" anchor="ctr">
                    <a:lnL>
                      <a:noFill/>
                    </a:lnL>
                    <a:lnR>
                      <a:noFill/>
                    </a:lnR>
                    <a:lnT w="6350" cap="flat" cmpd="sng" algn="ctr">
                      <a:solidFill>
                        <a:srgbClr val="95B3D7"/>
                      </a:solidFill>
                      <a:prstDash val="solid"/>
                      <a:round/>
                      <a:headEnd type="none" w="med" len="med"/>
                      <a:tailEnd type="none" w="med" len="med"/>
                    </a:lnT>
                    <a:lnB>
                      <a:noFill/>
                    </a:lnB>
                    <a:solidFill>
                      <a:srgbClr val="DCE6F1"/>
                    </a:solidFill>
                  </a:tcPr>
                </a:tc>
                <a:tc>
                  <a:txBody>
                    <a:bodyPr/>
                    <a:lstStyle/>
                    <a:p>
                      <a:pPr algn="ctr" fontAlgn="b"/>
                      <a:r>
                        <a:rPr lang="id-ID" sz="1400" b="1" i="0" u="none" strike="noStrike">
                          <a:solidFill>
                            <a:srgbClr val="000000"/>
                          </a:solidFill>
                          <a:effectLst/>
                          <a:latin typeface="Calibri"/>
                        </a:rPr>
                        <a:t>17 </a:t>
                      </a:r>
                    </a:p>
                  </a:txBody>
                  <a:tcPr marL="8499" marR="8499" marT="8499" marB="0" anchor="ctr">
                    <a:lnL>
                      <a:noFill/>
                    </a:lnL>
                    <a:lnR>
                      <a:noFill/>
                    </a:lnR>
                    <a:lnT w="6350" cap="flat" cmpd="sng" algn="ctr">
                      <a:solidFill>
                        <a:srgbClr val="95B3D7"/>
                      </a:solidFill>
                      <a:prstDash val="solid"/>
                      <a:round/>
                      <a:headEnd type="none" w="med" len="med"/>
                      <a:tailEnd type="none" w="med" len="med"/>
                    </a:lnT>
                    <a:lnB>
                      <a:noFill/>
                    </a:lnB>
                    <a:solidFill>
                      <a:srgbClr val="DCE6F1"/>
                    </a:solidFill>
                  </a:tcPr>
                </a:tc>
                <a:tc>
                  <a:txBody>
                    <a:bodyPr/>
                    <a:lstStyle/>
                    <a:p>
                      <a:pPr algn="ctr" fontAlgn="b"/>
                      <a:r>
                        <a:rPr lang="id-ID" sz="1400" b="1" i="0" u="none" strike="noStrike">
                          <a:solidFill>
                            <a:srgbClr val="000000"/>
                          </a:solidFill>
                          <a:effectLst/>
                          <a:latin typeface="Calibri"/>
                        </a:rPr>
                        <a:t>19 </a:t>
                      </a:r>
                    </a:p>
                  </a:txBody>
                  <a:tcPr marL="8499" marR="8499" marT="8499" marB="0" anchor="ctr">
                    <a:lnL>
                      <a:noFill/>
                    </a:lnL>
                    <a:lnR>
                      <a:noFill/>
                    </a:lnR>
                    <a:lnT w="6350" cap="flat" cmpd="sng" algn="ctr">
                      <a:solidFill>
                        <a:srgbClr val="95B3D7"/>
                      </a:solidFill>
                      <a:prstDash val="solid"/>
                      <a:round/>
                      <a:headEnd type="none" w="med" len="med"/>
                      <a:tailEnd type="none" w="med" len="med"/>
                    </a:lnT>
                    <a:lnB>
                      <a:noFill/>
                    </a:lnB>
                    <a:solidFill>
                      <a:srgbClr val="DCE6F1"/>
                    </a:solidFill>
                  </a:tcPr>
                </a:tc>
                <a:tc>
                  <a:txBody>
                    <a:bodyPr/>
                    <a:lstStyle/>
                    <a:p>
                      <a:pPr algn="ctr" fontAlgn="b"/>
                      <a:r>
                        <a:rPr lang="id-ID" sz="1400" b="1" i="0" u="none" strike="noStrike" smtClean="0">
                          <a:solidFill>
                            <a:srgbClr val="000000"/>
                          </a:solidFill>
                          <a:effectLst/>
                          <a:latin typeface="Calibri"/>
                        </a:rPr>
                        <a:t>77</a:t>
                      </a:r>
                      <a:endParaRPr lang="id-ID" sz="1400" b="1" i="0" u="none" strike="noStrike" dirty="0">
                        <a:solidFill>
                          <a:srgbClr val="000000"/>
                        </a:solidFill>
                        <a:effectLst/>
                        <a:latin typeface="Calibri"/>
                      </a:endParaRPr>
                    </a:p>
                  </a:txBody>
                  <a:tcPr marL="8499" marR="8499" marT="8499" marB="0" anchor="ctr">
                    <a:lnL>
                      <a:noFill/>
                    </a:lnL>
                    <a:lnR>
                      <a:noFill/>
                    </a:lnR>
                    <a:lnT w="6350" cap="flat" cmpd="sng" algn="ctr">
                      <a:solidFill>
                        <a:srgbClr val="95B3D7"/>
                      </a:solidFill>
                      <a:prstDash val="solid"/>
                      <a:round/>
                      <a:headEnd type="none" w="med" len="med"/>
                      <a:tailEnd type="none" w="med" len="med"/>
                    </a:lnT>
                    <a:lnB>
                      <a:noFill/>
                    </a:lnB>
                    <a:solidFill>
                      <a:srgbClr val="DCE6F1"/>
                    </a:solidFill>
                  </a:tcPr>
                </a:tc>
              </a:tr>
            </a:tbl>
          </a:graphicData>
        </a:graphic>
      </p:graphicFrame>
    </p:spTree>
    <p:extLst>
      <p:ext uri="{BB962C8B-B14F-4D97-AF65-F5344CB8AC3E}">
        <p14:creationId xmlns:p14="http://schemas.microsoft.com/office/powerpoint/2010/main" val="132205265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83568" y="188640"/>
            <a:ext cx="8064896" cy="1077218"/>
          </a:xfrm>
          <a:prstGeom prst="rect">
            <a:avLst/>
          </a:prstGeom>
        </p:spPr>
        <p:txBody>
          <a:bodyPr wrap="square">
            <a:spAutoFit/>
          </a:bodyPr>
          <a:lstStyle/>
          <a:p>
            <a:r>
              <a:rPr lang="id-ID" sz="2800" smtClean="0">
                <a:solidFill>
                  <a:schemeClr val="bg2">
                    <a:lumMod val="10000"/>
                  </a:schemeClr>
                </a:solidFill>
              </a:rPr>
              <a:t>TK1: </a:t>
            </a:r>
          </a:p>
          <a:p>
            <a:r>
              <a:rPr lang="id-ID" sz="3600" smtClean="0">
                <a:solidFill>
                  <a:schemeClr val="bg2">
                    <a:lumMod val="10000"/>
                  </a:schemeClr>
                </a:solidFill>
              </a:rPr>
              <a:t>Kepuasan terhadap </a:t>
            </a:r>
            <a:r>
              <a:rPr lang="en-US" sz="3600" smtClean="0">
                <a:solidFill>
                  <a:schemeClr val="bg2">
                    <a:lumMod val="10000"/>
                  </a:schemeClr>
                </a:solidFill>
              </a:rPr>
              <a:t>jenis insentif </a:t>
            </a:r>
            <a:r>
              <a:rPr lang="id-ID" sz="3600" smtClean="0">
                <a:solidFill>
                  <a:schemeClr val="bg2">
                    <a:lumMod val="10000"/>
                  </a:schemeClr>
                </a:solidFill>
              </a:rPr>
              <a:t>finansial</a:t>
            </a:r>
            <a:endParaRPr lang="en-US" sz="3600">
              <a:solidFill>
                <a:schemeClr val="bg2">
                  <a:lumMod val="10000"/>
                </a:schemeClr>
              </a:solidFill>
            </a:endParaRPr>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9032" y="1362649"/>
            <a:ext cx="8129432" cy="44426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571743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71600" y="5445224"/>
            <a:ext cx="4572000" cy="369332"/>
          </a:xfrm>
          <a:prstGeom prst="rect">
            <a:avLst/>
          </a:prstGeom>
        </p:spPr>
        <p:txBody>
          <a:bodyPr>
            <a:spAutoFit/>
          </a:bodyPr>
          <a:lstStyle/>
          <a:p>
            <a:r>
              <a:rPr lang="id-ID" dirty="0" smtClean="0">
                <a:solidFill>
                  <a:schemeClr val="bg2">
                    <a:lumMod val="10000"/>
                  </a:schemeClr>
                </a:solidFill>
              </a:rPr>
              <a:t>Chi-Square Tests Sig. (2-sided</a:t>
            </a:r>
            <a:r>
              <a:rPr lang="id-ID" smtClean="0">
                <a:solidFill>
                  <a:schemeClr val="bg2">
                    <a:lumMod val="10000"/>
                  </a:schemeClr>
                </a:solidFill>
              </a:rPr>
              <a:t>) 0,000</a:t>
            </a:r>
            <a:endParaRPr lang="id-ID" dirty="0" smtClean="0">
              <a:solidFill>
                <a:schemeClr val="bg2">
                  <a:lumMod val="10000"/>
                </a:schemeClr>
              </a:solidFill>
            </a:endParaRPr>
          </a:p>
        </p:txBody>
      </p:sp>
      <p:sp>
        <p:nvSpPr>
          <p:cNvPr id="3" name="TextBox 2"/>
          <p:cNvSpPr txBox="1"/>
          <p:nvPr/>
        </p:nvSpPr>
        <p:spPr>
          <a:xfrm>
            <a:off x="364062" y="692696"/>
            <a:ext cx="8630311" cy="830997"/>
          </a:xfrm>
          <a:prstGeom prst="rect">
            <a:avLst/>
          </a:prstGeom>
          <a:noFill/>
        </p:spPr>
        <p:txBody>
          <a:bodyPr wrap="none" rtlCol="0">
            <a:spAutoFit/>
          </a:bodyPr>
          <a:lstStyle/>
          <a:p>
            <a:pPr algn="ctr"/>
            <a:r>
              <a:rPr lang="id-ID" sz="2400" smtClean="0">
                <a:solidFill>
                  <a:schemeClr val="bg2">
                    <a:lumMod val="10000"/>
                  </a:schemeClr>
                </a:solidFill>
              </a:rPr>
              <a:t>TABULASI KEPUASAN RESPONDEN TERHADAP GAJI YANG DITERIMA </a:t>
            </a:r>
          </a:p>
          <a:p>
            <a:pPr algn="ctr"/>
            <a:r>
              <a:rPr lang="id-ID" sz="2400" smtClean="0">
                <a:solidFill>
                  <a:schemeClr val="bg2">
                    <a:lumMod val="10000"/>
                  </a:schemeClr>
                </a:solidFill>
              </a:rPr>
              <a:t>BERDASAR KABUPATEN</a:t>
            </a:r>
            <a:endParaRPr lang="en-US" sz="2400">
              <a:solidFill>
                <a:schemeClr val="bg2">
                  <a:lumMod val="10000"/>
                </a:schemeClr>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2514941181"/>
              </p:ext>
            </p:extLst>
          </p:nvPr>
        </p:nvGraphicFramePr>
        <p:xfrm>
          <a:off x="1547664" y="1650856"/>
          <a:ext cx="6272779" cy="3002280"/>
        </p:xfrm>
        <a:graphic>
          <a:graphicData uri="http://schemas.openxmlformats.org/drawingml/2006/table">
            <a:tbl>
              <a:tblPr/>
              <a:tblGrid>
                <a:gridCol w="1459548"/>
                <a:gridCol w="788855"/>
                <a:gridCol w="1397000"/>
                <a:gridCol w="1923288"/>
                <a:gridCol w="704088"/>
              </a:tblGrid>
              <a:tr h="190500">
                <a:tc rowSpan="2">
                  <a:txBody>
                    <a:bodyPr/>
                    <a:lstStyle/>
                    <a:p>
                      <a:pPr algn="l" fontAlgn="b"/>
                      <a:r>
                        <a:rPr lang="en-US" sz="2400" b="1" i="0" u="none" strike="noStrike">
                          <a:solidFill>
                            <a:srgbClr val="000000"/>
                          </a:solidFill>
                          <a:effectLst/>
                          <a:latin typeface="Calibri"/>
                        </a:rPr>
                        <a:t>Kabupaten</a:t>
                      </a:r>
                    </a:p>
                  </a:txBody>
                  <a:tcPr marL="9525" marR="9525" marT="9525"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CE6F1"/>
                    </a:solidFill>
                  </a:tcPr>
                </a:tc>
                <a:tc gridSpan="3">
                  <a:txBody>
                    <a:bodyPr/>
                    <a:lstStyle/>
                    <a:p>
                      <a:pPr algn="ctr" fontAlgn="b"/>
                      <a:r>
                        <a:rPr lang="en-US" sz="2400" b="1" i="0" u="none" strike="noStrike">
                          <a:solidFill>
                            <a:srgbClr val="000000"/>
                          </a:solidFill>
                          <a:effectLst/>
                          <a:latin typeface="Calibri"/>
                        </a:rPr>
                        <a:t>Gaji_Puas</a:t>
                      </a:r>
                    </a:p>
                  </a:txBody>
                  <a:tcPr marL="9525" marR="9525" marT="9525"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CE6F1"/>
                    </a:solidFill>
                  </a:tcPr>
                </a:tc>
                <a:tc hMerge="1">
                  <a:txBody>
                    <a:bodyPr/>
                    <a:lstStyle/>
                    <a:p>
                      <a:pPr algn="l" fontAlgn="b"/>
                      <a:endParaRPr lang="en-US" sz="2400" b="1" i="0" u="none" strike="noStrike">
                        <a:solidFill>
                          <a:srgbClr val="000000"/>
                        </a:solidFill>
                        <a:effectLst/>
                        <a:latin typeface="Calibri"/>
                      </a:endParaRPr>
                    </a:p>
                  </a:txBody>
                  <a:tcPr marL="9525" marR="9525" marT="9525" marB="0" anchor="b">
                    <a:lnL>
                      <a:noFill/>
                    </a:lnL>
                    <a:lnR>
                      <a:noFill/>
                    </a:lnR>
                    <a:lnT>
                      <a:noFill/>
                    </a:lnT>
                    <a:lnB>
                      <a:noFill/>
                    </a:lnB>
                    <a:solidFill>
                      <a:srgbClr val="DCE6F1"/>
                    </a:solidFill>
                  </a:tcPr>
                </a:tc>
                <a:tc hMerge="1">
                  <a:txBody>
                    <a:bodyPr/>
                    <a:lstStyle/>
                    <a:p>
                      <a:pPr algn="l" fontAlgn="b"/>
                      <a:endParaRPr lang="en-US" sz="2400" b="1" i="0" u="none" strike="noStrike">
                        <a:solidFill>
                          <a:srgbClr val="000000"/>
                        </a:solidFill>
                        <a:effectLst/>
                        <a:latin typeface="Calibri"/>
                      </a:endParaRPr>
                    </a:p>
                  </a:txBody>
                  <a:tcPr marL="9525" marR="9525" marT="9525" marB="0" anchor="b">
                    <a:lnL>
                      <a:noFill/>
                    </a:lnL>
                    <a:lnR>
                      <a:noFill/>
                    </a:lnR>
                    <a:lnT>
                      <a:noFill/>
                    </a:lnT>
                    <a:lnB>
                      <a:noFill/>
                    </a:lnB>
                    <a:solidFill>
                      <a:srgbClr val="DCE6F1"/>
                    </a:solidFill>
                  </a:tcPr>
                </a:tc>
                <a:tc>
                  <a:txBody>
                    <a:bodyPr/>
                    <a:lstStyle/>
                    <a:p>
                      <a:pPr algn="l" fontAlgn="b"/>
                      <a:endParaRPr lang="en-US" sz="2400" b="1" i="0" u="none" strike="noStrike">
                        <a:solidFill>
                          <a:srgbClr val="000000"/>
                        </a:solidFill>
                        <a:effectLst/>
                        <a:latin typeface="Calibri"/>
                      </a:endParaRPr>
                    </a:p>
                  </a:txBody>
                  <a:tcPr marL="9525" marR="9525" marT="9525"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CE6F1"/>
                    </a:solidFill>
                  </a:tcPr>
                </a:tc>
              </a:tr>
              <a:tr h="190500">
                <a:tc vMerge="1">
                  <a:txBody>
                    <a:bodyPr/>
                    <a:lstStyle/>
                    <a:p>
                      <a:pPr algn="l" fontAlgn="b"/>
                      <a:endParaRPr lang="en-US" sz="2400" b="1" i="0" u="none" strike="noStrike">
                        <a:solidFill>
                          <a:srgbClr val="000000"/>
                        </a:solidFill>
                        <a:effectLst/>
                        <a:latin typeface="Calibri"/>
                      </a:endParaRPr>
                    </a:p>
                  </a:txBody>
                  <a:tcPr marL="9525" marR="9525" marT="9525" marB="0" anchor="b">
                    <a:lnL>
                      <a:noFill/>
                    </a:lnL>
                    <a:lnR>
                      <a:noFill/>
                    </a:lnR>
                    <a:lnT>
                      <a:noFill/>
                    </a:lnT>
                    <a:lnB w="6350" cap="flat" cmpd="sng" algn="ctr">
                      <a:solidFill>
                        <a:srgbClr val="95B3D7"/>
                      </a:solidFill>
                      <a:prstDash val="solid"/>
                      <a:round/>
                      <a:headEnd type="none" w="med" len="med"/>
                      <a:tailEnd type="none" w="med" len="med"/>
                    </a:lnB>
                    <a:solidFill>
                      <a:srgbClr val="DCE6F1"/>
                    </a:solidFill>
                  </a:tcPr>
                </a:tc>
                <a:tc>
                  <a:txBody>
                    <a:bodyPr/>
                    <a:lstStyle/>
                    <a:p>
                      <a:pPr algn="ctr" fontAlgn="b"/>
                      <a:r>
                        <a:rPr lang="en-US" sz="2400" b="1" i="0" u="none" strike="noStrike" smtClean="0">
                          <a:solidFill>
                            <a:srgbClr val="000000"/>
                          </a:solidFill>
                          <a:effectLst/>
                          <a:latin typeface="Calibri"/>
                        </a:rPr>
                        <a:t>Puas</a:t>
                      </a:r>
                      <a:endParaRPr lang="en-US" sz="2400" b="1" i="0" u="none" strike="noStrike">
                        <a:solidFill>
                          <a:srgbClr val="000000"/>
                        </a:solidFill>
                        <a:effectLst/>
                        <a:latin typeface="Calibri"/>
                      </a:endParaRPr>
                    </a:p>
                  </a:txBody>
                  <a:tcPr marL="9525" marR="9525" marT="9525"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CE6F1"/>
                    </a:solidFill>
                  </a:tcPr>
                </a:tc>
                <a:tc>
                  <a:txBody>
                    <a:bodyPr/>
                    <a:lstStyle/>
                    <a:p>
                      <a:pPr algn="ctr" fontAlgn="b"/>
                      <a:r>
                        <a:rPr lang="en-US" sz="2400" b="1" i="0" u="none" strike="noStrike" smtClean="0">
                          <a:solidFill>
                            <a:srgbClr val="000000"/>
                          </a:solidFill>
                          <a:effectLst/>
                          <a:latin typeface="Calibri"/>
                        </a:rPr>
                        <a:t>Tidak puas</a:t>
                      </a:r>
                      <a:endParaRPr lang="en-US" sz="2400" b="1" i="0" u="none" strike="noStrike">
                        <a:solidFill>
                          <a:srgbClr val="000000"/>
                        </a:solidFill>
                        <a:effectLst/>
                        <a:latin typeface="Calibri"/>
                      </a:endParaRPr>
                    </a:p>
                  </a:txBody>
                  <a:tcPr marL="9525" marR="9525" marT="9525"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CE6F1"/>
                    </a:solidFill>
                  </a:tcPr>
                </a:tc>
                <a:tc>
                  <a:txBody>
                    <a:bodyPr/>
                    <a:lstStyle/>
                    <a:p>
                      <a:pPr algn="ctr" fontAlgn="b"/>
                      <a:r>
                        <a:rPr lang="id-ID" sz="2400" b="1" i="0" u="none" strike="noStrike" smtClean="0">
                          <a:solidFill>
                            <a:srgbClr val="000000"/>
                          </a:solidFill>
                          <a:effectLst/>
                          <a:latin typeface="Calibri"/>
                        </a:rPr>
                        <a:t>Tdk menjawab</a:t>
                      </a:r>
                      <a:endParaRPr lang="en-US" sz="2400" b="1" i="0" u="none" strike="noStrike">
                        <a:solidFill>
                          <a:srgbClr val="000000"/>
                        </a:solidFill>
                        <a:effectLst/>
                        <a:latin typeface="Calibri"/>
                      </a:endParaRPr>
                    </a:p>
                  </a:txBody>
                  <a:tcPr marL="9525" marR="9525" marT="9525"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CE6F1"/>
                    </a:solidFill>
                  </a:tcPr>
                </a:tc>
                <a:tc>
                  <a:txBody>
                    <a:bodyPr/>
                    <a:lstStyle/>
                    <a:p>
                      <a:pPr algn="ctr" fontAlgn="b"/>
                      <a:r>
                        <a:rPr lang="en-US" sz="2400" b="1" i="0" u="none" strike="noStrike" smtClean="0">
                          <a:solidFill>
                            <a:srgbClr val="000000"/>
                          </a:solidFill>
                          <a:effectLst/>
                          <a:latin typeface="Calibri"/>
                        </a:rPr>
                        <a:t>Total</a:t>
                      </a:r>
                      <a:endParaRPr lang="en-US" sz="2400" b="1" i="0" u="none" strike="noStrike">
                        <a:solidFill>
                          <a:srgbClr val="000000"/>
                        </a:solidFill>
                        <a:effectLst/>
                        <a:latin typeface="Calibri"/>
                      </a:endParaRPr>
                    </a:p>
                  </a:txBody>
                  <a:tcPr marL="9525" marR="9525" marT="9525"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CE6F1"/>
                    </a:solidFill>
                  </a:tcPr>
                </a:tc>
              </a:tr>
              <a:tr h="190500">
                <a:tc>
                  <a:txBody>
                    <a:bodyPr/>
                    <a:lstStyle/>
                    <a:p>
                      <a:pPr algn="l" fontAlgn="b"/>
                      <a:r>
                        <a:rPr lang="en-US" sz="2400" b="0" i="0" u="none" strike="noStrike">
                          <a:solidFill>
                            <a:srgbClr val="000000"/>
                          </a:solidFill>
                          <a:effectLst/>
                          <a:latin typeface="Calibri"/>
                        </a:rPr>
                        <a:t>Banjar</a:t>
                      </a:r>
                    </a:p>
                  </a:txBody>
                  <a:tcPr marL="9525" marR="9525" marT="9525" marB="0" anchor="b">
                    <a:lnL>
                      <a:noFill/>
                    </a:lnL>
                    <a:lnR>
                      <a:noFill/>
                    </a:lnR>
                    <a:lnT w="12700" cap="flat" cmpd="sng" algn="ctr">
                      <a:solidFill>
                        <a:schemeClr val="tx1"/>
                      </a:solidFill>
                      <a:prstDash val="solid"/>
                      <a:round/>
                      <a:headEnd type="none" w="med" len="med"/>
                      <a:tailEnd type="none" w="med" len="med"/>
                    </a:lnT>
                    <a:lnB>
                      <a:noFill/>
                    </a:lnB>
                  </a:tcPr>
                </a:tc>
                <a:tc>
                  <a:txBody>
                    <a:bodyPr/>
                    <a:lstStyle/>
                    <a:p>
                      <a:pPr algn="ctr" fontAlgn="b"/>
                      <a:r>
                        <a:rPr lang="en-US" sz="2400" b="0" i="0" u="none" strike="noStrike">
                          <a:solidFill>
                            <a:srgbClr val="000000"/>
                          </a:solidFill>
                          <a:effectLst/>
                          <a:latin typeface="Calibri"/>
                        </a:rPr>
                        <a:t>18</a:t>
                      </a:r>
                    </a:p>
                  </a:txBody>
                  <a:tcPr marL="9525" marR="9525" marT="9525" marB="0" anchor="b">
                    <a:lnL>
                      <a:noFill/>
                    </a:lnL>
                    <a:lnR>
                      <a:noFill/>
                    </a:lnR>
                    <a:lnT w="12700" cap="flat" cmpd="sng" algn="ctr">
                      <a:solidFill>
                        <a:schemeClr val="tx1"/>
                      </a:solidFill>
                      <a:prstDash val="solid"/>
                      <a:round/>
                      <a:headEnd type="none" w="med" len="med"/>
                      <a:tailEnd type="none" w="med" len="med"/>
                    </a:lnT>
                    <a:lnB>
                      <a:noFill/>
                    </a:lnB>
                  </a:tcPr>
                </a:tc>
                <a:tc>
                  <a:txBody>
                    <a:bodyPr/>
                    <a:lstStyle/>
                    <a:p>
                      <a:pPr algn="ctr" fontAlgn="b"/>
                      <a:endParaRPr lang="en-US" sz="2400" b="0" i="0" u="none" strike="noStrike">
                        <a:solidFill>
                          <a:srgbClr val="000000"/>
                        </a:solidFill>
                        <a:effectLst/>
                        <a:latin typeface="Calibri"/>
                      </a:endParaRPr>
                    </a:p>
                  </a:txBody>
                  <a:tcPr marL="9525" marR="9525" marT="9525" marB="0" anchor="b">
                    <a:lnL>
                      <a:noFill/>
                    </a:lnL>
                    <a:lnR>
                      <a:noFill/>
                    </a:lnR>
                    <a:lnT w="12700" cap="flat" cmpd="sng" algn="ctr">
                      <a:solidFill>
                        <a:schemeClr val="tx1"/>
                      </a:solidFill>
                      <a:prstDash val="solid"/>
                      <a:round/>
                      <a:headEnd type="none" w="med" len="med"/>
                      <a:tailEnd type="none" w="med" len="med"/>
                    </a:lnT>
                    <a:lnB>
                      <a:noFill/>
                    </a:lnB>
                  </a:tcPr>
                </a:tc>
                <a:tc>
                  <a:txBody>
                    <a:bodyPr/>
                    <a:lstStyle/>
                    <a:p>
                      <a:pPr algn="ctr" fontAlgn="b"/>
                      <a:r>
                        <a:rPr lang="en-US" sz="2400" b="0" i="0" u="none" strike="noStrike">
                          <a:solidFill>
                            <a:srgbClr val="000000"/>
                          </a:solidFill>
                          <a:effectLst/>
                          <a:latin typeface="Calibri"/>
                        </a:rPr>
                        <a:t>1</a:t>
                      </a:r>
                    </a:p>
                  </a:txBody>
                  <a:tcPr marL="9525" marR="9525" marT="9525" marB="0" anchor="b">
                    <a:lnL>
                      <a:noFill/>
                    </a:lnL>
                    <a:lnR>
                      <a:noFill/>
                    </a:lnR>
                    <a:lnT w="12700" cap="flat" cmpd="sng" algn="ctr">
                      <a:solidFill>
                        <a:schemeClr val="tx1"/>
                      </a:solidFill>
                      <a:prstDash val="solid"/>
                      <a:round/>
                      <a:headEnd type="none" w="med" len="med"/>
                      <a:tailEnd type="none" w="med" len="med"/>
                    </a:lnT>
                    <a:lnB>
                      <a:noFill/>
                    </a:lnB>
                  </a:tcPr>
                </a:tc>
                <a:tc>
                  <a:txBody>
                    <a:bodyPr/>
                    <a:lstStyle/>
                    <a:p>
                      <a:pPr algn="ctr" fontAlgn="b"/>
                      <a:r>
                        <a:rPr lang="en-US" sz="2400" b="0" i="0" u="none" strike="noStrike">
                          <a:solidFill>
                            <a:srgbClr val="000000"/>
                          </a:solidFill>
                          <a:effectLst/>
                          <a:latin typeface="Calibri"/>
                        </a:rPr>
                        <a:t>19</a:t>
                      </a:r>
                    </a:p>
                  </a:txBody>
                  <a:tcPr marL="9525" marR="9525" marT="9525" marB="0" anchor="b">
                    <a:lnL>
                      <a:noFill/>
                    </a:lnL>
                    <a:lnR>
                      <a:noFill/>
                    </a:lnR>
                    <a:lnT w="12700" cap="flat" cmpd="sng" algn="ctr">
                      <a:solidFill>
                        <a:schemeClr val="tx1"/>
                      </a:solidFill>
                      <a:prstDash val="solid"/>
                      <a:round/>
                      <a:headEnd type="none" w="med" len="med"/>
                      <a:tailEnd type="none" w="med" len="med"/>
                    </a:lnT>
                    <a:lnB>
                      <a:noFill/>
                    </a:lnB>
                  </a:tcPr>
                </a:tc>
              </a:tr>
              <a:tr h="190500">
                <a:tc>
                  <a:txBody>
                    <a:bodyPr/>
                    <a:lstStyle/>
                    <a:p>
                      <a:pPr algn="l" fontAlgn="b"/>
                      <a:r>
                        <a:rPr lang="en-US" sz="2400" b="0" i="0" u="none" strike="noStrike">
                          <a:solidFill>
                            <a:srgbClr val="000000"/>
                          </a:solidFill>
                          <a:effectLst/>
                          <a:latin typeface="Calibri"/>
                        </a:rPr>
                        <a:t>Jayapura</a:t>
                      </a:r>
                    </a:p>
                  </a:txBody>
                  <a:tcPr marL="9525" marR="9525" marT="9525" marB="0" anchor="b">
                    <a:lnL>
                      <a:noFill/>
                    </a:lnL>
                    <a:lnR>
                      <a:noFill/>
                    </a:lnR>
                    <a:lnT>
                      <a:noFill/>
                    </a:lnT>
                    <a:lnB>
                      <a:noFill/>
                    </a:lnB>
                  </a:tcPr>
                </a:tc>
                <a:tc>
                  <a:txBody>
                    <a:bodyPr/>
                    <a:lstStyle/>
                    <a:p>
                      <a:pPr algn="ctr" fontAlgn="b"/>
                      <a:r>
                        <a:rPr lang="en-US" sz="2400" b="0" i="0" u="none" strike="noStrike">
                          <a:solidFill>
                            <a:srgbClr val="000000"/>
                          </a:solidFill>
                          <a:effectLst/>
                          <a:latin typeface="Calibri"/>
                        </a:rPr>
                        <a:t>5</a:t>
                      </a:r>
                    </a:p>
                  </a:txBody>
                  <a:tcPr marL="9525" marR="9525" marT="9525" marB="0" anchor="b">
                    <a:lnL>
                      <a:noFill/>
                    </a:lnL>
                    <a:lnR>
                      <a:noFill/>
                    </a:lnR>
                    <a:lnT>
                      <a:noFill/>
                    </a:lnT>
                    <a:lnB>
                      <a:noFill/>
                    </a:lnB>
                  </a:tcPr>
                </a:tc>
                <a:tc>
                  <a:txBody>
                    <a:bodyPr/>
                    <a:lstStyle/>
                    <a:p>
                      <a:pPr algn="ctr" fontAlgn="b"/>
                      <a:r>
                        <a:rPr lang="en-US" sz="2400" b="0" i="0" u="none" strike="noStrike">
                          <a:solidFill>
                            <a:srgbClr val="000000"/>
                          </a:solidFill>
                          <a:effectLst/>
                          <a:latin typeface="Calibri"/>
                        </a:rPr>
                        <a:t>2</a:t>
                      </a:r>
                    </a:p>
                  </a:txBody>
                  <a:tcPr marL="9525" marR="9525" marT="9525" marB="0" anchor="b">
                    <a:lnL>
                      <a:noFill/>
                    </a:lnL>
                    <a:lnR>
                      <a:noFill/>
                    </a:lnR>
                    <a:lnT>
                      <a:noFill/>
                    </a:lnT>
                    <a:lnB>
                      <a:noFill/>
                    </a:lnB>
                  </a:tcPr>
                </a:tc>
                <a:tc>
                  <a:txBody>
                    <a:bodyPr/>
                    <a:lstStyle/>
                    <a:p>
                      <a:pPr algn="ctr" fontAlgn="b"/>
                      <a:endParaRPr lang="en-US" sz="2400" b="0" i="0" u="none" strike="noStrike">
                        <a:solidFill>
                          <a:srgbClr val="000000"/>
                        </a:solidFill>
                        <a:effectLst/>
                        <a:latin typeface="Calibri"/>
                      </a:endParaRPr>
                    </a:p>
                  </a:txBody>
                  <a:tcPr marL="9525" marR="9525" marT="9525" marB="0" anchor="b">
                    <a:lnL>
                      <a:noFill/>
                    </a:lnL>
                    <a:lnR>
                      <a:noFill/>
                    </a:lnR>
                    <a:lnT>
                      <a:noFill/>
                    </a:lnT>
                    <a:lnB>
                      <a:noFill/>
                    </a:lnB>
                  </a:tcPr>
                </a:tc>
                <a:tc>
                  <a:txBody>
                    <a:bodyPr/>
                    <a:lstStyle/>
                    <a:p>
                      <a:pPr algn="ctr" fontAlgn="b"/>
                      <a:r>
                        <a:rPr lang="en-US" sz="2400" b="0" i="0" u="none" strike="noStrike">
                          <a:solidFill>
                            <a:srgbClr val="000000"/>
                          </a:solidFill>
                          <a:effectLst/>
                          <a:latin typeface="Calibri"/>
                        </a:rPr>
                        <a:t>7</a:t>
                      </a:r>
                    </a:p>
                  </a:txBody>
                  <a:tcPr marL="9525" marR="9525" marT="9525" marB="0" anchor="b">
                    <a:lnL>
                      <a:noFill/>
                    </a:lnL>
                    <a:lnR>
                      <a:noFill/>
                    </a:lnR>
                    <a:lnT>
                      <a:noFill/>
                    </a:lnT>
                    <a:lnB>
                      <a:noFill/>
                    </a:lnB>
                  </a:tcPr>
                </a:tc>
              </a:tr>
              <a:tr h="190500">
                <a:tc>
                  <a:txBody>
                    <a:bodyPr/>
                    <a:lstStyle/>
                    <a:p>
                      <a:pPr algn="l" fontAlgn="b"/>
                      <a:r>
                        <a:rPr lang="en-US" sz="2400" b="0" i="0" u="none" strike="noStrike">
                          <a:solidFill>
                            <a:srgbClr val="000000"/>
                          </a:solidFill>
                          <a:effectLst/>
                          <a:latin typeface="Calibri"/>
                        </a:rPr>
                        <a:t>Konawe</a:t>
                      </a:r>
                    </a:p>
                  </a:txBody>
                  <a:tcPr marL="9525" marR="9525" marT="9525" marB="0" anchor="b">
                    <a:lnL>
                      <a:noFill/>
                    </a:lnL>
                    <a:lnR>
                      <a:noFill/>
                    </a:lnR>
                    <a:lnT>
                      <a:noFill/>
                    </a:lnT>
                    <a:lnB>
                      <a:noFill/>
                    </a:lnB>
                  </a:tcPr>
                </a:tc>
                <a:tc>
                  <a:txBody>
                    <a:bodyPr/>
                    <a:lstStyle/>
                    <a:p>
                      <a:pPr algn="ctr" fontAlgn="b"/>
                      <a:endParaRPr lang="en-US" sz="2400" b="0" i="0" u="none" strike="noStrike">
                        <a:solidFill>
                          <a:srgbClr val="000000"/>
                        </a:solidFill>
                        <a:effectLst/>
                        <a:latin typeface="Calibri"/>
                      </a:endParaRPr>
                    </a:p>
                  </a:txBody>
                  <a:tcPr marL="9525" marR="9525" marT="9525" marB="0" anchor="b">
                    <a:lnL>
                      <a:noFill/>
                    </a:lnL>
                    <a:lnR>
                      <a:noFill/>
                    </a:lnR>
                    <a:lnT>
                      <a:noFill/>
                    </a:lnT>
                    <a:lnB>
                      <a:noFill/>
                    </a:lnB>
                  </a:tcPr>
                </a:tc>
                <a:tc>
                  <a:txBody>
                    <a:bodyPr/>
                    <a:lstStyle/>
                    <a:p>
                      <a:pPr algn="ctr" fontAlgn="b"/>
                      <a:r>
                        <a:rPr lang="en-US" sz="2400" b="0" i="0" u="none" strike="noStrike">
                          <a:solidFill>
                            <a:srgbClr val="000000"/>
                          </a:solidFill>
                          <a:effectLst/>
                          <a:latin typeface="Calibri"/>
                        </a:rPr>
                        <a:t>17</a:t>
                      </a:r>
                    </a:p>
                  </a:txBody>
                  <a:tcPr marL="9525" marR="9525" marT="9525" marB="0" anchor="b">
                    <a:lnL>
                      <a:noFill/>
                    </a:lnL>
                    <a:lnR>
                      <a:noFill/>
                    </a:lnR>
                    <a:lnT>
                      <a:noFill/>
                    </a:lnT>
                    <a:lnB>
                      <a:noFill/>
                    </a:lnB>
                  </a:tcPr>
                </a:tc>
                <a:tc>
                  <a:txBody>
                    <a:bodyPr/>
                    <a:lstStyle/>
                    <a:p>
                      <a:pPr algn="ctr" fontAlgn="b"/>
                      <a:endParaRPr lang="en-US" sz="2400" b="0" i="0" u="none" strike="noStrike">
                        <a:solidFill>
                          <a:srgbClr val="000000"/>
                        </a:solidFill>
                        <a:effectLst/>
                        <a:latin typeface="Calibri"/>
                      </a:endParaRPr>
                    </a:p>
                  </a:txBody>
                  <a:tcPr marL="9525" marR="9525" marT="9525" marB="0" anchor="b">
                    <a:lnL>
                      <a:noFill/>
                    </a:lnL>
                    <a:lnR>
                      <a:noFill/>
                    </a:lnR>
                    <a:lnT>
                      <a:noFill/>
                    </a:lnT>
                    <a:lnB>
                      <a:noFill/>
                    </a:lnB>
                  </a:tcPr>
                </a:tc>
                <a:tc>
                  <a:txBody>
                    <a:bodyPr/>
                    <a:lstStyle/>
                    <a:p>
                      <a:pPr algn="ctr" fontAlgn="b"/>
                      <a:r>
                        <a:rPr lang="en-US" sz="2400" b="0" i="0" u="none" strike="noStrike">
                          <a:solidFill>
                            <a:srgbClr val="000000"/>
                          </a:solidFill>
                          <a:effectLst/>
                          <a:latin typeface="Calibri"/>
                        </a:rPr>
                        <a:t>17</a:t>
                      </a:r>
                    </a:p>
                  </a:txBody>
                  <a:tcPr marL="9525" marR="9525" marT="9525" marB="0" anchor="b">
                    <a:lnL>
                      <a:noFill/>
                    </a:lnL>
                    <a:lnR>
                      <a:noFill/>
                    </a:lnR>
                    <a:lnT>
                      <a:noFill/>
                    </a:lnT>
                    <a:lnB>
                      <a:noFill/>
                    </a:lnB>
                  </a:tcPr>
                </a:tc>
              </a:tr>
              <a:tr h="190500">
                <a:tc>
                  <a:txBody>
                    <a:bodyPr/>
                    <a:lstStyle/>
                    <a:p>
                      <a:pPr algn="l" fontAlgn="b"/>
                      <a:r>
                        <a:rPr lang="en-US" sz="2400" b="0" i="0" u="none" strike="noStrike" smtClean="0">
                          <a:solidFill>
                            <a:srgbClr val="000000"/>
                          </a:solidFill>
                          <a:effectLst/>
                          <a:latin typeface="Calibri"/>
                        </a:rPr>
                        <a:t>Kupang</a:t>
                      </a:r>
                      <a:endParaRPr lang="en-US" sz="2400" b="0" i="0" u="none" strike="noStrike">
                        <a:solidFill>
                          <a:srgbClr val="000000"/>
                        </a:solidFill>
                        <a:effectLst/>
                        <a:latin typeface="Calibri"/>
                      </a:endParaRPr>
                    </a:p>
                  </a:txBody>
                  <a:tcPr marL="9525" marR="9525" marT="9525" marB="0" anchor="b">
                    <a:lnL>
                      <a:noFill/>
                    </a:lnL>
                    <a:lnR>
                      <a:noFill/>
                    </a:lnR>
                    <a:lnT>
                      <a:noFill/>
                    </a:lnT>
                    <a:lnB>
                      <a:noFill/>
                    </a:lnB>
                  </a:tcPr>
                </a:tc>
                <a:tc>
                  <a:txBody>
                    <a:bodyPr/>
                    <a:lstStyle/>
                    <a:p>
                      <a:pPr algn="ctr" fontAlgn="b"/>
                      <a:r>
                        <a:rPr lang="en-US" sz="2400" b="0" i="0" u="none" strike="noStrike">
                          <a:solidFill>
                            <a:srgbClr val="000000"/>
                          </a:solidFill>
                          <a:effectLst/>
                          <a:latin typeface="Calibri"/>
                        </a:rPr>
                        <a:t>13</a:t>
                      </a:r>
                    </a:p>
                  </a:txBody>
                  <a:tcPr marL="9525" marR="9525" marT="9525" marB="0" anchor="b">
                    <a:lnL>
                      <a:noFill/>
                    </a:lnL>
                    <a:lnR>
                      <a:noFill/>
                    </a:lnR>
                    <a:lnT>
                      <a:noFill/>
                    </a:lnT>
                    <a:lnB>
                      <a:noFill/>
                    </a:lnB>
                  </a:tcPr>
                </a:tc>
                <a:tc>
                  <a:txBody>
                    <a:bodyPr/>
                    <a:lstStyle/>
                    <a:p>
                      <a:pPr algn="ctr" fontAlgn="b"/>
                      <a:r>
                        <a:rPr lang="en-US" sz="2400" b="0" i="0" u="none" strike="noStrike">
                          <a:solidFill>
                            <a:srgbClr val="000000"/>
                          </a:solidFill>
                          <a:effectLst/>
                          <a:latin typeface="Calibri"/>
                        </a:rPr>
                        <a:t>1</a:t>
                      </a:r>
                    </a:p>
                  </a:txBody>
                  <a:tcPr marL="9525" marR="9525" marT="9525" marB="0" anchor="b">
                    <a:lnL>
                      <a:noFill/>
                    </a:lnL>
                    <a:lnR>
                      <a:noFill/>
                    </a:lnR>
                    <a:lnT>
                      <a:noFill/>
                    </a:lnT>
                    <a:lnB>
                      <a:noFill/>
                    </a:lnB>
                  </a:tcPr>
                </a:tc>
                <a:tc>
                  <a:txBody>
                    <a:bodyPr/>
                    <a:lstStyle/>
                    <a:p>
                      <a:pPr algn="ctr" fontAlgn="b"/>
                      <a:r>
                        <a:rPr lang="en-US" sz="2400" b="0" i="0" u="none" strike="noStrike">
                          <a:solidFill>
                            <a:srgbClr val="000000"/>
                          </a:solidFill>
                          <a:effectLst/>
                          <a:latin typeface="Calibri"/>
                        </a:rPr>
                        <a:t>2</a:t>
                      </a:r>
                    </a:p>
                  </a:txBody>
                  <a:tcPr marL="9525" marR="9525" marT="9525" marB="0" anchor="b">
                    <a:lnL>
                      <a:noFill/>
                    </a:lnL>
                    <a:lnR>
                      <a:noFill/>
                    </a:lnR>
                    <a:lnT>
                      <a:noFill/>
                    </a:lnT>
                    <a:lnB>
                      <a:noFill/>
                    </a:lnB>
                  </a:tcPr>
                </a:tc>
                <a:tc>
                  <a:txBody>
                    <a:bodyPr/>
                    <a:lstStyle/>
                    <a:p>
                      <a:pPr algn="ctr" fontAlgn="b"/>
                      <a:r>
                        <a:rPr lang="en-US" sz="2400" b="0" i="0" u="none" strike="noStrike">
                          <a:solidFill>
                            <a:srgbClr val="000000"/>
                          </a:solidFill>
                          <a:effectLst/>
                          <a:latin typeface="Calibri"/>
                        </a:rPr>
                        <a:t>16</a:t>
                      </a:r>
                    </a:p>
                  </a:txBody>
                  <a:tcPr marL="9525" marR="9525" marT="9525" marB="0" anchor="b">
                    <a:lnL>
                      <a:noFill/>
                    </a:lnL>
                    <a:lnR>
                      <a:noFill/>
                    </a:lnR>
                    <a:lnT>
                      <a:noFill/>
                    </a:lnT>
                    <a:lnB>
                      <a:noFill/>
                    </a:lnB>
                  </a:tcPr>
                </a:tc>
              </a:tr>
              <a:tr h="190500">
                <a:tc>
                  <a:txBody>
                    <a:bodyPr/>
                    <a:lstStyle/>
                    <a:p>
                      <a:pPr algn="l" fontAlgn="b"/>
                      <a:r>
                        <a:rPr lang="en-US" sz="2400" b="0" i="0" u="none" strike="noStrike">
                          <a:solidFill>
                            <a:srgbClr val="000000"/>
                          </a:solidFill>
                          <a:effectLst/>
                          <a:latin typeface="Calibri"/>
                        </a:rPr>
                        <a:t>Pesawaran</a:t>
                      </a:r>
                    </a:p>
                  </a:txBody>
                  <a:tcPr marL="9525" marR="9525" marT="9525" marB="0" anchor="b">
                    <a:lnL>
                      <a:noFill/>
                    </a:lnL>
                    <a:lnR>
                      <a:noFill/>
                    </a:lnR>
                    <a:lnT>
                      <a:noFill/>
                    </a:lnT>
                    <a:lnB w="12700" cap="flat" cmpd="sng" algn="ctr">
                      <a:solidFill>
                        <a:schemeClr val="tx1"/>
                      </a:solidFill>
                      <a:prstDash val="solid"/>
                      <a:round/>
                      <a:headEnd type="none" w="med" len="med"/>
                      <a:tailEnd type="none" w="med" len="med"/>
                    </a:lnB>
                  </a:tcPr>
                </a:tc>
                <a:tc>
                  <a:txBody>
                    <a:bodyPr/>
                    <a:lstStyle/>
                    <a:p>
                      <a:pPr algn="ctr" fontAlgn="b"/>
                      <a:endParaRPr lang="en-US" sz="2400" b="0" i="0" u="none" strike="noStrike">
                        <a:solidFill>
                          <a:srgbClr val="000000"/>
                        </a:solidFill>
                        <a:effectLst/>
                        <a:latin typeface="Calibri"/>
                      </a:endParaRPr>
                    </a:p>
                  </a:txBody>
                  <a:tcPr marL="9525" marR="9525" marT="9525" marB="0" anchor="b">
                    <a:lnL>
                      <a:noFill/>
                    </a:lnL>
                    <a:lnR>
                      <a:noFill/>
                    </a:lnR>
                    <a:lnT>
                      <a:noFill/>
                    </a:lnT>
                    <a:lnB w="12700" cap="flat" cmpd="sng" algn="ctr">
                      <a:solidFill>
                        <a:schemeClr val="tx1"/>
                      </a:solidFill>
                      <a:prstDash val="solid"/>
                      <a:round/>
                      <a:headEnd type="none" w="med" len="med"/>
                      <a:tailEnd type="none" w="med" len="med"/>
                    </a:lnB>
                  </a:tcPr>
                </a:tc>
                <a:tc>
                  <a:txBody>
                    <a:bodyPr/>
                    <a:lstStyle/>
                    <a:p>
                      <a:pPr algn="ctr" fontAlgn="b"/>
                      <a:r>
                        <a:rPr lang="en-US" sz="2400" b="0" i="0" u="none" strike="noStrike">
                          <a:solidFill>
                            <a:srgbClr val="000000"/>
                          </a:solidFill>
                          <a:effectLst/>
                          <a:latin typeface="Calibri"/>
                        </a:rPr>
                        <a:t>15</a:t>
                      </a:r>
                    </a:p>
                  </a:txBody>
                  <a:tcPr marL="9525" marR="9525" marT="9525" marB="0" anchor="b">
                    <a:lnL>
                      <a:noFill/>
                    </a:lnL>
                    <a:lnR>
                      <a:noFill/>
                    </a:lnR>
                    <a:lnT>
                      <a:noFill/>
                    </a:lnT>
                    <a:lnB w="12700" cap="flat" cmpd="sng" algn="ctr">
                      <a:solidFill>
                        <a:schemeClr val="tx1"/>
                      </a:solidFill>
                      <a:prstDash val="solid"/>
                      <a:round/>
                      <a:headEnd type="none" w="med" len="med"/>
                      <a:tailEnd type="none" w="med" len="med"/>
                    </a:lnB>
                  </a:tcPr>
                </a:tc>
                <a:tc>
                  <a:txBody>
                    <a:bodyPr/>
                    <a:lstStyle/>
                    <a:p>
                      <a:pPr algn="ctr" fontAlgn="b"/>
                      <a:r>
                        <a:rPr lang="en-US" sz="2400" b="0" i="0" u="none" strike="noStrike">
                          <a:solidFill>
                            <a:srgbClr val="000000"/>
                          </a:solidFill>
                          <a:effectLst/>
                          <a:latin typeface="Calibri"/>
                        </a:rPr>
                        <a:t>3</a:t>
                      </a:r>
                    </a:p>
                  </a:txBody>
                  <a:tcPr marL="9525" marR="9525" marT="9525" marB="0" anchor="b">
                    <a:lnL>
                      <a:noFill/>
                    </a:lnL>
                    <a:lnR>
                      <a:noFill/>
                    </a:lnR>
                    <a:lnT>
                      <a:noFill/>
                    </a:lnT>
                    <a:lnB w="12700" cap="flat" cmpd="sng" algn="ctr">
                      <a:solidFill>
                        <a:schemeClr val="tx1"/>
                      </a:solidFill>
                      <a:prstDash val="solid"/>
                      <a:round/>
                      <a:headEnd type="none" w="med" len="med"/>
                      <a:tailEnd type="none" w="med" len="med"/>
                    </a:lnB>
                  </a:tcPr>
                </a:tc>
                <a:tc>
                  <a:txBody>
                    <a:bodyPr/>
                    <a:lstStyle/>
                    <a:p>
                      <a:pPr algn="ctr" fontAlgn="b"/>
                      <a:r>
                        <a:rPr lang="en-US" sz="2400" b="0" i="0" u="none" strike="noStrike">
                          <a:solidFill>
                            <a:srgbClr val="000000"/>
                          </a:solidFill>
                          <a:effectLst/>
                          <a:latin typeface="Calibri"/>
                        </a:rPr>
                        <a:t>18</a:t>
                      </a:r>
                    </a:p>
                  </a:txBody>
                  <a:tcPr marL="9525" marR="9525" marT="9525" marB="0" anchor="b">
                    <a:lnL>
                      <a:noFill/>
                    </a:lnL>
                    <a:lnR>
                      <a:noFill/>
                    </a:lnR>
                    <a:lnT>
                      <a:noFill/>
                    </a:lnT>
                    <a:lnB w="12700" cap="flat" cmpd="sng" algn="ctr">
                      <a:solidFill>
                        <a:schemeClr val="tx1"/>
                      </a:solidFill>
                      <a:prstDash val="solid"/>
                      <a:round/>
                      <a:headEnd type="none" w="med" len="med"/>
                      <a:tailEnd type="none" w="med" len="med"/>
                    </a:lnB>
                  </a:tcPr>
                </a:tc>
              </a:tr>
              <a:tr h="190500">
                <a:tc>
                  <a:txBody>
                    <a:bodyPr/>
                    <a:lstStyle/>
                    <a:p>
                      <a:pPr algn="ctr" fontAlgn="b"/>
                      <a:r>
                        <a:rPr lang="en-US" sz="2400" b="1" i="0" u="none" strike="noStrike" smtClean="0">
                          <a:solidFill>
                            <a:srgbClr val="000000"/>
                          </a:solidFill>
                          <a:effectLst/>
                          <a:latin typeface="Calibri"/>
                        </a:rPr>
                        <a:t>Total</a:t>
                      </a:r>
                      <a:endParaRPr lang="en-US" sz="2400" b="1" i="0" u="none" strike="noStrike">
                        <a:solidFill>
                          <a:srgbClr val="000000"/>
                        </a:solidFill>
                        <a:effectLst/>
                        <a:latin typeface="Calibri"/>
                      </a:endParaRPr>
                    </a:p>
                  </a:txBody>
                  <a:tcPr marL="9525" marR="9525" marT="9525"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CE6F1"/>
                    </a:solidFill>
                  </a:tcPr>
                </a:tc>
                <a:tc>
                  <a:txBody>
                    <a:bodyPr/>
                    <a:lstStyle/>
                    <a:p>
                      <a:pPr algn="ctr" fontAlgn="b"/>
                      <a:r>
                        <a:rPr lang="en-US" sz="2400" b="1" i="0" u="none" strike="noStrike">
                          <a:solidFill>
                            <a:srgbClr val="000000"/>
                          </a:solidFill>
                          <a:effectLst/>
                          <a:latin typeface="Calibri"/>
                        </a:rPr>
                        <a:t>36</a:t>
                      </a:r>
                    </a:p>
                  </a:txBody>
                  <a:tcPr marL="9525" marR="9525" marT="9525"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CE6F1"/>
                    </a:solidFill>
                  </a:tcPr>
                </a:tc>
                <a:tc>
                  <a:txBody>
                    <a:bodyPr/>
                    <a:lstStyle/>
                    <a:p>
                      <a:pPr algn="ctr" fontAlgn="b"/>
                      <a:r>
                        <a:rPr lang="en-US" sz="2400" b="1" i="0" u="none" strike="noStrike">
                          <a:solidFill>
                            <a:srgbClr val="000000"/>
                          </a:solidFill>
                          <a:effectLst/>
                          <a:latin typeface="Calibri"/>
                        </a:rPr>
                        <a:t>35</a:t>
                      </a:r>
                    </a:p>
                  </a:txBody>
                  <a:tcPr marL="9525" marR="9525" marT="9525"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CE6F1"/>
                    </a:solidFill>
                  </a:tcPr>
                </a:tc>
                <a:tc>
                  <a:txBody>
                    <a:bodyPr/>
                    <a:lstStyle/>
                    <a:p>
                      <a:pPr algn="ctr" fontAlgn="b"/>
                      <a:r>
                        <a:rPr lang="en-US" sz="2400" b="1" i="0" u="none" strike="noStrike">
                          <a:solidFill>
                            <a:srgbClr val="000000"/>
                          </a:solidFill>
                          <a:effectLst/>
                          <a:latin typeface="Calibri"/>
                        </a:rPr>
                        <a:t>6</a:t>
                      </a:r>
                    </a:p>
                  </a:txBody>
                  <a:tcPr marL="9525" marR="9525" marT="9525"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CE6F1"/>
                    </a:solidFill>
                  </a:tcPr>
                </a:tc>
                <a:tc>
                  <a:txBody>
                    <a:bodyPr/>
                    <a:lstStyle/>
                    <a:p>
                      <a:pPr algn="ctr" fontAlgn="b"/>
                      <a:r>
                        <a:rPr lang="en-US" sz="2400" b="1" i="0" u="none" strike="noStrike">
                          <a:solidFill>
                            <a:srgbClr val="000000"/>
                          </a:solidFill>
                          <a:effectLst/>
                          <a:latin typeface="Calibri"/>
                        </a:rPr>
                        <a:t>77</a:t>
                      </a:r>
                    </a:p>
                  </a:txBody>
                  <a:tcPr marL="9525" marR="9525" marT="9525"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CE6F1"/>
                    </a:solidFill>
                  </a:tcPr>
                </a:tc>
              </a:tr>
            </a:tbl>
          </a:graphicData>
        </a:graphic>
      </p:graphicFrame>
    </p:spTree>
    <p:extLst>
      <p:ext uri="{BB962C8B-B14F-4D97-AF65-F5344CB8AC3E}">
        <p14:creationId xmlns:p14="http://schemas.microsoft.com/office/powerpoint/2010/main" val="250197206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02455" y="116632"/>
            <a:ext cx="8590025" cy="523220"/>
          </a:xfrm>
          <a:prstGeom prst="rect">
            <a:avLst/>
          </a:prstGeom>
        </p:spPr>
        <p:txBody>
          <a:bodyPr wrap="square">
            <a:spAutoFit/>
          </a:bodyPr>
          <a:lstStyle/>
          <a:p>
            <a:pPr algn="ctr"/>
            <a:r>
              <a:rPr lang="id-ID" sz="2800" smtClean="0">
                <a:solidFill>
                  <a:schemeClr val="bg2">
                    <a:lumMod val="10000"/>
                  </a:schemeClr>
                </a:solidFill>
              </a:rPr>
              <a:t>HUBUNGAN </a:t>
            </a:r>
            <a:r>
              <a:rPr lang="en-US" sz="2800" smtClean="0">
                <a:solidFill>
                  <a:schemeClr val="bg2">
                    <a:lumMod val="10000"/>
                  </a:schemeClr>
                </a:solidFill>
              </a:rPr>
              <a:t>BEBAN KERJA </a:t>
            </a:r>
            <a:r>
              <a:rPr lang="id-ID" sz="2800" smtClean="0">
                <a:solidFill>
                  <a:schemeClr val="bg2">
                    <a:lumMod val="10000"/>
                  </a:schemeClr>
                </a:solidFill>
              </a:rPr>
              <a:t>DAN KEPUASAN ATAS GAJI</a:t>
            </a:r>
            <a:endParaRPr lang="en-US" sz="2800">
              <a:solidFill>
                <a:schemeClr val="bg2">
                  <a:lumMod val="10000"/>
                </a:schemeClr>
              </a:solidFill>
            </a:endParaRPr>
          </a:p>
        </p:txBody>
      </p:sp>
      <p:graphicFrame>
        <p:nvGraphicFramePr>
          <p:cNvPr id="2" name="Table 1"/>
          <p:cNvGraphicFramePr>
            <a:graphicFrameLocks noGrp="1"/>
          </p:cNvGraphicFramePr>
          <p:nvPr>
            <p:extLst>
              <p:ext uri="{D42A27DB-BD31-4B8C-83A1-F6EECF244321}">
                <p14:modId xmlns:p14="http://schemas.microsoft.com/office/powerpoint/2010/main" val="4087679296"/>
              </p:ext>
            </p:extLst>
          </p:nvPr>
        </p:nvGraphicFramePr>
        <p:xfrm>
          <a:off x="341840" y="5394151"/>
          <a:ext cx="2761965" cy="1419225"/>
        </p:xfrm>
        <a:graphic>
          <a:graphicData uri="http://schemas.openxmlformats.org/drawingml/2006/table">
            <a:tbl>
              <a:tblPr/>
              <a:tblGrid>
                <a:gridCol w="1670050"/>
                <a:gridCol w="1091915"/>
              </a:tblGrid>
              <a:tr h="190500">
                <a:tc>
                  <a:txBody>
                    <a:bodyPr/>
                    <a:lstStyle/>
                    <a:p>
                      <a:pPr algn="ctr" fontAlgn="b"/>
                      <a:r>
                        <a:rPr lang="id-ID" sz="1800" b="1" i="0" u="none" strike="noStrike" smtClean="0">
                          <a:solidFill>
                            <a:srgbClr val="000000"/>
                          </a:solidFill>
                          <a:effectLst/>
                          <a:latin typeface="Calibri"/>
                        </a:rPr>
                        <a:t>Beban kerja</a:t>
                      </a:r>
                      <a:endParaRPr lang="en-US" sz="1800" b="1" i="0" u="none" strike="noStrike">
                        <a:solidFill>
                          <a:srgbClr val="000000"/>
                        </a:solidFill>
                        <a:effectLst/>
                        <a:latin typeface="Calibri"/>
                      </a:endParaRPr>
                    </a:p>
                  </a:txBody>
                  <a:tcPr marL="9525" marR="9525" marT="9525" marB="0" anchor="ctr">
                    <a:lnL>
                      <a:noFill/>
                    </a:lnL>
                    <a:lnR>
                      <a:noFill/>
                    </a:lnR>
                    <a:lnT w="6350" cap="flat" cmpd="sng" algn="ctr">
                      <a:solidFill>
                        <a:srgbClr val="95B3D7"/>
                      </a:solidFill>
                      <a:prstDash val="solid"/>
                      <a:round/>
                      <a:headEnd type="none" w="med" len="med"/>
                      <a:tailEnd type="none" w="med" len="med"/>
                    </a:lnT>
                    <a:lnB>
                      <a:noFill/>
                    </a:lnB>
                  </a:tcPr>
                </a:tc>
                <a:tc>
                  <a:txBody>
                    <a:bodyPr/>
                    <a:lstStyle/>
                    <a:p>
                      <a:pPr algn="ctr" fontAlgn="b"/>
                      <a:r>
                        <a:rPr lang="id-ID" sz="1800" b="1" i="0" u="none" strike="noStrike" smtClean="0">
                          <a:solidFill>
                            <a:srgbClr val="000000"/>
                          </a:solidFill>
                          <a:effectLst/>
                          <a:latin typeface="Calibri"/>
                        </a:rPr>
                        <a:t>%</a:t>
                      </a:r>
                      <a:endParaRPr lang="en-US" sz="1800" b="1" i="0" u="none" strike="noStrike">
                        <a:solidFill>
                          <a:srgbClr val="000000"/>
                        </a:solidFill>
                        <a:effectLst/>
                        <a:latin typeface="Calibri"/>
                      </a:endParaRPr>
                    </a:p>
                  </a:txBody>
                  <a:tcPr marL="9525" marR="9525" marT="9525" marB="0" anchor="ctr">
                    <a:lnL>
                      <a:noFill/>
                    </a:lnL>
                    <a:lnR>
                      <a:noFill/>
                    </a:lnR>
                    <a:lnT w="6350" cap="flat" cmpd="sng" algn="ctr">
                      <a:solidFill>
                        <a:srgbClr val="95B3D7"/>
                      </a:solidFill>
                      <a:prstDash val="solid"/>
                      <a:round/>
                      <a:headEnd type="none" w="med" len="med"/>
                      <a:tailEnd type="none" w="med" len="med"/>
                    </a:lnT>
                    <a:lnB>
                      <a:noFill/>
                    </a:lnB>
                  </a:tcPr>
                </a:tc>
              </a:tr>
              <a:tr h="190500">
                <a:tc>
                  <a:txBody>
                    <a:bodyPr/>
                    <a:lstStyle/>
                    <a:p>
                      <a:pPr algn="l" fontAlgn="b"/>
                      <a:r>
                        <a:rPr lang="en-US" sz="1800" b="0" i="0" u="none" strike="noStrike" smtClean="0">
                          <a:solidFill>
                            <a:srgbClr val="000000"/>
                          </a:solidFill>
                          <a:effectLst/>
                          <a:latin typeface="Calibri"/>
                        </a:rPr>
                        <a:t>Rendah</a:t>
                      </a:r>
                      <a:r>
                        <a:rPr lang="id-ID" sz="1800" b="0" i="0" u="none" strike="noStrike" smtClean="0">
                          <a:solidFill>
                            <a:srgbClr val="000000"/>
                          </a:solidFill>
                          <a:effectLst/>
                          <a:latin typeface="Calibri"/>
                        </a:rPr>
                        <a:t> (&lt; 4 jam)</a:t>
                      </a:r>
                      <a:endParaRPr lang="en-US" sz="1800" b="0" i="0" u="none" strike="noStrike">
                        <a:solidFill>
                          <a:srgbClr val="000000"/>
                        </a:solidFill>
                        <a:effectLst/>
                        <a:latin typeface="Calibri"/>
                      </a:endParaRPr>
                    </a:p>
                  </a:txBody>
                  <a:tcPr marL="9525" marR="9525" marT="9525" marB="0" anchor="ctr">
                    <a:lnL>
                      <a:noFill/>
                    </a:lnL>
                    <a:lnR>
                      <a:noFill/>
                    </a:lnR>
                    <a:lnT w="6350" cap="flat" cmpd="sng" algn="ctr">
                      <a:noFill/>
                      <a:prstDash val="solid"/>
                      <a:round/>
                      <a:headEnd type="none" w="med" len="med"/>
                      <a:tailEnd type="none" w="med" len="med"/>
                    </a:lnT>
                    <a:lnB>
                      <a:noFill/>
                    </a:lnB>
                  </a:tcPr>
                </a:tc>
                <a:tc>
                  <a:txBody>
                    <a:bodyPr/>
                    <a:lstStyle/>
                    <a:p>
                      <a:pPr algn="ctr" fontAlgn="b"/>
                      <a:r>
                        <a:rPr lang="en-US" sz="1800" b="0" i="0" u="none" strike="noStrike" kern="1200" smtClean="0">
                          <a:solidFill>
                            <a:srgbClr val="000000"/>
                          </a:solidFill>
                          <a:effectLst/>
                          <a:latin typeface="Calibri"/>
                          <a:ea typeface="+mn-ea"/>
                          <a:cs typeface="+mn-cs"/>
                        </a:rPr>
                        <a:t>12</a:t>
                      </a:r>
                      <a:endParaRPr lang="en-US" sz="1800" b="0" i="0" u="none" strike="noStrike" kern="1200">
                        <a:solidFill>
                          <a:srgbClr val="000000"/>
                        </a:solidFill>
                        <a:effectLst/>
                        <a:latin typeface="Calibri"/>
                        <a:ea typeface="+mn-ea"/>
                        <a:cs typeface="+mn-cs"/>
                      </a:endParaRPr>
                    </a:p>
                  </a:txBody>
                  <a:tcPr marL="9525" marR="9525" marT="9525" marB="0" anchor="b">
                    <a:lnL>
                      <a:noFill/>
                    </a:lnL>
                    <a:lnR>
                      <a:noFill/>
                    </a:lnR>
                    <a:lnT w="6350" cap="flat" cmpd="sng" algn="ctr">
                      <a:noFill/>
                      <a:prstDash val="solid"/>
                      <a:round/>
                      <a:headEnd type="none" w="med" len="med"/>
                      <a:tailEnd type="none" w="med" len="med"/>
                    </a:lnT>
                    <a:lnB>
                      <a:noFill/>
                    </a:lnB>
                  </a:tcPr>
                </a:tc>
              </a:tr>
              <a:tr h="190500">
                <a:tc>
                  <a:txBody>
                    <a:bodyPr/>
                    <a:lstStyle/>
                    <a:p>
                      <a:pPr algn="l" fontAlgn="b"/>
                      <a:r>
                        <a:rPr lang="id-ID" sz="1800" b="0" i="0" u="none" strike="noStrike" smtClean="0">
                          <a:solidFill>
                            <a:srgbClr val="000000"/>
                          </a:solidFill>
                          <a:effectLst/>
                          <a:latin typeface="Calibri"/>
                        </a:rPr>
                        <a:t>Sedang(4-5 jam)</a:t>
                      </a:r>
                      <a:endParaRPr lang="en-US" sz="1800" b="0" i="0" u="none" strike="noStrike">
                        <a:solidFill>
                          <a:srgbClr val="000000"/>
                        </a:solidFill>
                        <a:effectLst/>
                        <a:latin typeface="Calibri"/>
                      </a:endParaRPr>
                    </a:p>
                  </a:txBody>
                  <a:tcPr marL="9525" marR="9525" marT="9525" marB="0" anchor="ctr">
                    <a:lnL>
                      <a:noFill/>
                    </a:lnL>
                    <a:lnR>
                      <a:noFill/>
                    </a:lnR>
                    <a:lnT>
                      <a:noFill/>
                    </a:lnT>
                    <a:lnB>
                      <a:noFill/>
                    </a:lnB>
                  </a:tcPr>
                </a:tc>
                <a:tc>
                  <a:txBody>
                    <a:bodyPr/>
                    <a:lstStyle/>
                    <a:p>
                      <a:pPr algn="ctr" fontAlgn="b"/>
                      <a:r>
                        <a:rPr lang="en-US" sz="1800" b="0" i="0" u="none" strike="noStrike" kern="1200" smtClean="0">
                          <a:solidFill>
                            <a:srgbClr val="000000"/>
                          </a:solidFill>
                          <a:effectLst/>
                          <a:latin typeface="Calibri"/>
                          <a:ea typeface="+mn-ea"/>
                          <a:cs typeface="+mn-cs"/>
                        </a:rPr>
                        <a:t>20</a:t>
                      </a:r>
                      <a:endParaRPr lang="en-US" sz="1800" b="0" i="0" u="none" strike="noStrike" kern="1200">
                        <a:solidFill>
                          <a:srgbClr val="000000"/>
                        </a:solidFill>
                        <a:effectLst/>
                        <a:latin typeface="Calibri"/>
                        <a:ea typeface="+mn-ea"/>
                        <a:cs typeface="+mn-cs"/>
                      </a:endParaRPr>
                    </a:p>
                  </a:txBody>
                  <a:tcPr marL="9525" marR="9525" marT="9525" marB="0" anchor="b">
                    <a:lnL>
                      <a:noFill/>
                    </a:lnL>
                    <a:lnR>
                      <a:noFill/>
                    </a:lnR>
                    <a:lnT>
                      <a:noFill/>
                    </a:lnT>
                    <a:lnB>
                      <a:noFill/>
                    </a:lnB>
                  </a:tcPr>
                </a:tc>
              </a:tr>
              <a:tr h="190500">
                <a:tc>
                  <a:txBody>
                    <a:bodyPr/>
                    <a:lstStyle/>
                    <a:p>
                      <a:pPr algn="l" fontAlgn="b"/>
                      <a:r>
                        <a:rPr lang="en-US" sz="1800" b="0" i="0" u="none" strike="noStrike" smtClean="0">
                          <a:solidFill>
                            <a:srgbClr val="000000"/>
                          </a:solidFill>
                          <a:effectLst/>
                          <a:latin typeface="Calibri"/>
                        </a:rPr>
                        <a:t>Tinggi</a:t>
                      </a:r>
                      <a:r>
                        <a:rPr lang="id-ID" sz="1800" b="0" i="0" u="none" strike="noStrike" smtClean="0">
                          <a:solidFill>
                            <a:srgbClr val="000000"/>
                          </a:solidFill>
                          <a:effectLst/>
                          <a:latin typeface="Calibri"/>
                        </a:rPr>
                        <a:t> (5-6 jam)</a:t>
                      </a:r>
                      <a:endParaRPr lang="en-US" sz="1800" b="0" i="0" u="none" strike="noStrike">
                        <a:solidFill>
                          <a:srgbClr val="000000"/>
                        </a:solidFill>
                        <a:effectLst/>
                        <a:latin typeface="Calibri"/>
                      </a:endParaRPr>
                    </a:p>
                  </a:txBody>
                  <a:tcPr marL="9525" marR="9525" marT="9525" marB="0" anchor="ctr">
                    <a:lnL>
                      <a:noFill/>
                    </a:lnL>
                    <a:lnR>
                      <a:noFill/>
                    </a:lnR>
                    <a:lnT>
                      <a:noFill/>
                    </a:lnT>
                    <a:lnB>
                      <a:noFill/>
                    </a:lnB>
                  </a:tcPr>
                </a:tc>
                <a:tc>
                  <a:txBody>
                    <a:bodyPr/>
                    <a:lstStyle/>
                    <a:p>
                      <a:pPr algn="ctr" fontAlgn="b"/>
                      <a:r>
                        <a:rPr lang="en-US" sz="1800" b="0" i="0" u="none" strike="noStrike" kern="1200" smtClean="0">
                          <a:solidFill>
                            <a:srgbClr val="000000"/>
                          </a:solidFill>
                          <a:effectLst/>
                          <a:latin typeface="Calibri"/>
                          <a:ea typeface="+mn-ea"/>
                          <a:cs typeface="+mn-cs"/>
                        </a:rPr>
                        <a:t>60</a:t>
                      </a:r>
                      <a:endParaRPr lang="id-ID" sz="1800" b="0" i="0" u="none" strike="noStrike" kern="1200" smtClean="0">
                        <a:solidFill>
                          <a:srgbClr val="000000"/>
                        </a:solidFill>
                        <a:effectLst/>
                        <a:latin typeface="Calibri"/>
                        <a:ea typeface="+mn-ea"/>
                        <a:cs typeface="+mn-cs"/>
                      </a:endParaRPr>
                    </a:p>
                  </a:txBody>
                  <a:tcPr marL="9525" marR="9525" marT="9525" marB="0" anchor="b">
                    <a:lnL>
                      <a:noFill/>
                    </a:lnL>
                    <a:lnR>
                      <a:noFill/>
                    </a:lnR>
                    <a:lnT>
                      <a:noFill/>
                    </a:lnT>
                    <a:lnB>
                      <a:noFill/>
                    </a:lnB>
                  </a:tcPr>
                </a:tc>
              </a:tr>
              <a:tr h="190500">
                <a:tc>
                  <a:txBody>
                    <a:bodyPr/>
                    <a:lstStyle/>
                    <a:p>
                      <a:pPr algn="l" fontAlgn="b"/>
                      <a:r>
                        <a:rPr lang="en-US" sz="1800" b="0" i="0" u="none" strike="noStrike" smtClean="0">
                          <a:solidFill>
                            <a:srgbClr val="000000"/>
                          </a:solidFill>
                          <a:effectLst/>
                          <a:latin typeface="Calibri"/>
                        </a:rPr>
                        <a:t>Berlebih</a:t>
                      </a:r>
                      <a:r>
                        <a:rPr lang="id-ID" sz="1800" b="0" i="0" u="none" strike="noStrike" smtClean="0">
                          <a:solidFill>
                            <a:srgbClr val="000000"/>
                          </a:solidFill>
                          <a:effectLst/>
                          <a:latin typeface="Calibri"/>
                        </a:rPr>
                        <a:t> (&gt;6 jam)</a:t>
                      </a:r>
                      <a:endParaRPr lang="en-US" sz="1800" b="0" i="0" u="none" strike="noStrike">
                        <a:solidFill>
                          <a:srgbClr val="000000"/>
                        </a:solidFill>
                        <a:effectLst/>
                        <a:latin typeface="Calibri"/>
                      </a:endParaRPr>
                    </a:p>
                  </a:txBody>
                  <a:tcPr marL="9525" marR="9525" marT="9525" marB="0" anchor="ctr">
                    <a:lnL>
                      <a:noFill/>
                    </a:lnL>
                    <a:lnR>
                      <a:noFill/>
                    </a:lnR>
                    <a:lnT>
                      <a:noFill/>
                    </a:lnT>
                    <a:lnB>
                      <a:noFill/>
                    </a:lnB>
                  </a:tcPr>
                </a:tc>
                <a:tc>
                  <a:txBody>
                    <a:bodyPr/>
                    <a:lstStyle/>
                    <a:p>
                      <a:pPr algn="ctr" fontAlgn="b"/>
                      <a:r>
                        <a:rPr lang="en-US" sz="1800" b="0" i="0" u="none" strike="noStrike" kern="1200" smtClean="0">
                          <a:solidFill>
                            <a:srgbClr val="000000"/>
                          </a:solidFill>
                          <a:effectLst/>
                          <a:latin typeface="Calibri"/>
                          <a:ea typeface="+mn-ea"/>
                          <a:cs typeface="+mn-cs"/>
                        </a:rPr>
                        <a:t>8</a:t>
                      </a:r>
                      <a:endParaRPr lang="en-US" sz="1800" b="0" i="0" u="none" strike="noStrike" kern="1200">
                        <a:solidFill>
                          <a:srgbClr val="000000"/>
                        </a:solidFill>
                        <a:effectLst/>
                        <a:latin typeface="Calibri"/>
                        <a:ea typeface="+mn-ea"/>
                        <a:cs typeface="+mn-cs"/>
                      </a:endParaRPr>
                    </a:p>
                  </a:txBody>
                  <a:tcPr marL="9525" marR="9525" marT="9525" marB="0" anchor="b">
                    <a:lnL>
                      <a:noFill/>
                    </a:lnL>
                    <a:lnR>
                      <a:noFill/>
                    </a:lnR>
                    <a:lnT>
                      <a:noFill/>
                    </a:lnT>
                    <a:lnB>
                      <a:noFill/>
                    </a:lnB>
                  </a:tcPr>
                </a:tc>
              </a:tr>
            </a:tbl>
          </a:graphicData>
        </a:graphic>
      </p:graphicFrame>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87624" y="688804"/>
            <a:ext cx="6768751" cy="47564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5363216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19225" y="773385"/>
            <a:ext cx="6303963" cy="5895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683568" y="260648"/>
            <a:ext cx="6376810" cy="584775"/>
          </a:xfrm>
          <a:prstGeom prst="rect">
            <a:avLst/>
          </a:prstGeom>
        </p:spPr>
        <p:txBody>
          <a:bodyPr wrap="none">
            <a:spAutoFit/>
          </a:bodyPr>
          <a:lstStyle/>
          <a:p>
            <a:pPr lvl="0"/>
            <a:r>
              <a:rPr lang="id-ID" sz="3200" smtClean="0"/>
              <a:t>BEBAN KERJA BERDASAR GOLONGAN</a:t>
            </a:r>
            <a:endParaRPr lang="id-ID" sz="3200"/>
          </a:p>
        </p:txBody>
      </p:sp>
    </p:spTree>
    <p:extLst>
      <p:ext uri="{BB962C8B-B14F-4D97-AF65-F5344CB8AC3E}">
        <p14:creationId xmlns:p14="http://schemas.microsoft.com/office/powerpoint/2010/main" val="42241101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884684"/>
            <a:ext cx="8064896" cy="54246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3245141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404664"/>
            <a:ext cx="7198966" cy="57513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467544" y="81498"/>
            <a:ext cx="8496944" cy="461665"/>
          </a:xfrm>
          <a:prstGeom prst="rect">
            <a:avLst/>
          </a:prstGeom>
        </p:spPr>
        <p:txBody>
          <a:bodyPr wrap="square">
            <a:spAutoFit/>
          </a:bodyPr>
          <a:lstStyle/>
          <a:p>
            <a:pPr algn="ctr"/>
            <a:r>
              <a:rPr lang="en-US" sz="2400" smtClean="0"/>
              <a:t>BEBAN KERJA BERDASAR JENIS TENAGA </a:t>
            </a:r>
            <a:endParaRPr lang="en-US" sz="2400"/>
          </a:p>
        </p:txBody>
      </p:sp>
    </p:spTree>
    <p:extLst>
      <p:ext uri="{BB962C8B-B14F-4D97-AF65-F5344CB8AC3E}">
        <p14:creationId xmlns:p14="http://schemas.microsoft.com/office/powerpoint/2010/main" val="54148750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548680"/>
            <a:ext cx="8136904" cy="6192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1898919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607705272"/>
              </p:ext>
            </p:extLst>
          </p:nvPr>
        </p:nvGraphicFramePr>
        <p:xfrm>
          <a:off x="503690" y="742964"/>
          <a:ext cx="8388790" cy="5422340"/>
        </p:xfrm>
        <a:graphic>
          <a:graphicData uri="http://schemas.openxmlformats.org/drawingml/2006/table">
            <a:tbl>
              <a:tblPr/>
              <a:tblGrid>
                <a:gridCol w="1323043"/>
                <a:gridCol w="1337267"/>
                <a:gridCol w="1613492"/>
                <a:gridCol w="1337267"/>
                <a:gridCol w="1337267"/>
                <a:gridCol w="1440454"/>
              </a:tblGrid>
              <a:tr h="180539">
                <a:tc rowSpan="2">
                  <a:txBody>
                    <a:bodyPr/>
                    <a:lstStyle/>
                    <a:p>
                      <a:pPr algn="ctr" fontAlgn="b"/>
                      <a:r>
                        <a:rPr lang="en-US" sz="1600" b="1" i="0" u="none" strike="noStrike" smtClean="0">
                          <a:solidFill>
                            <a:srgbClr val="000000"/>
                          </a:solidFill>
                          <a:effectLst/>
                          <a:latin typeface="Calibri"/>
                        </a:rPr>
                        <a:t>Gol</a:t>
                      </a:r>
                      <a:r>
                        <a:rPr lang="id-ID" sz="1600" b="1" i="0" u="none" strike="noStrike" smtClean="0">
                          <a:solidFill>
                            <a:srgbClr val="000000"/>
                          </a:solidFill>
                          <a:effectLst/>
                          <a:latin typeface="Calibri"/>
                        </a:rPr>
                        <a:t>ongan</a:t>
                      </a:r>
                      <a:endParaRPr lang="en-US" sz="1600" b="1" i="0" u="none" strike="noStrike">
                        <a:solidFill>
                          <a:srgbClr val="000000"/>
                        </a:solidFill>
                        <a:effectLst/>
                        <a:latin typeface="Calibri"/>
                      </a:endParaRPr>
                    </a:p>
                  </a:txBody>
                  <a:tcPr marL="9027" marR="9027" marT="902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gridSpan="4">
                  <a:txBody>
                    <a:bodyPr/>
                    <a:lstStyle/>
                    <a:p>
                      <a:pPr algn="ctr" fontAlgn="b"/>
                      <a:r>
                        <a:rPr lang="en-US" sz="1600" b="1" i="0" u="none" strike="noStrike">
                          <a:solidFill>
                            <a:srgbClr val="000000"/>
                          </a:solidFill>
                          <a:effectLst/>
                          <a:latin typeface="Calibri"/>
                        </a:rPr>
                        <a:t> rata-rata insentif harapan </a:t>
                      </a:r>
                    </a:p>
                  </a:txBody>
                  <a:tcPr marL="9027" marR="9027" marT="9027"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rowSpan="2">
                  <a:txBody>
                    <a:bodyPr/>
                    <a:lstStyle/>
                    <a:p>
                      <a:pPr algn="ctr" fontAlgn="b"/>
                      <a:r>
                        <a:rPr lang="en-US" sz="1600" b="1" i="0" u="none" strike="noStrike">
                          <a:solidFill>
                            <a:srgbClr val="000000"/>
                          </a:solidFill>
                          <a:effectLst/>
                          <a:latin typeface="Calibri"/>
                        </a:rPr>
                        <a:t> Jumlah </a:t>
                      </a:r>
                    </a:p>
                  </a:txBody>
                  <a:tcPr marL="9027" marR="9027" marT="902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r>
              <a:tr h="180539">
                <a:tc vMerge="1">
                  <a:txBody>
                    <a:bodyPr/>
                    <a:lstStyle/>
                    <a:p>
                      <a:pPr algn="l" fontAlgn="b"/>
                      <a:endParaRPr lang="en-US" sz="1600" b="1" i="0" u="none" strike="noStrike">
                        <a:solidFill>
                          <a:srgbClr val="000000"/>
                        </a:solidFill>
                        <a:effectLst/>
                        <a:latin typeface="Calibri"/>
                      </a:endParaRPr>
                    </a:p>
                  </a:txBody>
                  <a:tcPr marL="9027" marR="9027" marT="9027" marB="0" anchor="b">
                    <a:lnL>
                      <a:noFill/>
                    </a:lnL>
                    <a:lnR>
                      <a:noFill/>
                    </a:lnR>
                    <a:lnT>
                      <a:noFill/>
                    </a:lnT>
                    <a:lnB>
                      <a:noFill/>
                    </a:lnB>
                  </a:tcPr>
                </a:tc>
                <a:tc>
                  <a:txBody>
                    <a:bodyPr/>
                    <a:lstStyle/>
                    <a:p>
                      <a:pPr algn="ctr" fontAlgn="b"/>
                      <a:r>
                        <a:rPr lang="en-US" sz="1600" b="1" i="0" u="none" strike="noStrike">
                          <a:solidFill>
                            <a:srgbClr val="000000"/>
                          </a:solidFill>
                          <a:effectLst/>
                          <a:latin typeface="Calibri"/>
                        </a:rPr>
                        <a:t> Gaji </a:t>
                      </a:r>
                    </a:p>
                  </a:txBody>
                  <a:tcPr marL="9027" marR="9027" marT="9027"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fontAlgn="b"/>
                      <a:r>
                        <a:rPr lang="en-US" sz="1600" b="1" i="0" u="none" strike="noStrike">
                          <a:solidFill>
                            <a:srgbClr val="000000"/>
                          </a:solidFill>
                          <a:effectLst/>
                          <a:latin typeface="Calibri"/>
                        </a:rPr>
                        <a:t> Tempat tinggal </a:t>
                      </a:r>
                    </a:p>
                  </a:txBody>
                  <a:tcPr marL="9027" marR="9027" marT="9027"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fontAlgn="b"/>
                      <a:r>
                        <a:rPr lang="en-US" sz="1600" b="1" i="0" u="none" strike="noStrike">
                          <a:solidFill>
                            <a:srgbClr val="000000"/>
                          </a:solidFill>
                          <a:effectLst/>
                          <a:latin typeface="Calibri"/>
                        </a:rPr>
                        <a:t> Biaya hidup </a:t>
                      </a:r>
                    </a:p>
                  </a:txBody>
                  <a:tcPr marL="9027" marR="9027" marT="9027"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fontAlgn="b"/>
                      <a:r>
                        <a:rPr lang="en-US" sz="1600" b="1" i="0" u="none" strike="noStrike">
                          <a:solidFill>
                            <a:srgbClr val="000000"/>
                          </a:solidFill>
                          <a:effectLst/>
                          <a:latin typeface="Calibri"/>
                        </a:rPr>
                        <a:t> Jenis lokasi </a:t>
                      </a:r>
                    </a:p>
                  </a:txBody>
                  <a:tcPr marL="9027" marR="9027" marT="9027"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vMerge="1">
                  <a:txBody>
                    <a:bodyPr/>
                    <a:lstStyle/>
                    <a:p>
                      <a:endParaRPr lang="en-US"/>
                    </a:p>
                  </a:txBody>
                  <a:tcPr/>
                </a:tc>
              </a:tr>
              <a:tr h="326776">
                <a:tc>
                  <a:txBody>
                    <a:bodyPr/>
                    <a:lstStyle/>
                    <a:p>
                      <a:pPr algn="ctr" fontAlgn="b"/>
                      <a:r>
                        <a:rPr lang="en-US" sz="1600" b="1" i="0" u="none" strike="noStrike">
                          <a:solidFill>
                            <a:srgbClr val="000000"/>
                          </a:solidFill>
                          <a:effectLst/>
                          <a:latin typeface="Calibri"/>
                        </a:rPr>
                        <a:t>IIb</a:t>
                      </a:r>
                    </a:p>
                  </a:txBody>
                  <a:tcPr marL="9027" marR="9027" marT="9027" marB="0" anchor="b">
                    <a:lnL>
                      <a:noFill/>
                    </a:lnL>
                    <a:lnR>
                      <a:noFill/>
                    </a:lnR>
                    <a:lnT w="12700" cap="flat" cmpd="sng" algn="ctr">
                      <a:solidFill>
                        <a:schemeClr val="tx1"/>
                      </a:solidFill>
                      <a:prstDash val="solid"/>
                      <a:round/>
                      <a:headEnd type="none" w="med" len="med"/>
                      <a:tailEnd type="none" w="med" len="med"/>
                    </a:lnT>
                    <a:lnB>
                      <a:noFill/>
                    </a:lnB>
                  </a:tcPr>
                </a:tc>
                <a:tc>
                  <a:txBody>
                    <a:bodyPr/>
                    <a:lstStyle/>
                    <a:p>
                      <a:pPr marL="0" algn="ctr" defTabSz="914400" rtl="0" eaLnBrk="1" fontAlgn="b" latinLnBrk="0" hangingPunct="1"/>
                      <a:r>
                        <a:rPr lang="en-US" sz="1600" b="1" i="0" u="none" strike="noStrike" kern="1200">
                          <a:solidFill>
                            <a:srgbClr val="000000"/>
                          </a:solidFill>
                          <a:effectLst/>
                          <a:latin typeface="Calibri"/>
                          <a:ea typeface="+mn-ea"/>
                          <a:cs typeface="+mn-cs"/>
                        </a:rPr>
                        <a:t>   5.000.000,00 </a:t>
                      </a:r>
                    </a:p>
                  </a:txBody>
                  <a:tcPr marL="9525" marR="9525" marT="9525" marB="0" anchor="b">
                    <a:lnL>
                      <a:noFill/>
                    </a:lnL>
                    <a:lnR>
                      <a:noFill/>
                    </a:lnR>
                    <a:lnT w="12700" cap="flat" cmpd="sng" algn="ctr">
                      <a:solidFill>
                        <a:schemeClr val="tx1"/>
                      </a:solidFill>
                      <a:prstDash val="solid"/>
                      <a:round/>
                      <a:headEnd type="none" w="med" len="med"/>
                      <a:tailEnd type="none" w="med" len="med"/>
                    </a:lnT>
                    <a:lnB>
                      <a:noFill/>
                    </a:lnB>
                  </a:tcPr>
                </a:tc>
                <a:tc>
                  <a:txBody>
                    <a:bodyPr/>
                    <a:lstStyle/>
                    <a:p>
                      <a:pPr marL="0" algn="ctr" defTabSz="914400" rtl="0" eaLnBrk="1" fontAlgn="b" latinLnBrk="0" hangingPunct="1"/>
                      <a:r>
                        <a:rPr lang="en-US" sz="1600" b="1" i="0" u="none" strike="noStrike" kern="1200">
                          <a:solidFill>
                            <a:srgbClr val="000000"/>
                          </a:solidFill>
                          <a:effectLst/>
                          <a:latin typeface="Calibri"/>
                          <a:ea typeface="+mn-ea"/>
                          <a:cs typeface="+mn-cs"/>
                        </a:rPr>
                        <a:t>         2.000.000,00 </a:t>
                      </a:r>
                    </a:p>
                  </a:txBody>
                  <a:tcPr marL="9525" marR="9525" marT="9525" marB="0" anchor="b">
                    <a:lnL>
                      <a:noFill/>
                    </a:lnL>
                    <a:lnR>
                      <a:noFill/>
                    </a:lnR>
                    <a:lnT w="12700" cap="flat" cmpd="sng" algn="ctr">
                      <a:solidFill>
                        <a:schemeClr val="tx1"/>
                      </a:solidFill>
                      <a:prstDash val="solid"/>
                      <a:round/>
                      <a:headEnd type="none" w="med" len="med"/>
                      <a:tailEnd type="none" w="med" len="med"/>
                    </a:lnT>
                    <a:lnB>
                      <a:noFill/>
                    </a:lnB>
                  </a:tcPr>
                </a:tc>
                <a:tc>
                  <a:txBody>
                    <a:bodyPr/>
                    <a:lstStyle/>
                    <a:p>
                      <a:pPr marL="0" algn="ctr" defTabSz="914400" rtl="0" eaLnBrk="1" fontAlgn="b" latinLnBrk="0" hangingPunct="1"/>
                      <a:r>
                        <a:rPr lang="en-US" sz="1600" b="1" i="0" u="none" strike="noStrike" kern="1200">
                          <a:solidFill>
                            <a:srgbClr val="000000"/>
                          </a:solidFill>
                          <a:effectLst/>
                          <a:latin typeface="Calibri"/>
                          <a:ea typeface="+mn-ea"/>
                          <a:cs typeface="+mn-cs"/>
                        </a:rPr>
                        <a:t>   3.375.000,00 </a:t>
                      </a:r>
                    </a:p>
                  </a:txBody>
                  <a:tcPr marL="9525" marR="9525" marT="9525" marB="0" anchor="b">
                    <a:lnL>
                      <a:noFill/>
                    </a:lnL>
                    <a:lnR>
                      <a:noFill/>
                    </a:lnR>
                    <a:lnT w="12700" cap="flat" cmpd="sng" algn="ctr">
                      <a:solidFill>
                        <a:schemeClr val="tx1"/>
                      </a:solidFill>
                      <a:prstDash val="solid"/>
                      <a:round/>
                      <a:headEnd type="none" w="med" len="med"/>
                      <a:tailEnd type="none" w="med" len="med"/>
                    </a:lnT>
                    <a:lnB>
                      <a:noFill/>
                    </a:lnB>
                  </a:tcPr>
                </a:tc>
                <a:tc>
                  <a:txBody>
                    <a:bodyPr/>
                    <a:lstStyle/>
                    <a:p>
                      <a:pPr marL="0" algn="ctr" defTabSz="914400" rtl="0" eaLnBrk="1" fontAlgn="b" latinLnBrk="0" hangingPunct="1"/>
                      <a:r>
                        <a:rPr lang="en-US" sz="1600" b="1" i="0" u="none" strike="noStrike" kern="1200">
                          <a:solidFill>
                            <a:srgbClr val="000000"/>
                          </a:solidFill>
                          <a:effectLst/>
                          <a:latin typeface="Calibri"/>
                          <a:ea typeface="+mn-ea"/>
                          <a:cs typeface="+mn-cs"/>
                        </a:rPr>
                        <a:t>   2.000.000,00 </a:t>
                      </a:r>
                    </a:p>
                  </a:txBody>
                  <a:tcPr marL="9525" marR="9525" marT="9525" marB="0" anchor="b">
                    <a:lnL>
                      <a:noFill/>
                    </a:lnL>
                    <a:lnR>
                      <a:noFill/>
                    </a:lnR>
                    <a:lnT w="12700" cap="flat" cmpd="sng" algn="ctr">
                      <a:solidFill>
                        <a:schemeClr val="tx1"/>
                      </a:solidFill>
                      <a:prstDash val="solid"/>
                      <a:round/>
                      <a:headEnd type="none" w="med" len="med"/>
                      <a:tailEnd type="none" w="med" len="med"/>
                    </a:lnT>
                    <a:lnB>
                      <a:noFill/>
                    </a:lnB>
                  </a:tcPr>
                </a:tc>
                <a:tc>
                  <a:txBody>
                    <a:bodyPr/>
                    <a:lstStyle/>
                    <a:p>
                      <a:pPr marL="0" algn="ctr" defTabSz="914400" rtl="0" eaLnBrk="1" fontAlgn="b" latinLnBrk="0" hangingPunct="1"/>
                      <a:r>
                        <a:rPr lang="en-US" sz="1600" b="1" i="0" u="none" strike="noStrike" kern="1200">
                          <a:solidFill>
                            <a:srgbClr val="000000"/>
                          </a:solidFill>
                          <a:effectLst/>
                          <a:latin typeface="Calibri"/>
                          <a:ea typeface="+mn-ea"/>
                          <a:cs typeface="+mn-cs"/>
                        </a:rPr>
                        <a:t>   12.375.000,00 </a:t>
                      </a:r>
                    </a:p>
                  </a:txBody>
                  <a:tcPr marL="9525" marR="9525" marT="9525" marB="0" anchor="b">
                    <a:lnL>
                      <a:noFill/>
                    </a:lnL>
                    <a:lnR>
                      <a:noFill/>
                    </a:lnR>
                    <a:lnT w="12700" cap="flat" cmpd="sng" algn="ctr">
                      <a:solidFill>
                        <a:schemeClr val="tx1"/>
                      </a:solidFill>
                      <a:prstDash val="solid"/>
                      <a:round/>
                      <a:headEnd type="none" w="med" len="med"/>
                      <a:tailEnd type="none" w="med" len="med"/>
                    </a:lnT>
                    <a:lnB>
                      <a:noFill/>
                    </a:lnB>
                  </a:tcPr>
                </a:tc>
              </a:tr>
              <a:tr h="180539">
                <a:tc>
                  <a:txBody>
                    <a:bodyPr/>
                    <a:lstStyle/>
                    <a:p>
                      <a:pPr algn="ctr" fontAlgn="b"/>
                      <a:r>
                        <a:rPr lang="en-US" sz="1600" b="1" i="0" u="none" strike="noStrike">
                          <a:solidFill>
                            <a:srgbClr val="000000"/>
                          </a:solidFill>
                          <a:effectLst/>
                          <a:latin typeface="Calibri"/>
                        </a:rPr>
                        <a:t>IIc</a:t>
                      </a:r>
                    </a:p>
                  </a:txBody>
                  <a:tcPr marL="9027" marR="9027" marT="9027" marB="0" anchor="b">
                    <a:lnL>
                      <a:noFill/>
                    </a:lnL>
                    <a:lnR>
                      <a:noFill/>
                    </a:lnR>
                    <a:lnT>
                      <a:noFill/>
                    </a:lnT>
                    <a:lnB>
                      <a:noFill/>
                    </a:lnB>
                  </a:tcPr>
                </a:tc>
                <a:tc>
                  <a:txBody>
                    <a:bodyPr/>
                    <a:lstStyle/>
                    <a:p>
                      <a:pPr marL="0" algn="ctr" defTabSz="914400" rtl="0" eaLnBrk="1" fontAlgn="b" latinLnBrk="0" hangingPunct="1"/>
                      <a:r>
                        <a:rPr lang="en-US" sz="1600" b="1" i="0" u="none" strike="noStrike" kern="1200">
                          <a:solidFill>
                            <a:srgbClr val="000000"/>
                          </a:solidFill>
                          <a:effectLst/>
                          <a:latin typeface="Calibri"/>
                          <a:ea typeface="+mn-ea"/>
                          <a:cs typeface="+mn-cs"/>
                        </a:rPr>
                        <a:t>   4.900.000,00 </a:t>
                      </a:r>
                    </a:p>
                  </a:txBody>
                  <a:tcPr marL="9525" marR="9525" marT="9525" marB="0" anchor="b">
                    <a:lnL>
                      <a:noFill/>
                    </a:lnL>
                    <a:lnR>
                      <a:noFill/>
                    </a:lnR>
                    <a:lnT>
                      <a:noFill/>
                    </a:lnT>
                    <a:lnB>
                      <a:noFill/>
                    </a:lnB>
                  </a:tcPr>
                </a:tc>
                <a:tc>
                  <a:txBody>
                    <a:bodyPr/>
                    <a:lstStyle/>
                    <a:p>
                      <a:pPr marL="0" algn="ctr" defTabSz="914400" rtl="0" eaLnBrk="1" fontAlgn="b" latinLnBrk="0" hangingPunct="1"/>
                      <a:r>
                        <a:rPr lang="en-US" sz="1600" b="1" i="0" u="none" strike="noStrike" kern="1200">
                          <a:solidFill>
                            <a:srgbClr val="000000"/>
                          </a:solidFill>
                          <a:effectLst/>
                          <a:latin typeface="Calibri"/>
                          <a:ea typeface="+mn-ea"/>
                          <a:cs typeface="+mn-cs"/>
                        </a:rPr>
                        <a:t>            600.000,00 </a:t>
                      </a:r>
                    </a:p>
                  </a:txBody>
                  <a:tcPr marL="9525" marR="9525" marT="9525" marB="0" anchor="b">
                    <a:lnL>
                      <a:noFill/>
                    </a:lnL>
                    <a:lnR>
                      <a:noFill/>
                    </a:lnR>
                    <a:lnT>
                      <a:noFill/>
                    </a:lnT>
                    <a:lnB>
                      <a:noFill/>
                    </a:lnB>
                  </a:tcPr>
                </a:tc>
                <a:tc>
                  <a:txBody>
                    <a:bodyPr/>
                    <a:lstStyle/>
                    <a:p>
                      <a:pPr marL="0" algn="ctr" defTabSz="914400" rtl="0" eaLnBrk="1" fontAlgn="b" latinLnBrk="0" hangingPunct="1"/>
                      <a:r>
                        <a:rPr lang="en-US" sz="1600" b="1" i="0" u="none" strike="noStrike" kern="1200">
                          <a:solidFill>
                            <a:srgbClr val="000000"/>
                          </a:solidFill>
                          <a:effectLst/>
                          <a:latin typeface="Calibri"/>
                          <a:ea typeface="+mn-ea"/>
                          <a:cs typeface="+mn-cs"/>
                        </a:rPr>
                        <a:t>   3.500.000,00 </a:t>
                      </a:r>
                    </a:p>
                  </a:txBody>
                  <a:tcPr marL="9525" marR="9525" marT="9525" marB="0" anchor="b">
                    <a:lnL>
                      <a:noFill/>
                    </a:lnL>
                    <a:lnR>
                      <a:noFill/>
                    </a:lnR>
                    <a:lnT>
                      <a:noFill/>
                    </a:lnT>
                    <a:lnB>
                      <a:noFill/>
                    </a:lnB>
                  </a:tcPr>
                </a:tc>
                <a:tc>
                  <a:txBody>
                    <a:bodyPr/>
                    <a:lstStyle/>
                    <a:p>
                      <a:pPr marL="0" algn="ctr" defTabSz="914400" rtl="0" eaLnBrk="1" fontAlgn="b" latinLnBrk="0" hangingPunct="1"/>
                      <a:r>
                        <a:rPr lang="en-US" sz="1600" b="1" i="0" u="none" strike="noStrike" kern="1200">
                          <a:solidFill>
                            <a:srgbClr val="000000"/>
                          </a:solidFill>
                          <a:effectLst/>
                          <a:latin typeface="Calibri"/>
                          <a:ea typeface="+mn-ea"/>
                          <a:cs typeface="+mn-cs"/>
                        </a:rPr>
                        <a:t>   6.500.000,00 </a:t>
                      </a:r>
                    </a:p>
                  </a:txBody>
                  <a:tcPr marL="9525" marR="9525" marT="9525" marB="0" anchor="b">
                    <a:lnL>
                      <a:noFill/>
                    </a:lnL>
                    <a:lnR>
                      <a:noFill/>
                    </a:lnR>
                    <a:lnT>
                      <a:noFill/>
                    </a:lnT>
                    <a:lnB>
                      <a:noFill/>
                    </a:lnB>
                  </a:tcPr>
                </a:tc>
                <a:tc>
                  <a:txBody>
                    <a:bodyPr/>
                    <a:lstStyle/>
                    <a:p>
                      <a:pPr marL="0" algn="ctr" defTabSz="914400" rtl="0" eaLnBrk="1" fontAlgn="b" latinLnBrk="0" hangingPunct="1"/>
                      <a:r>
                        <a:rPr lang="en-US" sz="1600" b="1" i="0" u="none" strike="noStrike" kern="1200">
                          <a:solidFill>
                            <a:srgbClr val="000000"/>
                          </a:solidFill>
                          <a:effectLst/>
                          <a:latin typeface="Calibri"/>
                          <a:ea typeface="+mn-ea"/>
                          <a:cs typeface="+mn-cs"/>
                        </a:rPr>
                        <a:t>   15.500.000,00 </a:t>
                      </a:r>
                    </a:p>
                  </a:txBody>
                  <a:tcPr marL="9525" marR="9525" marT="9525" marB="0" anchor="b">
                    <a:lnL>
                      <a:noFill/>
                    </a:lnL>
                    <a:lnR>
                      <a:noFill/>
                    </a:lnR>
                    <a:lnT>
                      <a:noFill/>
                    </a:lnT>
                    <a:lnB>
                      <a:noFill/>
                    </a:lnB>
                  </a:tcPr>
                </a:tc>
              </a:tr>
              <a:tr h="180539">
                <a:tc>
                  <a:txBody>
                    <a:bodyPr/>
                    <a:lstStyle/>
                    <a:p>
                      <a:pPr algn="ctr" fontAlgn="b"/>
                      <a:r>
                        <a:rPr lang="en-US" sz="1600" b="1" i="0" u="none" strike="noStrike">
                          <a:solidFill>
                            <a:srgbClr val="000000"/>
                          </a:solidFill>
                          <a:effectLst/>
                          <a:latin typeface="Calibri"/>
                        </a:rPr>
                        <a:t>IId</a:t>
                      </a:r>
                    </a:p>
                  </a:txBody>
                  <a:tcPr marL="9027" marR="9027" marT="9027" marB="0" anchor="b">
                    <a:lnL>
                      <a:noFill/>
                    </a:lnL>
                    <a:lnR>
                      <a:noFill/>
                    </a:lnR>
                    <a:lnT>
                      <a:noFill/>
                    </a:lnT>
                    <a:lnB>
                      <a:noFill/>
                    </a:lnB>
                  </a:tcPr>
                </a:tc>
                <a:tc>
                  <a:txBody>
                    <a:bodyPr/>
                    <a:lstStyle/>
                    <a:p>
                      <a:pPr marL="0" algn="ctr" defTabSz="914400" rtl="0" eaLnBrk="1" fontAlgn="b" latinLnBrk="0" hangingPunct="1"/>
                      <a:r>
                        <a:rPr lang="en-US" sz="1600" b="1" i="0" u="none" strike="noStrike" kern="1200">
                          <a:solidFill>
                            <a:srgbClr val="000000"/>
                          </a:solidFill>
                          <a:effectLst/>
                          <a:latin typeface="Calibri"/>
                          <a:ea typeface="+mn-ea"/>
                          <a:cs typeface="+mn-cs"/>
                        </a:rPr>
                        <a:t>   6.525.000,00 </a:t>
                      </a:r>
                    </a:p>
                  </a:txBody>
                  <a:tcPr marL="9525" marR="9525" marT="9525" marB="0" anchor="b">
                    <a:lnL>
                      <a:noFill/>
                    </a:lnL>
                    <a:lnR>
                      <a:noFill/>
                    </a:lnR>
                    <a:lnT>
                      <a:noFill/>
                    </a:lnT>
                    <a:lnB>
                      <a:noFill/>
                    </a:lnB>
                  </a:tcPr>
                </a:tc>
                <a:tc>
                  <a:txBody>
                    <a:bodyPr/>
                    <a:lstStyle/>
                    <a:p>
                      <a:pPr marL="0" algn="ctr" defTabSz="914400" rtl="0" eaLnBrk="1" fontAlgn="b" latinLnBrk="0" hangingPunct="1"/>
                      <a:r>
                        <a:rPr lang="en-US" sz="1600" b="1" i="0" u="none" strike="noStrike" kern="1200">
                          <a:solidFill>
                            <a:srgbClr val="000000"/>
                          </a:solidFill>
                          <a:effectLst/>
                          <a:latin typeface="Calibri"/>
                          <a:ea typeface="+mn-ea"/>
                          <a:cs typeface="+mn-cs"/>
                        </a:rPr>
                        <a:t>            500.000,00 </a:t>
                      </a:r>
                    </a:p>
                  </a:txBody>
                  <a:tcPr marL="9525" marR="9525" marT="9525" marB="0" anchor="b">
                    <a:lnL>
                      <a:noFill/>
                    </a:lnL>
                    <a:lnR>
                      <a:noFill/>
                    </a:lnR>
                    <a:lnT>
                      <a:noFill/>
                    </a:lnT>
                    <a:lnB>
                      <a:noFill/>
                    </a:lnB>
                  </a:tcPr>
                </a:tc>
                <a:tc>
                  <a:txBody>
                    <a:bodyPr/>
                    <a:lstStyle/>
                    <a:p>
                      <a:pPr marL="0" algn="ctr" defTabSz="914400" rtl="0" eaLnBrk="1" fontAlgn="b" latinLnBrk="0" hangingPunct="1"/>
                      <a:r>
                        <a:rPr lang="en-US" sz="1600" b="1" i="0" u="none" strike="noStrike" kern="1200">
                          <a:solidFill>
                            <a:srgbClr val="000000"/>
                          </a:solidFill>
                          <a:effectLst/>
                          <a:latin typeface="Calibri"/>
                          <a:ea typeface="+mn-ea"/>
                          <a:cs typeface="+mn-cs"/>
                        </a:rPr>
                        <a:t>   3.000.000,00 </a:t>
                      </a:r>
                    </a:p>
                  </a:txBody>
                  <a:tcPr marL="9525" marR="9525" marT="9525" marB="0" anchor="b">
                    <a:lnL>
                      <a:noFill/>
                    </a:lnL>
                    <a:lnR>
                      <a:noFill/>
                    </a:lnR>
                    <a:lnT>
                      <a:noFill/>
                    </a:lnT>
                    <a:lnB>
                      <a:noFill/>
                    </a:lnB>
                  </a:tcPr>
                </a:tc>
                <a:tc>
                  <a:txBody>
                    <a:bodyPr/>
                    <a:lstStyle/>
                    <a:p>
                      <a:pPr marL="0" algn="ctr" defTabSz="914400" rtl="0" eaLnBrk="1" fontAlgn="b" latinLnBrk="0" hangingPunct="1"/>
                      <a:r>
                        <a:rPr lang="en-US" sz="1600" b="1" i="0" u="none" strike="noStrike" kern="1200">
                          <a:solidFill>
                            <a:srgbClr val="000000"/>
                          </a:solidFill>
                          <a:effectLst/>
                          <a:latin typeface="Calibri"/>
                          <a:ea typeface="+mn-ea"/>
                          <a:cs typeface="+mn-cs"/>
                        </a:rPr>
                        <a:t>   4.272.833,33 </a:t>
                      </a:r>
                    </a:p>
                  </a:txBody>
                  <a:tcPr marL="9525" marR="9525" marT="9525" marB="0" anchor="b">
                    <a:lnL>
                      <a:noFill/>
                    </a:lnL>
                    <a:lnR>
                      <a:noFill/>
                    </a:lnR>
                    <a:lnT>
                      <a:noFill/>
                    </a:lnT>
                    <a:lnB>
                      <a:noFill/>
                    </a:lnB>
                  </a:tcPr>
                </a:tc>
                <a:tc>
                  <a:txBody>
                    <a:bodyPr/>
                    <a:lstStyle/>
                    <a:p>
                      <a:pPr marL="0" algn="ctr" defTabSz="914400" rtl="0" eaLnBrk="1" fontAlgn="b" latinLnBrk="0" hangingPunct="1"/>
                      <a:r>
                        <a:rPr lang="en-US" sz="1600" b="1" i="0" u="none" strike="noStrike" kern="1200">
                          <a:solidFill>
                            <a:srgbClr val="000000"/>
                          </a:solidFill>
                          <a:effectLst/>
                          <a:latin typeface="Calibri"/>
                          <a:ea typeface="+mn-ea"/>
                          <a:cs typeface="+mn-cs"/>
                        </a:rPr>
                        <a:t>   14.297.833,33 </a:t>
                      </a:r>
                    </a:p>
                  </a:txBody>
                  <a:tcPr marL="9525" marR="9525" marT="9525" marB="0" anchor="b">
                    <a:lnL>
                      <a:noFill/>
                    </a:lnL>
                    <a:lnR>
                      <a:noFill/>
                    </a:lnR>
                    <a:lnT>
                      <a:noFill/>
                    </a:lnT>
                    <a:lnB>
                      <a:noFill/>
                    </a:lnB>
                  </a:tcPr>
                </a:tc>
              </a:tr>
              <a:tr h="66287">
                <a:tc>
                  <a:txBody>
                    <a:bodyPr/>
                    <a:lstStyle/>
                    <a:p>
                      <a:pPr algn="ctr" fontAlgn="b"/>
                      <a:r>
                        <a:rPr lang="en-US" sz="1600" b="1" i="0" u="none" strike="noStrike">
                          <a:solidFill>
                            <a:srgbClr val="000000"/>
                          </a:solidFill>
                          <a:effectLst/>
                          <a:latin typeface="Calibri"/>
                        </a:rPr>
                        <a:t>IIIa</a:t>
                      </a:r>
                    </a:p>
                  </a:txBody>
                  <a:tcPr marL="9027" marR="9027" marT="9027" marB="0" anchor="b">
                    <a:lnL>
                      <a:noFill/>
                    </a:lnL>
                    <a:lnR>
                      <a:noFill/>
                    </a:lnR>
                    <a:lnT>
                      <a:noFill/>
                    </a:lnT>
                    <a:lnB>
                      <a:noFill/>
                    </a:lnB>
                  </a:tcPr>
                </a:tc>
                <a:tc>
                  <a:txBody>
                    <a:bodyPr/>
                    <a:lstStyle/>
                    <a:p>
                      <a:pPr marL="0" algn="ctr" defTabSz="914400" rtl="0" eaLnBrk="1" fontAlgn="b" latinLnBrk="0" hangingPunct="1"/>
                      <a:r>
                        <a:rPr lang="en-US" sz="1600" b="1" i="0" u="none" strike="noStrike" kern="1200">
                          <a:solidFill>
                            <a:srgbClr val="000000"/>
                          </a:solidFill>
                          <a:effectLst/>
                          <a:latin typeface="Calibri"/>
                          <a:ea typeface="+mn-ea"/>
                          <a:cs typeface="+mn-cs"/>
                        </a:rPr>
                        <a:t>   4.500.000,00 </a:t>
                      </a:r>
                    </a:p>
                  </a:txBody>
                  <a:tcPr marL="9525" marR="9525" marT="9525" marB="0" anchor="b">
                    <a:lnL>
                      <a:noFill/>
                    </a:lnL>
                    <a:lnR>
                      <a:noFill/>
                    </a:lnR>
                    <a:lnT>
                      <a:noFill/>
                    </a:lnT>
                    <a:lnB>
                      <a:noFill/>
                    </a:lnB>
                  </a:tcPr>
                </a:tc>
                <a:tc>
                  <a:txBody>
                    <a:bodyPr/>
                    <a:lstStyle/>
                    <a:p>
                      <a:pPr marL="0" algn="ctr" defTabSz="914400" rtl="0" eaLnBrk="1" fontAlgn="b" latinLnBrk="0" hangingPunct="1"/>
                      <a:r>
                        <a:rPr lang="en-US" sz="1600" b="1" i="0" u="none" strike="noStrike" kern="1200">
                          <a:solidFill>
                            <a:srgbClr val="000000"/>
                          </a:solidFill>
                          <a:effectLst/>
                          <a:latin typeface="Calibri"/>
                          <a:ea typeface="+mn-ea"/>
                          <a:cs typeface="+mn-cs"/>
                        </a:rPr>
                        <a:t>         1.500.000,00 </a:t>
                      </a:r>
                    </a:p>
                  </a:txBody>
                  <a:tcPr marL="9525" marR="9525" marT="9525" marB="0" anchor="b">
                    <a:lnL>
                      <a:noFill/>
                    </a:lnL>
                    <a:lnR>
                      <a:noFill/>
                    </a:lnR>
                    <a:lnT>
                      <a:noFill/>
                    </a:lnT>
                    <a:lnB>
                      <a:noFill/>
                    </a:lnB>
                  </a:tcPr>
                </a:tc>
                <a:tc>
                  <a:txBody>
                    <a:bodyPr/>
                    <a:lstStyle/>
                    <a:p>
                      <a:pPr marL="0" algn="ctr" defTabSz="914400" rtl="0" eaLnBrk="1" fontAlgn="b" latinLnBrk="0" hangingPunct="1"/>
                      <a:r>
                        <a:rPr lang="en-US" sz="1600" b="1" i="0" u="none" strike="noStrike" kern="1200">
                          <a:solidFill>
                            <a:srgbClr val="000000"/>
                          </a:solidFill>
                          <a:effectLst/>
                          <a:latin typeface="Calibri"/>
                          <a:ea typeface="+mn-ea"/>
                          <a:cs typeface="+mn-cs"/>
                        </a:rPr>
                        <a:t>   2.333.333,33 </a:t>
                      </a:r>
                    </a:p>
                  </a:txBody>
                  <a:tcPr marL="9525" marR="9525" marT="9525" marB="0" anchor="b">
                    <a:lnL>
                      <a:noFill/>
                    </a:lnL>
                    <a:lnR>
                      <a:noFill/>
                    </a:lnR>
                    <a:lnT>
                      <a:noFill/>
                    </a:lnT>
                    <a:lnB>
                      <a:noFill/>
                    </a:lnB>
                  </a:tcPr>
                </a:tc>
                <a:tc>
                  <a:txBody>
                    <a:bodyPr/>
                    <a:lstStyle/>
                    <a:p>
                      <a:pPr marL="0" algn="ctr" defTabSz="914400" rtl="0" eaLnBrk="1" fontAlgn="b" latinLnBrk="0" hangingPunct="1"/>
                      <a:r>
                        <a:rPr lang="en-US" sz="1600" b="1" i="0" u="none" strike="noStrike" kern="1200">
                          <a:solidFill>
                            <a:srgbClr val="000000"/>
                          </a:solidFill>
                          <a:effectLst/>
                          <a:latin typeface="Calibri"/>
                          <a:ea typeface="+mn-ea"/>
                          <a:cs typeface="+mn-cs"/>
                        </a:rPr>
                        <a:t>   2.333.333,33 </a:t>
                      </a:r>
                    </a:p>
                  </a:txBody>
                  <a:tcPr marL="9525" marR="9525" marT="9525" marB="0" anchor="b">
                    <a:lnL>
                      <a:noFill/>
                    </a:lnL>
                    <a:lnR>
                      <a:noFill/>
                    </a:lnR>
                    <a:lnT>
                      <a:noFill/>
                    </a:lnT>
                    <a:lnB>
                      <a:noFill/>
                    </a:lnB>
                  </a:tcPr>
                </a:tc>
                <a:tc>
                  <a:txBody>
                    <a:bodyPr/>
                    <a:lstStyle/>
                    <a:p>
                      <a:pPr marL="0" algn="ctr" defTabSz="914400" rtl="0" eaLnBrk="1" fontAlgn="b" latinLnBrk="0" hangingPunct="1"/>
                      <a:r>
                        <a:rPr lang="en-US" sz="1600" b="1" i="0" u="none" strike="noStrike" kern="1200">
                          <a:solidFill>
                            <a:srgbClr val="000000"/>
                          </a:solidFill>
                          <a:effectLst/>
                          <a:latin typeface="Calibri"/>
                          <a:ea typeface="+mn-ea"/>
                          <a:cs typeface="+mn-cs"/>
                        </a:rPr>
                        <a:t>   10.666.666,67 </a:t>
                      </a:r>
                    </a:p>
                  </a:txBody>
                  <a:tcPr marL="9525" marR="9525" marT="9525" marB="0" anchor="b">
                    <a:lnL>
                      <a:noFill/>
                    </a:lnL>
                    <a:lnR>
                      <a:noFill/>
                    </a:lnR>
                    <a:lnT>
                      <a:noFill/>
                    </a:lnT>
                    <a:lnB>
                      <a:noFill/>
                    </a:lnB>
                  </a:tcPr>
                </a:tc>
              </a:tr>
              <a:tr h="180539">
                <a:tc>
                  <a:txBody>
                    <a:bodyPr/>
                    <a:lstStyle/>
                    <a:p>
                      <a:pPr algn="ctr" fontAlgn="b"/>
                      <a:r>
                        <a:rPr lang="en-US" sz="1600" b="1" i="0" u="none" strike="noStrike">
                          <a:solidFill>
                            <a:srgbClr val="000000"/>
                          </a:solidFill>
                          <a:effectLst/>
                          <a:latin typeface="Calibri"/>
                        </a:rPr>
                        <a:t>IIIb</a:t>
                      </a:r>
                    </a:p>
                  </a:txBody>
                  <a:tcPr marL="9027" marR="9027" marT="9027" marB="0" anchor="b">
                    <a:lnL>
                      <a:noFill/>
                    </a:lnL>
                    <a:lnR>
                      <a:noFill/>
                    </a:lnR>
                    <a:lnT>
                      <a:noFill/>
                    </a:lnT>
                    <a:lnB>
                      <a:noFill/>
                    </a:lnB>
                  </a:tcPr>
                </a:tc>
                <a:tc>
                  <a:txBody>
                    <a:bodyPr/>
                    <a:lstStyle/>
                    <a:p>
                      <a:pPr marL="0" algn="ctr" defTabSz="914400" rtl="0" eaLnBrk="1" fontAlgn="b" latinLnBrk="0" hangingPunct="1"/>
                      <a:r>
                        <a:rPr lang="en-US" sz="1600" b="1" i="0" u="none" strike="noStrike" kern="1200">
                          <a:solidFill>
                            <a:srgbClr val="000000"/>
                          </a:solidFill>
                          <a:effectLst/>
                          <a:latin typeface="Calibri"/>
                          <a:ea typeface="+mn-ea"/>
                          <a:cs typeface="+mn-cs"/>
                        </a:rPr>
                        <a:t>   5.000.000,00 </a:t>
                      </a:r>
                    </a:p>
                  </a:txBody>
                  <a:tcPr marL="9525" marR="9525" marT="9525" marB="0" anchor="b">
                    <a:lnL>
                      <a:noFill/>
                    </a:lnL>
                    <a:lnR>
                      <a:noFill/>
                    </a:lnR>
                    <a:lnT>
                      <a:noFill/>
                    </a:lnT>
                    <a:lnB>
                      <a:noFill/>
                    </a:lnB>
                  </a:tcPr>
                </a:tc>
                <a:tc>
                  <a:txBody>
                    <a:bodyPr/>
                    <a:lstStyle/>
                    <a:p>
                      <a:pPr marL="0" algn="ctr" defTabSz="914400" rtl="0" eaLnBrk="1" fontAlgn="b" latinLnBrk="0" hangingPunct="1"/>
                      <a:r>
                        <a:rPr lang="en-US" sz="1600" b="1" i="0" u="none" strike="noStrike" kern="1200">
                          <a:solidFill>
                            <a:srgbClr val="000000"/>
                          </a:solidFill>
                          <a:effectLst/>
                          <a:latin typeface="Calibri"/>
                          <a:ea typeface="+mn-ea"/>
                          <a:cs typeface="+mn-cs"/>
                        </a:rPr>
                        <a:t>            500.000,00 </a:t>
                      </a:r>
                    </a:p>
                  </a:txBody>
                  <a:tcPr marL="9525" marR="9525" marT="9525" marB="0" anchor="b">
                    <a:lnL>
                      <a:noFill/>
                    </a:lnL>
                    <a:lnR>
                      <a:noFill/>
                    </a:lnR>
                    <a:lnT>
                      <a:noFill/>
                    </a:lnT>
                    <a:lnB>
                      <a:noFill/>
                    </a:lnB>
                  </a:tcPr>
                </a:tc>
                <a:tc>
                  <a:txBody>
                    <a:bodyPr/>
                    <a:lstStyle/>
                    <a:p>
                      <a:pPr marL="0" algn="ctr" defTabSz="914400" rtl="0" eaLnBrk="1" fontAlgn="b" latinLnBrk="0" hangingPunct="1"/>
                      <a:r>
                        <a:rPr lang="en-US" sz="1600" b="1" i="0" u="none" strike="noStrike" kern="1200">
                          <a:solidFill>
                            <a:srgbClr val="000000"/>
                          </a:solidFill>
                          <a:effectLst/>
                          <a:latin typeface="Calibri"/>
                          <a:ea typeface="+mn-ea"/>
                          <a:cs typeface="+mn-cs"/>
                        </a:rPr>
                        <a:t>   2.000.000,00 </a:t>
                      </a:r>
                    </a:p>
                  </a:txBody>
                  <a:tcPr marL="9525" marR="9525" marT="9525" marB="0" anchor="b">
                    <a:lnL>
                      <a:noFill/>
                    </a:lnL>
                    <a:lnR>
                      <a:noFill/>
                    </a:lnR>
                    <a:lnT>
                      <a:noFill/>
                    </a:lnT>
                    <a:lnB>
                      <a:noFill/>
                    </a:lnB>
                  </a:tcPr>
                </a:tc>
                <a:tc>
                  <a:txBody>
                    <a:bodyPr/>
                    <a:lstStyle/>
                    <a:p>
                      <a:pPr marL="0" algn="ctr" defTabSz="914400" rtl="0" eaLnBrk="1" fontAlgn="b" latinLnBrk="0" hangingPunct="1"/>
                      <a:r>
                        <a:rPr lang="en-US" sz="1600" b="1" i="0" u="none" strike="noStrike" kern="1200">
                          <a:solidFill>
                            <a:srgbClr val="000000"/>
                          </a:solidFill>
                          <a:effectLst/>
                          <a:latin typeface="Calibri"/>
                          <a:ea typeface="+mn-ea"/>
                          <a:cs typeface="+mn-cs"/>
                        </a:rPr>
                        <a:t>   5.000.000,00 </a:t>
                      </a:r>
                    </a:p>
                  </a:txBody>
                  <a:tcPr marL="9525" marR="9525" marT="9525" marB="0" anchor="b">
                    <a:lnL>
                      <a:noFill/>
                    </a:lnL>
                    <a:lnR>
                      <a:noFill/>
                    </a:lnR>
                    <a:lnT>
                      <a:noFill/>
                    </a:lnT>
                    <a:lnB>
                      <a:noFill/>
                    </a:lnB>
                  </a:tcPr>
                </a:tc>
                <a:tc>
                  <a:txBody>
                    <a:bodyPr/>
                    <a:lstStyle/>
                    <a:p>
                      <a:pPr marL="0" algn="ctr" defTabSz="914400" rtl="0" eaLnBrk="1" fontAlgn="b" latinLnBrk="0" hangingPunct="1"/>
                      <a:r>
                        <a:rPr lang="en-US" sz="1600" b="1" i="0" u="none" strike="noStrike" kern="1200">
                          <a:solidFill>
                            <a:srgbClr val="000000"/>
                          </a:solidFill>
                          <a:effectLst/>
                          <a:latin typeface="Calibri"/>
                          <a:ea typeface="+mn-ea"/>
                          <a:cs typeface="+mn-cs"/>
                        </a:rPr>
                        <a:t>   12.500.000,00 </a:t>
                      </a:r>
                    </a:p>
                  </a:txBody>
                  <a:tcPr marL="9525" marR="9525" marT="9525" marB="0" anchor="b">
                    <a:lnL>
                      <a:noFill/>
                    </a:lnL>
                    <a:lnR>
                      <a:noFill/>
                    </a:lnR>
                    <a:lnT>
                      <a:noFill/>
                    </a:lnT>
                    <a:lnB>
                      <a:noFill/>
                    </a:lnB>
                  </a:tcPr>
                </a:tc>
              </a:tr>
              <a:tr h="63613">
                <a:tc>
                  <a:txBody>
                    <a:bodyPr/>
                    <a:lstStyle/>
                    <a:p>
                      <a:pPr algn="ctr" fontAlgn="b"/>
                      <a:r>
                        <a:rPr lang="en-US" sz="1600" b="1" i="0" u="none" strike="noStrike">
                          <a:solidFill>
                            <a:srgbClr val="000000"/>
                          </a:solidFill>
                          <a:effectLst/>
                          <a:latin typeface="Calibri"/>
                        </a:rPr>
                        <a:t>IIIc</a:t>
                      </a:r>
                    </a:p>
                  </a:txBody>
                  <a:tcPr marL="9027" marR="9027" marT="9027" marB="0" anchor="b">
                    <a:lnL>
                      <a:noFill/>
                    </a:lnL>
                    <a:lnR>
                      <a:noFill/>
                    </a:lnR>
                    <a:lnT>
                      <a:noFill/>
                    </a:lnT>
                    <a:lnB>
                      <a:noFill/>
                    </a:lnB>
                  </a:tcPr>
                </a:tc>
                <a:tc>
                  <a:txBody>
                    <a:bodyPr/>
                    <a:lstStyle/>
                    <a:p>
                      <a:pPr marL="0" algn="ctr" defTabSz="914400" rtl="0" eaLnBrk="1" fontAlgn="b" latinLnBrk="0" hangingPunct="1"/>
                      <a:r>
                        <a:rPr lang="en-US" sz="1600" b="1" i="0" u="none" strike="noStrike" kern="1200">
                          <a:solidFill>
                            <a:srgbClr val="000000"/>
                          </a:solidFill>
                          <a:effectLst/>
                          <a:latin typeface="Calibri"/>
                          <a:ea typeface="+mn-ea"/>
                          <a:cs typeface="+mn-cs"/>
                        </a:rPr>
                        <a:t>   7.420.000,00 </a:t>
                      </a:r>
                    </a:p>
                  </a:txBody>
                  <a:tcPr marL="9525" marR="9525" marT="9525" marB="0" anchor="b">
                    <a:lnL>
                      <a:noFill/>
                    </a:lnL>
                    <a:lnR>
                      <a:noFill/>
                    </a:lnR>
                    <a:lnT>
                      <a:noFill/>
                    </a:lnT>
                    <a:lnB>
                      <a:noFill/>
                    </a:lnB>
                  </a:tcPr>
                </a:tc>
                <a:tc>
                  <a:txBody>
                    <a:bodyPr/>
                    <a:lstStyle/>
                    <a:p>
                      <a:pPr marL="0" algn="ctr" defTabSz="914400" rtl="0" eaLnBrk="1" fontAlgn="b" latinLnBrk="0" hangingPunct="1"/>
                      <a:r>
                        <a:rPr lang="en-US" sz="1600" b="1" i="0" u="none" strike="noStrike" kern="1200">
                          <a:solidFill>
                            <a:srgbClr val="000000"/>
                          </a:solidFill>
                          <a:effectLst/>
                          <a:latin typeface="Calibri"/>
                          <a:ea typeface="+mn-ea"/>
                          <a:cs typeface="+mn-cs"/>
                        </a:rPr>
                        <a:t>            333.333,00 </a:t>
                      </a:r>
                    </a:p>
                  </a:txBody>
                  <a:tcPr marL="9525" marR="9525" marT="9525" marB="0" anchor="b">
                    <a:lnL>
                      <a:noFill/>
                    </a:lnL>
                    <a:lnR>
                      <a:noFill/>
                    </a:lnR>
                    <a:lnT>
                      <a:noFill/>
                    </a:lnT>
                    <a:lnB>
                      <a:noFill/>
                    </a:lnB>
                  </a:tcPr>
                </a:tc>
                <a:tc>
                  <a:txBody>
                    <a:bodyPr/>
                    <a:lstStyle/>
                    <a:p>
                      <a:pPr marL="0" algn="ctr" defTabSz="914400" rtl="0" eaLnBrk="1" fontAlgn="b" latinLnBrk="0" hangingPunct="1"/>
                      <a:r>
                        <a:rPr lang="en-US" sz="1600" b="1" i="0" u="none" strike="noStrike" kern="1200">
                          <a:solidFill>
                            <a:srgbClr val="000000"/>
                          </a:solidFill>
                          <a:effectLst/>
                          <a:latin typeface="Calibri"/>
                          <a:ea typeface="+mn-ea"/>
                          <a:cs typeface="+mn-cs"/>
                        </a:rPr>
                        <a:t>   1.500.000,00 </a:t>
                      </a:r>
                    </a:p>
                  </a:txBody>
                  <a:tcPr marL="9525" marR="9525" marT="9525" marB="0" anchor="b">
                    <a:lnL>
                      <a:noFill/>
                    </a:lnL>
                    <a:lnR>
                      <a:noFill/>
                    </a:lnR>
                    <a:lnT>
                      <a:noFill/>
                    </a:lnT>
                    <a:lnB>
                      <a:noFill/>
                    </a:lnB>
                  </a:tcPr>
                </a:tc>
                <a:tc>
                  <a:txBody>
                    <a:bodyPr/>
                    <a:lstStyle/>
                    <a:p>
                      <a:pPr marL="0" algn="ctr" defTabSz="914400" rtl="0" eaLnBrk="1" fontAlgn="b" latinLnBrk="0" hangingPunct="1"/>
                      <a:r>
                        <a:rPr lang="en-US" sz="1600" b="1" i="0" u="none" strike="noStrike" kern="1200">
                          <a:solidFill>
                            <a:srgbClr val="000000"/>
                          </a:solidFill>
                          <a:effectLst/>
                          <a:latin typeface="Calibri"/>
                          <a:ea typeface="+mn-ea"/>
                          <a:cs typeface="+mn-cs"/>
                        </a:rPr>
                        <a:t>   2.800.000,00 </a:t>
                      </a:r>
                    </a:p>
                  </a:txBody>
                  <a:tcPr marL="9525" marR="9525" marT="9525" marB="0" anchor="b">
                    <a:lnL>
                      <a:noFill/>
                    </a:lnL>
                    <a:lnR>
                      <a:noFill/>
                    </a:lnR>
                    <a:lnT>
                      <a:noFill/>
                    </a:lnT>
                    <a:lnB>
                      <a:noFill/>
                    </a:lnB>
                  </a:tcPr>
                </a:tc>
                <a:tc>
                  <a:txBody>
                    <a:bodyPr/>
                    <a:lstStyle/>
                    <a:p>
                      <a:pPr marL="0" algn="ctr" defTabSz="914400" rtl="0" eaLnBrk="1" fontAlgn="b" latinLnBrk="0" hangingPunct="1"/>
                      <a:r>
                        <a:rPr lang="en-US" sz="1600" b="1" i="0" u="none" strike="noStrike" kern="1200">
                          <a:solidFill>
                            <a:srgbClr val="000000"/>
                          </a:solidFill>
                          <a:effectLst/>
                          <a:latin typeface="Calibri"/>
                          <a:ea typeface="+mn-ea"/>
                          <a:cs typeface="+mn-cs"/>
                        </a:rPr>
                        <a:t>   12.053.333,00 </a:t>
                      </a:r>
                    </a:p>
                  </a:txBody>
                  <a:tcPr marL="9525" marR="9525" marT="9525" marB="0" anchor="b">
                    <a:lnL>
                      <a:noFill/>
                    </a:lnL>
                    <a:lnR>
                      <a:noFill/>
                    </a:lnR>
                    <a:lnT>
                      <a:noFill/>
                    </a:lnT>
                    <a:lnB>
                      <a:noFill/>
                    </a:lnB>
                  </a:tcPr>
                </a:tc>
              </a:tr>
              <a:tr h="0">
                <a:tc>
                  <a:txBody>
                    <a:bodyPr/>
                    <a:lstStyle/>
                    <a:p>
                      <a:pPr algn="ctr" fontAlgn="b"/>
                      <a:r>
                        <a:rPr lang="en-US" sz="1600" b="1" i="0" u="none" strike="noStrike">
                          <a:solidFill>
                            <a:srgbClr val="000000"/>
                          </a:solidFill>
                          <a:effectLst/>
                          <a:latin typeface="Calibri"/>
                        </a:rPr>
                        <a:t>IIId</a:t>
                      </a:r>
                    </a:p>
                  </a:txBody>
                  <a:tcPr marL="9027" marR="9027" marT="9027" marB="0" anchor="b">
                    <a:lnL>
                      <a:noFill/>
                    </a:lnL>
                    <a:lnR>
                      <a:noFill/>
                    </a:lnR>
                    <a:lnT>
                      <a:noFill/>
                    </a:lnT>
                    <a:lnB>
                      <a:noFill/>
                    </a:lnB>
                  </a:tcPr>
                </a:tc>
                <a:tc>
                  <a:txBody>
                    <a:bodyPr/>
                    <a:lstStyle/>
                    <a:p>
                      <a:pPr marL="0" algn="ctr" defTabSz="914400" rtl="0" eaLnBrk="1" fontAlgn="b" latinLnBrk="0" hangingPunct="1"/>
                      <a:r>
                        <a:rPr lang="en-US" sz="1600" b="1" i="0" u="none" strike="noStrike" kern="1200">
                          <a:solidFill>
                            <a:srgbClr val="000000"/>
                          </a:solidFill>
                          <a:effectLst/>
                          <a:latin typeface="Calibri"/>
                          <a:ea typeface="+mn-ea"/>
                          <a:cs typeface="+mn-cs"/>
                        </a:rPr>
                        <a:t>   7.000.000,00 </a:t>
                      </a:r>
                    </a:p>
                  </a:txBody>
                  <a:tcPr marL="9525" marR="9525" marT="9525" marB="0" anchor="b">
                    <a:lnL>
                      <a:noFill/>
                    </a:lnL>
                    <a:lnR>
                      <a:noFill/>
                    </a:lnR>
                    <a:lnT>
                      <a:noFill/>
                    </a:lnT>
                    <a:lnB>
                      <a:noFill/>
                    </a:lnB>
                  </a:tcPr>
                </a:tc>
                <a:tc>
                  <a:txBody>
                    <a:bodyPr/>
                    <a:lstStyle/>
                    <a:p>
                      <a:pPr marL="0" algn="ctr" defTabSz="914400" rtl="0" eaLnBrk="1" fontAlgn="b" latinLnBrk="0" hangingPunct="1"/>
                      <a:r>
                        <a:rPr lang="en-US" sz="1600" b="1" i="0" u="none" strike="noStrike" kern="1200">
                          <a:solidFill>
                            <a:srgbClr val="000000"/>
                          </a:solidFill>
                          <a:effectLst/>
                          <a:latin typeface="Calibri"/>
                          <a:ea typeface="+mn-ea"/>
                          <a:cs typeface="+mn-cs"/>
                        </a:rPr>
                        <a:t>         1.000.000,00 </a:t>
                      </a:r>
                    </a:p>
                  </a:txBody>
                  <a:tcPr marL="9525" marR="9525" marT="9525" marB="0" anchor="b">
                    <a:lnL>
                      <a:noFill/>
                    </a:lnL>
                    <a:lnR>
                      <a:noFill/>
                    </a:lnR>
                    <a:lnT>
                      <a:noFill/>
                    </a:lnT>
                    <a:lnB>
                      <a:noFill/>
                    </a:lnB>
                  </a:tcPr>
                </a:tc>
                <a:tc>
                  <a:txBody>
                    <a:bodyPr/>
                    <a:lstStyle/>
                    <a:p>
                      <a:pPr marL="0" algn="ctr" defTabSz="914400" rtl="0" eaLnBrk="1" fontAlgn="b" latinLnBrk="0" hangingPunct="1"/>
                      <a:r>
                        <a:rPr lang="en-US" sz="1600" b="1" i="0" u="none" strike="noStrike" kern="1200">
                          <a:solidFill>
                            <a:srgbClr val="000000"/>
                          </a:solidFill>
                          <a:effectLst/>
                          <a:latin typeface="Calibri"/>
                          <a:ea typeface="+mn-ea"/>
                          <a:cs typeface="+mn-cs"/>
                        </a:rPr>
                        <a:t>   3.000.000,00 </a:t>
                      </a:r>
                    </a:p>
                  </a:txBody>
                  <a:tcPr marL="9525" marR="9525" marT="9525" marB="0" anchor="b">
                    <a:lnL>
                      <a:noFill/>
                    </a:lnL>
                    <a:lnR>
                      <a:noFill/>
                    </a:lnR>
                    <a:lnT>
                      <a:noFill/>
                    </a:lnT>
                    <a:lnB>
                      <a:noFill/>
                    </a:lnB>
                  </a:tcPr>
                </a:tc>
                <a:tc>
                  <a:txBody>
                    <a:bodyPr/>
                    <a:lstStyle/>
                    <a:p>
                      <a:pPr marL="0" algn="ctr" defTabSz="914400" rtl="0" eaLnBrk="1" fontAlgn="b" latinLnBrk="0" hangingPunct="1"/>
                      <a:r>
                        <a:rPr lang="en-US" sz="1600" b="1" i="0" u="none" strike="noStrike" kern="1200">
                          <a:solidFill>
                            <a:srgbClr val="000000"/>
                          </a:solidFill>
                          <a:effectLst/>
                          <a:latin typeface="Calibri"/>
                          <a:ea typeface="+mn-ea"/>
                          <a:cs typeface="+mn-cs"/>
                        </a:rPr>
                        <a:t>   3.573.744,44 </a:t>
                      </a:r>
                    </a:p>
                  </a:txBody>
                  <a:tcPr marL="9525" marR="9525" marT="9525" marB="0" anchor="b">
                    <a:lnL>
                      <a:noFill/>
                    </a:lnL>
                    <a:lnR>
                      <a:noFill/>
                    </a:lnR>
                    <a:lnT>
                      <a:noFill/>
                    </a:lnT>
                    <a:lnB>
                      <a:noFill/>
                    </a:lnB>
                  </a:tcPr>
                </a:tc>
                <a:tc>
                  <a:txBody>
                    <a:bodyPr/>
                    <a:lstStyle/>
                    <a:p>
                      <a:pPr marL="0" algn="ctr" defTabSz="914400" rtl="0" eaLnBrk="1" fontAlgn="b" latinLnBrk="0" hangingPunct="1"/>
                      <a:r>
                        <a:rPr lang="en-US" sz="1600" b="1" i="0" u="none" strike="noStrike" kern="1200">
                          <a:solidFill>
                            <a:srgbClr val="000000"/>
                          </a:solidFill>
                          <a:effectLst/>
                          <a:latin typeface="Calibri"/>
                          <a:ea typeface="+mn-ea"/>
                          <a:cs typeface="+mn-cs"/>
                        </a:rPr>
                        <a:t>   14.573.744,44 </a:t>
                      </a:r>
                    </a:p>
                  </a:txBody>
                  <a:tcPr marL="9525" marR="9525" marT="9525" marB="0" anchor="b">
                    <a:lnL>
                      <a:noFill/>
                    </a:lnL>
                    <a:lnR>
                      <a:noFill/>
                    </a:lnR>
                    <a:lnT>
                      <a:noFill/>
                    </a:lnT>
                    <a:lnB>
                      <a:noFill/>
                    </a:lnB>
                  </a:tcPr>
                </a:tc>
              </a:tr>
              <a:tr h="60939">
                <a:tc>
                  <a:txBody>
                    <a:bodyPr/>
                    <a:lstStyle/>
                    <a:p>
                      <a:pPr algn="ctr" fontAlgn="b"/>
                      <a:r>
                        <a:rPr lang="en-US" sz="1600" b="1" i="0" u="none" strike="noStrike">
                          <a:solidFill>
                            <a:srgbClr val="000000"/>
                          </a:solidFill>
                          <a:effectLst/>
                          <a:latin typeface="Calibri"/>
                        </a:rPr>
                        <a:t>tidak ada</a:t>
                      </a:r>
                    </a:p>
                  </a:txBody>
                  <a:tcPr marL="9027" marR="9027" marT="9027" marB="0" anchor="b">
                    <a:lnL>
                      <a:noFill/>
                    </a:lnL>
                    <a:lnR>
                      <a:noFill/>
                    </a:lnR>
                    <a:lnT>
                      <a:noFill/>
                    </a:lnT>
                    <a:lnB w="12700" cap="flat" cmpd="sng" algn="ctr">
                      <a:solidFill>
                        <a:schemeClr val="tx1"/>
                      </a:solidFill>
                      <a:prstDash val="solid"/>
                      <a:round/>
                      <a:headEnd type="none" w="med" len="med"/>
                      <a:tailEnd type="none" w="med" len="med"/>
                    </a:lnB>
                  </a:tcPr>
                </a:tc>
                <a:tc>
                  <a:txBody>
                    <a:bodyPr/>
                    <a:lstStyle/>
                    <a:p>
                      <a:pPr marL="0" algn="ctr" defTabSz="914400" rtl="0" eaLnBrk="1" fontAlgn="b" latinLnBrk="0" hangingPunct="1"/>
                      <a:r>
                        <a:rPr lang="en-US" sz="1600" b="1" i="0" u="none" strike="noStrike" kern="1200">
                          <a:solidFill>
                            <a:srgbClr val="000000"/>
                          </a:solidFill>
                          <a:effectLst/>
                          <a:latin typeface="Calibri"/>
                          <a:ea typeface="+mn-ea"/>
                          <a:cs typeface="+mn-cs"/>
                        </a:rPr>
                        <a:t>   4.777.777,78 </a:t>
                      </a:r>
                    </a:p>
                  </a:txBody>
                  <a:tcPr marL="9525" marR="9525" marT="9525" marB="0" anchor="b">
                    <a:lnL>
                      <a:noFill/>
                    </a:lnL>
                    <a:lnR>
                      <a:noFill/>
                    </a:lnR>
                    <a:lnT>
                      <a:noFill/>
                    </a:lnT>
                    <a:lnB w="12700" cap="flat" cmpd="sng" algn="ctr">
                      <a:solidFill>
                        <a:schemeClr val="tx1"/>
                      </a:solidFill>
                      <a:prstDash val="solid"/>
                      <a:round/>
                      <a:headEnd type="none" w="med" len="med"/>
                      <a:tailEnd type="none" w="med" len="med"/>
                    </a:lnB>
                  </a:tcPr>
                </a:tc>
                <a:tc>
                  <a:txBody>
                    <a:bodyPr/>
                    <a:lstStyle/>
                    <a:p>
                      <a:pPr marL="0" algn="ctr" defTabSz="914400" rtl="0" eaLnBrk="1" fontAlgn="b" latinLnBrk="0" hangingPunct="1"/>
                      <a:r>
                        <a:rPr lang="en-US" sz="1600" b="1" i="0" u="none" strike="noStrike" kern="1200">
                          <a:solidFill>
                            <a:srgbClr val="000000"/>
                          </a:solidFill>
                          <a:effectLst/>
                          <a:latin typeface="Calibri"/>
                          <a:ea typeface="+mn-ea"/>
                          <a:cs typeface="+mn-cs"/>
                        </a:rPr>
                        <a:t>         1.425.000,00 </a:t>
                      </a:r>
                    </a:p>
                  </a:txBody>
                  <a:tcPr marL="9525" marR="9525" marT="9525" marB="0" anchor="b">
                    <a:lnL>
                      <a:noFill/>
                    </a:lnL>
                    <a:lnR>
                      <a:noFill/>
                    </a:lnR>
                    <a:lnT>
                      <a:noFill/>
                    </a:lnT>
                    <a:lnB w="12700" cap="flat" cmpd="sng" algn="ctr">
                      <a:solidFill>
                        <a:schemeClr val="tx1"/>
                      </a:solidFill>
                      <a:prstDash val="solid"/>
                      <a:round/>
                      <a:headEnd type="none" w="med" len="med"/>
                      <a:tailEnd type="none" w="med" len="med"/>
                    </a:lnB>
                  </a:tcPr>
                </a:tc>
                <a:tc>
                  <a:txBody>
                    <a:bodyPr/>
                    <a:lstStyle/>
                    <a:p>
                      <a:pPr marL="0" algn="ctr" defTabSz="914400" rtl="0" eaLnBrk="1" fontAlgn="b" latinLnBrk="0" hangingPunct="1"/>
                      <a:r>
                        <a:rPr lang="en-US" sz="1600" b="1" i="0" u="none" strike="noStrike" kern="1200">
                          <a:solidFill>
                            <a:srgbClr val="000000"/>
                          </a:solidFill>
                          <a:effectLst/>
                          <a:latin typeface="Calibri"/>
                          <a:ea typeface="+mn-ea"/>
                          <a:cs typeface="+mn-cs"/>
                        </a:rPr>
                        <a:t>   1.500.000,00 </a:t>
                      </a:r>
                    </a:p>
                  </a:txBody>
                  <a:tcPr marL="9525" marR="9525" marT="9525" marB="0" anchor="b">
                    <a:lnL>
                      <a:noFill/>
                    </a:lnL>
                    <a:lnR>
                      <a:noFill/>
                    </a:lnR>
                    <a:lnT>
                      <a:noFill/>
                    </a:lnT>
                    <a:lnB w="12700" cap="flat" cmpd="sng" algn="ctr">
                      <a:solidFill>
                        <a:schemeClr val="tx1"/>
                      </a:solidFill>
                      <a:prstDash val="solid"/>
                      <a:round/>
                      <a:headEnd type="none" w="med" len="med"/>
                      <a:tailEnd type="none" w="med" len="med"/>
                    </a:lnB>
                  </a:tcPr>
                </a:tc>
                <a:tc>
                  <a:txBody>
                    <a:bodyPr/>
                    <a:lstStyle/>
                    <a:p>
                      <a:pPr marL="0" algn="ctr" defTabSz="914400" rtl="0" eaLnBrk="1" fontAlgn="b" latinLnBrk="0" hangingPunct="1"/>
                      <a:r>
                        <a:rPr lang="en-US" sz="1600" b="1" i="0" u="none" strike="noStrike" kern="1200">
                          <a:solidFill>
                            <a:srgbClr val="000000"/>
                          </a:solidFill>
                          <a:effectLst/>
                          <a:latin typeface="Calibri"/>
                          <a:ea typeface="+mn-ea"/>
                          <a:cs typeface="+mn-cs"/>
                        </a:rPr>
                        <a:t>   5.000.000,00 </a:t>
                      </a:r>
                    </a:p>
                  </a:txBody>
                  <a:tcPr marL="9525" marR="9525" marT="9525" marB="0" anchor="b">
                    <a:lnL>
                      <a:noFill/>
                    </a:lnL>
                    <a:lnR>
                      <a:noFill/>
                    </a:lnR>
                    <a:lnT>
                      <a:noFill/>
                    </a:lnT>
                    <a:lnB w="12700" cap="flat" cmpd="sng" algn="ctr">
                      <a:solidFill>
                        <a:schemeClr val="tx1"/>
                      </a:solidFill>
                      <a:prstDash val="solid"/>
                      <a:round/>
                      <a:headEnd type="none" w="med" len="med"/>
                      <a:tailEnd type="none" w="med" len="med"/>
                    </a:lnB>
                  </a:tcPr>
                </a:tc>
                <a:tc>
                  <a:txBody>
                    <a:bodyPr/>
                    <a:lstStyle/>
                    <a:p>
                      <a:pPr marL="0" algn="ctr" defTabSz="914400" rtl="0" eaLnBrk="1" fontAlgn="b" latinLnBrk="0" hangingPunct="1"/>
                      <a:r>
                        <a:rPr lang="en-US" sz="1600" b="1" i="0" u="none" strike="noStrike" kern="1200">
                          <a:solidFill>
                            <a:srgbClr val="000000"/>
                          </a:solidFill>
                          <a:effectLst/>
                          <a:latin typeface="Calibri"/>
                          <a:ea typeface="+mn-ea"/>
                          <a:cs typeface="+mn-cs"/>
                        </a:rPr>
                        <a:t>   12.702.777,78 </a:t>
                      </a:r>
                    </a:p>
                  </a:txBody>
                  <a:tcPr marL="9525" marR="9525" marT="9525" marB="0" anchor="b">
                    <a:lnL>
                      <a:noFill/>
                    </a:lnL>
                    <a:lnR>
                      <a:noFill/>
                    </a:lnR>
                    <a:lnT>
                      <a:noFill/>
                    </a:lnT>
                    <a:lnB w="12700" cap="flat" cmpd="sng" algn="ctr">
                      <a:solidFill>
                        <a:schemeClr val="tx1"/>
                      </a:solidFill>
                      <a:prstDash val="solid"/>
                      <a:round/>
                      <a:headEnd type="none" w="med" len="med"/>
                      <a:tailEnd type="none" w="med" len="med"/>
                    </a:lnB>
                  </a:tcPr>
                </a:tc>
              </a:tr>
              <a:tr h="91397">
                <a:tc>
                  <a:txBody>
                    <a:bodyPr/>
                    <a:lstStyle/>
                    <a:p>
                      <a:pPr algn="ctr" fontAlgn="b"/>
                      <a:r>
                        <a:rPr lang="id-ID" sz="1600" b="1" i="0" u="none" strike="noStrike" smtClean="0">
                          <a:solidFill>
                            <a:srgbClr val="000000"/>
                          </a:solidFill>
                          <a:effectLst/>
                          <a:latin typeface="Calibri"/>
                        </a:rPr>
                        <a:t>Rata-rata</a:t>
                      </a:r>
                      <a:endParaRPr lang="en-US" sz="1600" b="1" i="0" u="none" strike="noStrike">
                        <a:solidFill>
                          <a:srgbClr val="000000"/>
                        </a:solidFill>
                        <a:effectLst/>
                        <a:latin typeface="Calibri"/>
                      </a:endParaRPr>
                    </a:p>
                  </a:txBody>
                  <a:tcPr marL="9027" marR="9027" marT="9027"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l" fontAlgn="b"/>
                      <a:r>
                        <a:rPr lang="en-US" sz="1600" b="1" i="0" u="none" strike="noStrike" kern="1200">
                          <a:solidFill>
                            <a:srgbClr val="000000"/>
                          </a:solidFill>
                          <a:effectLst/>
                          <a:latin typeface="Calibri"/>
                          <a:ea typeface="+mn-ea"/>
                          <a:cs typeface="+mn-cs"/>
                        </a:rPr>
                        <a:t>   5.640.347,22 </a:t>
                      </a:r>
                    </a:p>
                  </a:txBody>
                  <a:tcPr marL="9525" marR="9525" marT="9525"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l" fontAlgn="b"/>
                      <a:r>
                        <a:rPr lang="en-US" sz="1600" b="1" i="0" u="none" strike="noStrike" kern="1200">
                          <a:solidFill>
                            <a:srgbClr val="000000"/>
                          </a:solidFill>
                          <a:effectLst/>
                          <a:latin typeface="Calibri"/>
                          <a:ea typeface="+mn-ea"/>
                          <a:cs typeface="+mn-cs"/>
                        </a:rPr>
                        <a:t>            982.291,63 </a:t>
                      </a:r>
                    </a:p>
                  </a:txBody>
                  <a:tcPr marL="9525" marR="9525" marT="9525"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l" fontAlgn="b"/>
                      <a:r>
                        <a:rPr lang="en-US" sz="1600" b="1" i="0" u="none" strike="noStrike" kern="1200">
                          <a:solidFill>
                            <a:srgbClr val="000000"/>
                          </a:solidFill>
                          <a:effectLst/>
                          <a:latin typeface="Calibri"/>
                          <a:ea typeface="+mn-ea"/>
                          <a:cs typeface="+mn-cs"/>
                        </a:rPr>
                        <a:t>   2.526.041,67 </a:t>
                      </a:r>
                    </a:p>
                  </a:txBody>
                  <a:tcPr marL="9525" marR="9525" marT="9525"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l" fontAlgn="b"/>
                      <a:r>
                        <a:rPr lang="en-US" sz="1600" b="1" i="0" u="none" strike="noStrike" kern="1200">
                          <a:solidFill>
                            <a:srgbClr val="000000"/>
                          </a:solidFill>
                          <a:effectLst/>
                          <a:latin typeface="Calibri"/>
                          <a:ea typeface="+mn-ea"/>
                          <a:cs typeface="+mn-cs"/>
                        </a:rPr>
                        <a:t>   3.934.988,89 </a:t>
                      </a:r>
                    </a:p>
                  </a:txBody>
                  <a:tcPr marL="9525" marR="9525" marT="9525"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l" fontAlgn="b"/>
                      <a:r>
                        <a:rPr lang="en-US" sz="1600" b="1" i="0" u="none" strike="noStrike" kern="1200">
                          <a:solidFill>
                            <a:srgbClr val="000000"/>
                          </a:solidFill>
                          <a:effectLst/>
                          <a:latin typeface="Calibri"/>
                          <a:ea typeface="+mn-ea"/>
                          <a:cs typeface="+mn-cs"/>
                        </a:rPr>
                        <a:t>   13.083.669,40 </a:t>
                      </a:r>
                    </a:p>
                  </a:txBody>
                  <a:tcPr marL="9525" marR="9525" marT="9525"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r>
              <a:tr h="54056">
                <a:tc>
                  <a:txBody>
                    <a:bodyPr/>
                    <a:lstStyle/>
                    <a:p>
                      <a:pPr algn="ctr" fontAlgn="b"/>
                      <a:r>
                        <a:rPr lang="id-ID" sz="1600" b="1" i="0" u="none" strike="noStrike" smtClean="0">
                          <a:solidFill>
                            <a:srgbClr val="000000"/>
                          </a:solidFill>
                          <a:effectLst/>
                          <a:latin typeface="Calibri"/>
                        </a:rPr>
                        <a:t>SD</a:t>
                      </a:r>
                      <a:endParaRPr lang="en-US" sz="1600" b="1" i="0" u="none" strike="noStrike">
                        <a:solidFill>
                          <a:srgbClr val="000000"/>
                        </a:solidFill>
                        <a:effectLst/>
                        <a:latin typeface="Calibri"/>
                      </a:endParaRPr>
                    </a:p>
                  </a:txBody>
                  <a:tcPr marL="9027" marR="9027" marT="9027"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l" fontAlgn="b"/>
                      <a:r>
                        <a:rPr lang="en-US" sz="1600" b="1" i="0" u="none" strike="noStrike" kern="1200">
                          <a:solidFill>
                            <a:srgbClr val="000000"/>
                          </a:solidFill>
                          <a:effectLst/>
                          <a:latin typeface="Calibri"/>
                          <a:ea typeface="+mn-ea"/>
                          <a:cs typeface="+mn-cs"/>
                        </a:rPr>
                        <a:t>   1.147.111,35 </a:t>
                      </a:r>
                    </a:p>
                  </a:txBody>
                  <a:tcPr marL="9525" marR="9525" marT="9525"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l" fontAlgn="b"/>
                      <a:r>
                        <a:rPr lang="en-US" sz="1600" b="1" i="0" u="none" strike="noStrike" kern="1200">
                          <a:solidFill>
                            <a:srgbClr val="000000"/>
                          </a:solidFill>
                          <a:effectLst/>
                          <a:latin typeface="Calibri"/>
                          <a:ea typeface="+mn-ea"/>
                          <a:cs typeface="+mn-cs"/>
                        </a:rPr>
                        <a:t>            601.493,52 </a:t>
                      </a:r>
                    </a:p>
                  </a:txBody>
                  <a:tcPr marL="9525" marR="9525" marT="9525"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l" fontAlgn="b"/>
                      <a:r>
                        <a:rPr lang="en-US" sz="1600" b="1" i="0" u="none" strike="noStrike" kern="1200">
                          <a:solidFill>
                            <a:srgbClr val="000000"/>
                          </a:solidFill>
                          <a:effectLst/>
                          <a:latin typeface="Calibri"/>
                          <a:ea typeface="+mn-ea"/>
                          <a:cs typeface="+mn-cs"/>
                        </a:rPr>
                        <a:t>       805.159,92 </a:t>
                      </a:r>
                    </a:p>
                  </a:txBody>
                  <a:tcPr marL="9525" marR="9525" marT="9525"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l" fontAlgn="b"/>
                      <a:r>
                        <a:rPr lang="en-US" sz="1600" b="1" i="0" u="none" strike="noStrike" kern="1200">
                          <a:solidFill>
                            <a:srgbClr val="000000"/>
                          </a:solidFill>
                          <a:effectLst/>
                          <a:latin typeface="Calibri"/>
                          <a:ea typeface="+mn-ea"/>
                          <a:cs typeface="+mn-cs"/>
                        </a:rPr>
                        <a:t>   1.544.117,78 </a:t>
                      </a:r>
                    </a:p>
                  </a:txBody>
                  <a:tcPr marL="9525" marR="9525" marT="9525"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l" fontAlgn="b"/>
                      <a:r>
                        <a:rPr lang="en-US" sz="1600" b="1" i="0" u="none" strike="noStrike" kern="1200">
                          <a:solidFill>
                            <a:srgbClr val="000000"/>
                          </a:solidFill>
                          <a:effectLst/>
                          <a:latin typeface="Calibri"/>
                          <a:ea typeface="+mn-ea"/>
                          <a:cs typeface="+mn-cs"/>
                        </a:rPr>
                        <a:t>     1.577.730,16 </a:t>
                      </a:r>
                    </a:p>
                  </a:txBody>
                  <a:tcPr marL="9525" marR="9525" marT="9525"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r>
              <a:tr h="180539">
                <a:tc>
                  <a:txBody>
                    <a:bodyPr/>
                    <a:lstStyle/>
                    <a:p>
                      <a:pPr algn="ctr" fontAlgn="b"/>
                      <a:endParaRPr lang="en-US" sz="1600" b="1" i="0" u="none" strike="noStrike">
                        <a:solidFill>
                          <a:srgbClr val="000000"/>
                        </a:solidFill>
                        <a:effectLst/>
                        <a:latin typeface="Calibri"/>
                      </a:endParaRPr>
                    </a:p>
                  </a:txBody>
                  <a:tcPr marL="9027" marR="9027" marT="9027"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endParaRPr lang="id-ID" sz="1600" b="1" i="0" u="none" strike="noStrike" smtClean="0">
                        <a:solidFill>
                          <a:srgbClr val="000000"/>
                        </a:solidFill>
                        <a:effectLst/>
                        <a:latin typeface="Calibri"/>
                      </a:endParaRPr>
                    </a:p>
                    <a:p>
                      <a:pPr algn="l" fontAlgn="b"/>
                      <a:endParaRPr lang="en-US" sz="1600" b="1" i="0" u="none" strike="noStrike">
                        <a:solidFill>
                          <a:srgbClr val="000000"/>
                        </a:solidFill>
                        <a:effectLst/>
                        <a:latin typeface="Calibri"/>
                      </a:endParaRPr>
                    </a:p>
                  </a:txBody>
                  <a:tcPr marL="9027" marR="9027" marT="9027"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endParaRPr lang="en-US" sz="1600" b="1" i="0" u="none" strike="noStrike">
                        <a:solidFill>
                          <a:srgbClr val="000000"/>
                        </a:solidFill>
                        <a:effectLst/>
                        <a:latin typeface="Calibri"/>
                      </a:endParaRPr>
                    </a:p>
                  </a:txBody>
                  <a:tcPr marL="9027" marR="9027" marT="9027"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endParaRPr lang="en-US" sz="1600" b="1" i="0" u="none" strike="noStrike">
                        <a:solidFill>
                          <a:srgbClr val="000000"/>
                        </a:solidFill>
                        <a:effectLst/>
                        <a:latin typeface="Calibri"/>
                      </a:endParaRPr>
                    </a:p>
                  </a:txBody>
                  <a:tcPr marL="9027" marR="9027" marT="9027"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endParaRPr lang="en-US" sz="1600" b="1" i="0" u="none" strike="noStrike">
                        <a:solidFill>
                          <a:srgbClr val="000000"/>
                        </a:solidFill>
                        <a:effectLst/>
                        <a:latin typeface="Calibri"/>
                      </a:endParaRPr>
                    </a:p>
                  </a:txBody>
                  <a:tcPr marL="9027" marR="9027" marT="9027"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endParaRPr lang="en-US" sz="1600" b="1" i="0" u="none" strike="noStrike" kern="1200">
                        <a:solidFill>
                          <a:srgbClr val="000000"/>
                        </a:solidFill>
                        <a:effectLst/>
                        <a:latin typeface="Calibri"/>
                        <a:ea typeface="+mn-ea"/>
                        <a:cs typeface="+mn-cs"/>
                      </a:endParaRPr>
                    </a:p>
                  </a:txBody>
                  <a:tcPr marL="9525" marR="9525" marT="9525"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80539">
                <a:tc rowSpan="2">
                  <a:txBody>
                    <a:bodyPr/>
                    <a:lstStyle/>
                    <a:p>
                      <a:pPr algn="ctr" fontAlgn="b"/>
                      <a:r>
                        <a:rPr lang="id-ID" sz="1600" b="1" i="0" u="none" strike="noStrike" smtClean="0">
                          <a:solidFill>
                            <a:srgbClr val="000000"/>
                          </a:solidFill>
                          <a:effectLst/>
                          <a:latin typeface="Calibri"/>
                        </a:rPr>
                        <a:t>Jenis </a:t>
                      </a:r>
                      <a:r>
                        <a:rPr lang="id-ID" sz="1600" b="1" i="0" u="none" strike="noStrike" baseline="0" smtClean="0">
                          <a:solidFill>
                            <a:srgbClr val="000000"/>
                          </a:solidFill>
                          <a:effectLst/>
                          <a:latin typeface="Calibri"/>
                        </a:rPr>
                        <a:t> </a:t>
                      </a:r>
                      <a:r>
                        <a:rPr lang="en-US" sz="1600" b="1" i="0" u="none" strike="noStrike" smtClean="0">
                          <a:solidFill>
                            <a:srgbClr val="000000"/>
                          </a:solidFill>
                          <a:effectLst/>
                          <a:latin typeface="Calibri"/>
                        </a:rPr>
                        <a:t>tenaga</a:t>
                      </a:r>
                      <a:endParaRPr lang="en-US" sz="1600" b="1" i="0" u="none" strike="noStrike">
                        <a:solidFill>
                          <a:srgbClr val="000000"/>
                        </a:solidFill>
                        <a:effectLst/>
                        <a:latin typeface="Calibri"/>
                      </a:endParaRPr>
                    </a:p>
                  </a:txBody>
                  <a:tcPr marL="9027" marR="9027" marT="902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gridSpan="4">
                  <a:txBody>
                    <a:bodyPr/>
                    <a:lstStyle/>
                    <a:p>
                      <a:pPr algn="ctr" fontAlgn="b"/>
                      <a:r>
                        <a:rPr lang="en-US" sz="1600" b="1" i="0" u="none" strike="noStrike">
                          <a:solidFill>
                            <a:srgbClr val="000000"/>
                          </a:solidFill>
                          <a:effectLst/>
                          <a:latin typeface="Calibri"/>
                        </a:rPr>
                        <a:t> rata-rata insentif harapan </a:t>
                      </a:r>
                    </a:p>
                  </a:txBody>
                  <a:tcPr marL="9027" marR="9027" marT="9027"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rowSpan="2">
                  <a:txBody>
                    <a:bodyPr/>
                    <a:lstStyle/>
                    <a:p>
                      <a:pPr algn="ctr" fontAlgn="b"/>
                      <a:r>
                        <a:rPr lang="en-US" sz="1600" b="1" i="0" u="none" strike="noStrike">
                          <a:solidFill>
                            <a:srgbClr val="000000"/>
                          </a:solidFill>
                          <a:effectLst/>
                          <a:latin typeface="Calibri"/>
                        </a:rPr>
                        <a:t> Jumlah </a:t>
                      </a:r>
                    </a:p>
                  </a:txBody>
                  <a:tcPr marL="9027" marR="9027" marT="9027"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r>
              <a:tr h="180539">
                <a:tc vMerge="1">
                  <a:txBody>
                    <a:bodyPr/>
                    <a:lstStyle/>
                    <a:p>
                      <a:pPr algn="l" fontAlgn="b"/>
                      <a:endParaRPr lang="en-US" sz="1600" b="1" i="0" u="none" strike="noStrike">
                        <a:solidFill>
                          <a:srgbClr val="000000"/>
                        </a:solidFill>
                        <a:effectLst/>
                        <a:latin typeface="Calibri"/>
                      </a:endParaRPr>
                    </a:p>
                  </a:txBody>
                  <a:tcPr marL="9027" marR="9027" marT="9027" marB="0" anchor="b">
                    <a:lnL>
                      <a:noFill/>
                    </a:lnL>
                    <a:lnR>
                      <a:noFill/>
                    </a:lnR>
                    <a:lnT>
                      <a:noFill/>
                    </a:lnT>
                    <a:lnB>
                      <a:noFill/>
                    </a:lnB>
                  </a:tcPr>
                </a:tc>
                <a:tc>
                  <a:txBody>
                    <a:bodyPr/>
                    <a:lstStyle/>
                    <a:p>
                      <a:pPr algn="ctr" fontAlgn="b"/>
                      <a:r>
                        <a:rPr lang="en-US" sz="1600" b="1" i="0" u="none" strike="noStrike">
                          <a:solidFill>
                            <a:srgbClr val="000000"/>
                          </a:solidFill>
                          <a:effectLst/>
                          <a:latin typeface="Calibri"/>
                        </a:rPr>
                        <a:t> Gaji </a:t>
                      </a:r>
                    </a:p>
                  </a:txBody>
                  <a:tcPr marL="9027" marR="9027" marT="9027"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fontAlgn="b"/>
                      <a:r>
                        <a:rPr lang="en-US" sz="1600" b="1" i="0" u="none" strike="noStrike">
                          <a:solidFill>
                            <a:srgbClr val="000000"/>
                          </a:solidFill>
                          <a:effectLst/>
                          <a:latin typeface="Calibri"/>
                        </a:rPr>
                        <a:t> Tempat tinggal </a:t>
                      </a:r>
                    </a:p>
                  </a:txBody>
                  <a:tcPr marL="9027" marR="9027" marT="9027"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fontAlgn="b"/>
                      <a:r>
                        <a:rPr lang="en-US" sz="1600" b="1" i="0" u="none" strike="noStrike">
                          <a:solidFill>
                            <a:srgbClr val="000000"/>
                          </a:solidFill>
                          <a:effectLst/>
                          <a:latin typeface="Calibri"/>
                        </a:rPr>
                        <a:t> Biaya hidup </a:t>
                      </a:r>
                    </a:p>
                  </a:txBody>
                  <a:tcPr marL="9027" marR="9027" marT="9027"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fontAlgn="b"/>
                      <a:r>
                        <a:rPr lang="en-US" sz="1600" b="1" i="0" u="none" strike="noStrike">
                          <a:solidFill>
                            <a:srgbClr val="000000"/>
                          </a:solidFill>
                          <a:effectLst/>
                          <a:latin typeface="Calibri"/>
                        </a:rPr>
                        <a:t> Jenis lokasi </a:t>
                      </a:r>
                    </a:p>
                  </a:txBody>
                  <a:tcPr marL="9027" marR="9027" marT="9027"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vMerge="1">
                  <a:txBody>
                    <a:bodyPr/>
                    <a:lstStyle/>
                    <a:p>
                      <a:endParaRPr lang="en-US"/>
                    </a:p>
                  </a:txBody>
                  <a:tcPr/>
                </a:tc>
              </a:tr>
              <a:tr h="326776">
                <a:tc>
                  <a:txBody>
                    <a:bodyPr/>
                    <a:lstStyle/>
                    <a:p>
                      <a:pPr algn="l" fontAlgn="b"/>
                      <a:r>
                        <a:rPr lang="en-US" sz="1600" b="1" i="0" u="none" strike="noStrike" smtClean="0">
                          <a:solidFill>
                            <a:srgbClr val="000000"/>
                          </a:solidFill>
                          <a:effectLst/>
                          <a:latin typeface="Calibri"/>
                        </a:rPr>
                        <a:t>Medis</a:t>
                      </a:r>
                      <a:endParaRPr lang="en-US" sz="1600" b="1" i="0" u="none" strike="noStrike">
                        <a:solidFill>
                          <a:srgbClr val="000000"/>
                        </a:solidFill>
                        <a:effectLst/>
                        <a:latin typeface="Calibri"/>
                      </a:endParaRPr>
                    </a:p>
                  </a:txBody>
                  <a:tcPr marL="9027" marR="9027" marT="9027" marB="0" anchor="b">
                    <a:lnL>
                      <a:noFill/>
                    </a:lnL>
                    <a:lnR>
                      <a:noFill/>
                    </a:lnR>
                    <a:lnT w="12700" cap="flat" cmpd="sng" algn="ctr">
                      <a:solidFill>
                        <a:schemeClr val="tx1"/>
                      </a:solidFill>
                      <a:prstDash val="solid"/>
                      <a:round/>
                      <a:headEnd type="none" w="med" len="med"/>
                      <a:tailEnd type="none" w="med" len="med"/>
                    </a:lnT>
                    <a:lnB>
                      <a:noFill/>
                    </a:lnB>
                  </a:tcPr>
                </a:tc>
                <a:tc>
                  <a:txBody>
                    <a:bodyPr/>
                    <a:lstStyle/>
                    <a:p>
                      <a:pPr algn="ctr" fontAlgn="b"/>
                      <a:r>
                        <a:rPr lang="en-US" sz="1600" b="1" i="0" u="none" strike="noStrike" kern="1200">
                          <a:solidFill>
                            <a:srgbClr val="000000"/>
                          </a:solidFill>
                          <a:effectLst/>
                          <a:latin typeface="Calibri"/>
                          <a:ea typeface="+mn-ea"/>
                          <a:cs typeface="+mn-cs"/>
                        </a:rPr>
                        <a:t>   7.000.000,00 </a:t>
                      </a:r>
                    </a:p>
                  </a:txBody>
                  <a:tcPr marL="9525" marR="9525" marT="9525" marB="0" anchor="b">
                    <a:lnL>
                      <a:noFill/>
                    </a:lnL>
                    <a:lnR>
                      <a:noFill/>
                    </a:lnR>
                    <a:lnT w="12700" cap="flat" cmpd="sng" algn="ctr">
                      <a:solidFill>
                        <a:schemeClr val="tx1"/>
                      </a:solidFill>
                      <a:prstDash val="solid"/>
                      <a:round/>
                      <a:headEnd type="none" w="med" len="med"/>
                      <a:tailEnd type="none" w="med" len="med"/>
                    </a:lnT>
                    <a:lnB>
                      <a:noFill/>
                    </a:lnB>
                  </a:tcPr>
                </a:tc>
                <a:tc>
                  <a:txBody>
                    <a:bodyPr/>
                    <a:lstStyle/>
                    <a:p>
                      <a:pPr algn="ctr" fontAlgn="b"/>
                      <a:r>
                        <a:rPr lang="en-US" sz="1600" b="1" i="0" u="none" strike="noStrike" kern="1200">
                          <a:solidFill>
                            <a:srgbClr val="000000"/>
                          </a:solidFill>
                          <a:effectLst/>
                          <a:latin typeface="Calibri"/>
                          <a:ea typeface="+mn-ea"/>
                          <a:cs typeface="+mn-cs"/>
                        </a:rPr>
                        <a:t>         1.457.142,71 </a:t>
                      </a:r>
                    </a:p>
                  </a:txBody>
                  <a:tcPr marL="9525" marR="9525" marT="9525" marB="0" anchor="b">
                    <a:lnL>
                      <a:noFill/>
                    </a:lnL>
                    <a:lnR>
                      <a:noFill/>
                    </a:lnR>
                    <a:lnT w="12700" cap="flat" cmpd="sng" algn="ctr">
                      <a:solidFill>
                        <a:schemeClr val="tx1"/>
                      </a:solidFill>
                      <a:prstDash val="solid"/>
                      <a:round/>
                      <a:headEnd type="none" w="med" len="med"/>
                      <a:tailEnd type="none" w="med" len="med"/>
                    </a:lnT>
                    <a:lnB>
                      <a:noFill/>
                    </a:lnB>
                  </a:tcPr>
                </a:tc>
                <a:tc>
                  <a:txBody>
                    <a:bodyPr/>
                    <a:lstStyle/>
                    <a:p>
                      <a:pPr algn="ctr" fontAlgn="b"/>
                      <a:r>
                        <a:rPr lang="en-US" sz="1600" b="1" i="0" u="none" strike="noStrike" kern="1200">
                          <a:solidFill>
                            <a:srgbClr val="000000"/>
                          </a:solidFill>
                          <a:effectLst/>
                          <a:latin typeface="Calibri"/>
                          <a:ea typeface="+mn-ea"/>
                          <a:cs typeface="+mn-cs"/>
                        </a:rPr>
                        <a:t>   3.180.555,56 </a:t>
                      </a:r>
                    </a:p>
                  </a:txBody>
                  <a:tcPr marL="9525" marR="9525" marT="9525" marB="0" anchor="b">
                    <a:lnL>
                      <a:noFill/>
                    </a:lnL>
                    <a:lnR>
                      <a:noFill/>
                    </a:lnR>
                    <a:lnT w="12700" cap="flat" cmpd="sng" algn="ctr">
                      <a:solidFill>
                        <a:schemeClr val="tx1"/>
                      </a:solidFill>
                      <a:prstDash val="solid"/>
                      <a:round/>
                      <a:headEnd type="none" w="med" len="med"/>
                      <a:tailEnd type="none" w="med" len="med"/>
                    </a:lnT>
                    <a:lnB>
                      <a:noFill/>
                    </a:lnB>
                  </a:tcPr>
                </a:tc>
                <a:tc>
                  <a:txBody>
                    <a:bodyPr/>
                    <a:lstStyle/>
                    <a:p>
                      <a:pPr algn="ctr" fontAlgn="b"/>
                      <a:r>
                        <a:rPr lang="en-US" sz="1600" b="1" i="0" u="none" strike="noStrike" kern="1200">
                          <a:solidFill>
                            <a:srgbClr val="000000"/>
                          </a:solidFill>
                          <a:effectLst/>
                          <a:latin typeface="Calibri"/>
                          <a:ea typeface="+mn-ea"/>
                          <a:cs typeface="+mn-cs"/>
                        </a:rPr>
                        <a:t>   5.000.000,00 </a:t>
                      </a:r>
                    </a:p>
                  </a:txBody>
                  <a:tcPr marL="9525" marR="9525" marT="9525" marB="0" anchor="b">
                    <a:lnL>
                      <a:noFill/>
                    </a:lnL>
                    <a:lnR>
                      <a:noFill/>
                    </a:lnR>
                    <a:lnT w="12700" cap="flat" cmpd="sng" algn="ctr">
                      <a:solidFill>
                        <a:schemeClr val="tx1"/>
                      </a:solidFill>
                      <a:prstDash val="solid"/>
                      <a:round/>
                      <a:headEnd type="none" w="med" len="med"/>
                      <a:tailEnd type="none" w="med" len="med"/>
                    </a:lnT>
                    <a:lnB>
                      <a:noFill/>
                    </a:lnB>
                  </a:tcPr>
                </a:tc>
                <a:tc>
                  <a:txBody>
                    <a:bodyPr/>
                    <a:lstStyle/>
                    <a:p>
                      <a:pPr algn="ctr" fontAlgn="b"/>
                      <a:r>
                        <a:rPr lang="en-US" sz="1600" b="1" i="0" u="none" strike="noStrike" kern="1200">
                          <a:solidFill>
                            <a:srgbClr val="000000"/>
                          </a:solidFill>
                          <a:effectLst/>
                          <a:latin typeface="Calibri"/>
                          <a:ea typeface="+mn-ea"/>
                          <a:cs typeface="+mn-cs"/>
                        </a:rPr>
                        <a:t>   16.637.698,27 </a:t>
                      </a:r>
                    </a:p>
                  </a:txBody>
                  <a:tcPr marL="9525" marR="9525" marT="9525" marB="0" anchor="b">
                    <a:lnL>
                      <a:noFill/>
                    </a:lnL>
                    <a:lnR>
                      <a:noFill/>
                    </a:lnR>
                    <a:lnT w="12700" cap="flat" cmpd="sng" algn="ctr">
                      <a:solidFill>
                        <a:schemeClr val="tx1"/>
                      </a:solidFill>
                      <a:prstDash val="solid"/>
                      <a:round/>
                      <a:headEnd type="none" w="med" len="med"/>
                      <a:tailEnd type="none" w="med" len="med"/>
                    </a:lnT>
                    <a:lnB>
                      <a:noFill/>
                    </a:lnB>
                  </a:tcPr>
                </a:tc>
              </a:tr>
              <a:tr h="326776">
                <a:tc>
                  <a:txBody>
                    <a:bodyPr/>
                    <a:lstStyle/>
                    <a:p>
                      <a:pPr algn="l" fontAlgn="b"/>
                      <a:r>
                        <a:rPr lang="en-US" sz="1600" b="1" i="0" u="none" strike="noStrike">
                          <a:solidFill>
                            <a:srgbClr val="000000"/>
                          </a:solidFill>
                          <a:effectLst/>
                          <a:latin typeface="Calibri"/>
                        </a:rPr>
                        <a:t>Bidan</a:t>
                      </a:r>
                    </a:p>
                  </a:txBody>
                  <a:tcPr marL="9027" marR="9027" marT="9027" marB="0" anchor="b">
                    <a:lnL>
                      <a:noFill/>
                    </a:lnL>
                    <a:lnR>
                      <a:noFill/>
                    </a:lnR>
                    <a:lnT>
                      <a:noFill/>
                    </a:lnT>
                    <a:lnB>
                      <a:noFill/>
                    </a:lnB>
                  </a:tcPr>
                </a:tc>
                <a:tc>
                  <a:txBody>
                    <a:bodyPr/>
                    <a:lstStyle/>
                    <a:p>
                      <a:pPr algn="ctr" fontAlgn="b"/>
                      <a:r>
                        <a:rPr lang="en-US" sz="1600" b="1" i="0" u="none" strike="noStrike" kern="1200">
                          <a:solidFill>
                            <a:srgbClr val="000000"/>
                          </a:solidFill>
                          <a:effectLst/>
                          <a:latin typeface="Calibri"/>
                          <a:ea typeface="+mn-ea"/>
                          <a:cs typeface="+mn-cs"/>
                        </a:rPr>
                        <a:t>   5.857.142,86 </a:t>
                      </a:r>
                    </a:p>
                  </a:txBody>
                  <a:tcPr marL="9525" marR="9525" marT="9525" marB="0" anchor="b">
                    <a:lnL>
                      <a:noFill/>
                    </a:lnL>
                    <a:lnR>
                      <a:noFill/>
                    </a:lnR>
                    <a:lnT>
                      <a:noFill/>
                    </a:lnT>
                    <a:lnB>
                      <a:noFill/>
                    </a:lnB>
                  </a:tcPr>
                </a:tc>
                <a:tc>
                  <a:txBody>
                    <a:bodyPr/>
                    <a:lstStyle/>
                    <a:p>
                      <a:pPr algn="ctr" fontAlgn="b"/>
                      <a:r>
                        <a:rPr lang="en-US" sz="1600" b="1" i="0" u="none" strike="noStrike" kern="1200">
                          <a:solidFill>
                            <a:srgbClr val="000000"/>
                          </a:solidFill>
                          <a:effectLst/>
                          <a:latin typeface="Calibri"/>
                          <a:ea typeface="+mn-ea"/>
                          <a:cs typeface="+mn-cs"/>
                        </a:rPr>
                        <a:t>         1.388.095,14 </a:t>
                      </a:r>
                    </a:p>
                  </a:txBody>
                  <a:tcPr marL="9525" marR="9525" marT="9525" marB="0" anchor="b">
                    <a:lnL>
                      <a:noFill/>
                    </a:lnL>
                    <a:lnR>
                      <a:noFill/>
                    </a:lnR>
                    <a:lnT>
                      <a:noFill/>
                    </a:lnT>
                    <a:lnB>
                      <a:noFill/>
                    </a:lnB>
                  </a:tcPr>
                </a:tc>
                <a:tc>
                  <a:txBody>
                    <a:bodyPr/>
                    <a:lstStyle/>
                    <a:p>
                      <a:pPr algn="ctr" fontAlgn="b"/>
                      <a:r>
                        <a:rPr lang="en-US" sz="1600" b="1" i="0" u="none" strike="noStrike" kern="1200">
                          <a:solidFill>
                            <a:srgbClr val="000000"/>
                          </a:solidFill>
                          <a:effectLst/>
                          <a:latin typeface="Calibri"/>
                          <a:ea typeface="+mn-ea"/>
                          <a:cs typeface="+mn-cs"/>
                        </a:rPr>
                        <a:t>   2.708.333,33 </a:t>
                      </a:r>
                    </a:p>
                  </a:txBody>
                  <a:tcPr marL="9525" marR="9525" marT="9525" marB="0" anchor="b">
                    <a:lnL>
                      <a:noFill/>
                    </a:lnL>
                    <a:lnR>
                      <a:noFill/>
                    </a:lnR>
                    <a:lnT>
                      <a:noFill/>
                    </a:lnT>
                    <a:lnB>
                      <a:noFill/>
                    </a:lnB>
                  </a:tcPr>
                </a:tc>
                <a:tc>
                  <a:txBody>
                    <a:bodyPr/>
                    <a:lstStyle/>
                    <a:p>
                      <a:pPr algn="ctr" fontAlgn="b"/>
                      <a:r>
                        <a:rPr lang="en-US" sz="1600" b="1" i="0" u="none" strike="noStrike" kern="1200">
                          <a:solidFill>
                            <a:srgbClr val="000000"/>
                          </a:solidFill>
                          <a:effectLst/>
                          <a:latin typeface="Calibri"/>
                          <a:ea typeface="+mn-ea"/>
                          <a:cs typeface="+mn-cs"/>
                        </a:rPr>
                        <a:t>   1.000.000,00 </a:t>
                      </a:r>
                    </a:p>
                  </a:txBody>
                  <a:tcPr marL="9525" marR="9525" marT="9525" marB="0" anchor="b">
                    <a:lnL>
                      <a:noFill/>
                    </a:lnL>
                    <a:lnR>
                      <a:noFill/>
                    </a:lnR>
                    <a:lnT>
                      <a:noFill/>
                    </a:lnT>
                    <a:lnB>
                      <a:noFill/>
                    </a:lnB>
                  </a:tcPr>
                </a:tc>
                <a:tc>
                  <a:txBody>
                    <a:bodyPr/>
                    <a:lstStyle/>
                    <a:p>
                      <a:pPr algn="ctr" fontAlgn="b"/>
                      <a:r>
                        <a:rPr lang="en-US" sz="1600" b="1" i="0" u="none" strike="noStrike" kern="1200">
                          <a:solidFill>
                            <a:srgbClr val="000000"/>
                          </a:solidFill>
                          <a:effectLst/>
                          <a:latin typeface="Calibri"/>
                          <a:ea typeface="+mn-ea"/>
                          <a:cs typeface="+mn-cs"/>
                        </a:rPr>
                        <a:t>   10.953.571,33 </a:t>
                      </a:r>
                    </a:p>
                  </a:txBody>
                  <a:tcPr marL="9525" marR="9525" marT="9525" marB="0" anchor="b">
                    <a:lnL>
                      <a:noFill/>
                    </a:lnL>
                    <a:lnR>
                      <a:noFill/>
                    </a:lnR>
                    <a:lnT>
                      <a:noFill/>
                    </a:lnT>
                    <a:lnB>
                      <a:noFill/>
                    </a:lnB>
                  </a:tcPr>
                </a:tc>
              </a:tr>
              <a:tr h="326776">
                <a:tc>
                  <a:txBody>
                    <a:bodyPr/>
                    <a:lstStyle/>
                    <a:p>
                      <a:pPr algn="l" fontAlgn="b"/>
                      <a:r>
                        <a:rPr lang="en-US" sz="1600" b="1" i="0" u="none" strike="noStrike">
                          <a:solidFill>
                            <a:srgbClr val="000000"/>
                          </a:solidFill>
                          <a:effectLst/>
                          <a:latin typeface="Calibri"/>
                        </a:rPr>
                        <a:t>Perawat</a:t>
                      </a:r>
                    </a:p>
                  </a:txBody>
                  <a:tcPr marL="9027" marR="9027" marT="9027" marB="0" anchor="b">
                    <a:lnL>
                      <a:noFill/>
                    </a:lnL>
                    <a:lnR>
                      <a:noFill/>
                    </a:lnR>
                    <a:lnT>
                      <a:noFill/>
                    </a:lnT>
                    <a:lnB>
                      <a:noFill/>
                    </a:lnB>
                  </a:tcPr>
                </a:tc>
                <a:tc>
                  <a:txBody>
                    <a:bodyPr/>
                    <a:lstStyle/>
                    <a:p>
                      <a:pPr algn="ctr" fontAlgn="b"/>
                      <a:r>
                        <a:rPr lang="en-US" sz="1600" b="1" i="0" u="none" strike="noStrike" kern="1200">
                          <a:solidFill>
                            <a:srgbClr val="000000"/>
                          </a:solidFill>
                          <a:effectLst/>
                          <a:latin typeface="Calibri"/>
                          <a:ea typeface="+mn-ea"/>
                          <a:cs typeface="+mn-cs"/>
                        </a:rPr>
                        <a:t>   5.441.052,63 </a:t>
                      </a:r>
                    </a:p>
                  </a:txBody>
                  <a:tcPr marL="9525" marR="9525" marT="9525" marB="0" anchor="b">
                    <a:lnL>
                      <a:noFill/>
                    </a:lnL>
                    <a:lnR>
                      <a:noFill/>
                    </a:lnR>
                    <a:lnT>
                      <a:noFill/>
                    </a:lnT>
                    <a:lnB>
                      <a:noFill/>
                    </a:lnB>
                  </a:tcPr>
                </a:tc>
                <a:tc>
                  <a:txBody>
                    <a:bodyPr/>
                    <a:lstStyle/>
                    <a:p>
                      <a:pPr algn="ctr" fontAlgn="b"/>
                      <a:r>
                        <a:rPr lang="en-US" sz="1600" b="1" i="0" u="none" strike="noStrike" kern="1200">
                          <a:solidFill>
                            <a:srgbClr val="000000"/>
                          </a:solidFill>
                          <a:effectLst/>
                          <a:latin typeface="Calibri"/>
                          <a:ea typeface="+mn-ea"/>
                          <a:cs typeface="+mn-cs"/>
                        </a:rPr>
                        <a:t>         1.319.047,57 </a:t>
                      </a:r>
                    </a:p>
                  </a:txBody>
                  <a:tcPr marL="9525" marR="9525" marT="9525" marB="0" anchor="b">
                    <a:lnL>
                      <a:noFill/>
                    </a:lnL>
                    <a:lnR>
                      <a:noFill/>
                    </a:lnR>
                    <a:lnT>
                      <a:noFill/>
                    </a:lnT>
                    <a:lnB>
                      <a:noFill/>
                    </a:lnB>
                  </a:tcPr>
                </a:tc>
                <a:tc>
                  <a:txBody>
                    <a:bodyPr/>
                    <a:lstStyle/>
                    <a:p>
                      <a:pPr algn="ctr" fontAlgn="b"/>
                      <a:r>
                        <a:rPr lang="en-US" sz="1600" b="1" i="0" u="none" strike="noStrike" kern="1200">
                          <a:solidFill>
                            <a:srgbClr val="000000"/>
                          </a:solidFill>
                          <a:effectLst/>
                          <a:latin typeface="Calibri"/>
                          <a:ea typeface="+mn-ea"/>
                          <a:cs typeface="+mn-cs"/>
                        </a:rPr>
                        <a:t>   2.708.333,33 </a:t>
                      </a:r>
                    </a:p>
                  </a:txBody>
                  <a:tcPr marL="9525" marR="9525" marT="9525" marB="0" anchor="b">
                    <a:lnL>
                      <a:noFill/>
                    </a:lnL>
                    <a:lnR>
                      <a:noFill/>
                    </a:lnR>
                    <a:lnT>
                      <a:noFill/>
                    </a:lnT>
                    <a:lnB>
                      <a:noFill/>
                    </a:lnB>
                  </a:tcPr>
                </a:tc>
                <a:tc>
                  <a:txBody>
                    <a:bodyPr/>
                    <a:lstStyle/>
                    <a:p>
                      <a:pPr algn="ctr" fontAlgn="b"/>
                      <a:r>
                        <a:rPr lang="en-US" sz="1600" b="1" i="0" u="none" strike="noStrike" kern="1200">
                          <a:solidFill>
                            <a:srgbClr val="000000"/>
                          </a:solidFill>
                          <a:effectLst/>
                          <a:latin typeface="Calibri"/>
                          <a:ea typeface="+mn-ea"/>
                          <a:cs typeface="+mn-cs"/>
                        </a:rPr>
                        <a:t>   5.324.277,78 </a:t>
                      </a:r>
                    </a:p>
                  </a:txBody>
                  <a:tcPr marL="9525" marR="9525" marT="9525" marB="0" anchor="b">
                    <a:lnL>
                      <a:noFill/>
                    </a:lnL>
                    <a:lnR>
                      <a:noFill/>
                    </a:lnR>
                    <a:lnT>
                      <a:noFill/>
                    </a:lnT>
                    <a:lnB>
                      <a:noFill/>
                    </a:lnB>
                  </a:tcPr>
                </a:tc>
                <a:tc>
                  <a:txBody>
                    <a:bodyPr/>
                    <a:lstStyle/>
                    <a:p>
                      <a:pPr algn="ctr" fontAlgn="b"/>
                      <a:r>
                        <a:rPr lang="en-US" sz="1600" b="1" i="0" u="none" strike="noStrike" kern="1200">
                          <a:solidFill>
                            <a:srgbClr val="000000"/>
                          </a:solidFill>
                          <a:effectLst/>
                          <a:latin typeface="Calibri"/>
                          <a:ea typeface="+mn-ea"/>
                          <a:cs typeface="+mn-cs"/>
                        </a:rPr>
                        <a:t>   14.792.711,31 </a:t>
                      </a:r>
                    </a:p>
                  </a:txBody>
                  <a:tcPr marL="9525" marR="9525" marT="9525" marB="0" anchor="b">
                    <a:lnL>
                      <a:noFill/>
                    </a:lnL>
                    <a:lnR>
                      <a:noFill/>
                    </a:lnR>
                    <a:lnT>
                      <a:noFill/>
                    </a:lnT>
                    <a:lnB>
                      <a:noFill/>
                    </a:lnB>
                  </a:tcPr>
                </a:tc>
              </a:tr>
              <a:tr h="326776">
                <a:tc>
                  <a:txBody>
                    <a:bodyPr/>
                    <a:lstStyle/>
                    <a:p>
                      <a:pPr algn="l" fontAlgn="b"/>
                      <a:r>
                        <a:rPr lang="en-US" sz="1600" b="1" i="0" u="none" strike="noStrike">
                          <a:solidFill>
                            <a:srgbClr val="000000"/>
                          </a:solidFill>
                          <a:effectLst/>
                          <a:latin typeface="Calibri"/>
                        </a:rPr>
                        <a:t>Nakes lainnya</a:t>
                      </a:r>
                    </a:p>
                  </a:txBody>
                  <a:tcPr marL="9027" marR="9027" marT="9027" marB="0" anchor="b">
                    <a:lnL>
                      <a:noFill/>
                    </a:lnL>
                    <a:lnR>
                      <a:noFill/>
                    </a:lnR>
                    <a:lnT>
                      <a:noFill/>
                    </a:lnT>
                    <a:lnB>
                      <a:noFill/>
                    </a:lnB>
                  </a:tcPr>
                </a:tc>
                <a:tc>
                  <a:txBody>
                    <a:bodyPr/>
                    <a:lstStyle/>
                    <a:p>
                      <a:pPr algn="ctr" fontAlgn="b"/>
                      <a:r>
                        <a:rPr lang="en-US" sz="1600" b="1" i="0" u="none" strike="noStrike" kern="1200">
                          <a:solidFill>
                            <a:srgbClr val="000000"/>
                          </a:solidFill>
                          <a:effectLst/>
                          <a:latin typeface="Calibri"/>
                          <a:ea typeface="+mn-ea"/>
                          <a:cs typeface="+mn-cs"/>
                        </a:rPr>
                        <a:t>   5.166.666,67 </a:t>
                      </a:r>
                    </a:p>
                  </a:txBody>
                  <a:tcPr marL="9525" marR="9525" marT="9525" marB="0" anchor="b">
                    <a:lnL>
                      <a:noFill/>
                    </a:lnL>
                    <a:lnR>
                      <a:noFill/>
                    </a:lnR>
                    <a:lnT>
                      <a:noFill/>
                    </a:lnT>
                    <a:lnB>
                      <a:noFill/>
                    </a:lnB>
                  </a:tcPr>
                </a:tc>
                <a:tc>
                  <a:txBody>
                    <a:bodyPr/>
                    <a:lstStyle/>
                    <a:p>
                      <a:pPr algn="ctr" fontAlgn="b"/>
                      <a:r>
                        <a:rPr lang="en-US" sz="1600" b="1" i="0" u="none" strike="noStrike" kern="1200">
                          <a:solidFill>
                            <a:srgbClr val="000000"/>
                          </a:solidFill>
                          <a:effectLst/>
                          <a:latin typeface="Calibri"/>
                          <a:ea typeface="+mn-ea"/>
                          <a:cs typeface="+mn-cs"/>
                        </a:rPr>
                        <a:t>         1.250.000,00 </a:t>
                      </a:r>
                    </a:p>
                  </a:txBody>
                  <a:tcPr marL="9525" marR="9525" marT="9525" marB="0" anchor="b">
                    <a:lnL>
                      <a:noFill/>
                    </a:lnL>
                    <a:lnR>
                      <a:noFill/>
                    </a:lnR>
                    <a:lnT>
                      <a:noFill/>
                    </a:lnT>
                    <a:lnB>
                      <a:noFill/>
                    </a:lnB>
                  </a:tcPr>
                </a:tc>
                <a:tc>
                  <a:txBody>
                    <a:bodyPr/>
                    <a:lstStyle/>
                    <a:p>
                      <a:pPr algn="ctr" fontAlgn="b"/>
                      <a:r>
                        <a:rPr lang="en-US" sz="1600" b="1" i="0" u="none" strike="noStrike" kern="1200">
                          <a:solidFill>
                            <a:srgbClr val="000000"/>
                          </a:solidFill>
                          <a:effectLst/>
                          <a:latin typeface="Calibri"/>
                          <a:ea typeface="+mn-ea"/>
                          <a:cs typeface="+mn-cs"/>
                        </a:rPr>
                        <a:t>   2.000.000,00 </a:t>
                      </a:r>
                    </a:p>
                  </a:txBody>
                  <a:tcPr marL="9525" marR="9525" marT="9525" marB="0" anchor="b">
                    <a:lnL>
                      <a:noFill/>
                    </a:lnL>
                    <a:lnR>
                      <a:noFill/>
                    </a:lnR>
                    <a:lnT>
                      <a:noFill/>
                    </a:lnT>
                    <a:lnB>
                      <a:noFill/>
                    </a:lnB>
                  </a:tcPr>
                </a:tc>
                <a:tc>
                  <a:txBody>
                    <a:bodyPr/>
                    <a:lstStyle/>
                    <a:p>
                      <a:pPr algn="ctr" fontAlgn="b"/>
                      <a:r>
                        <a:rPr lang="en-US" sz="1600" b="1" i="0" u="none" strike="noStrike" kern="1200">
                          <a:solidFill>
                            <a:srgbClr val="000000"/>
                          </a:solidFill>
                          <a:effectLst/>
                          <a:latin typeface="Calibri"/>
                          <a:ea typeface="+mn-ea"/>
                          <a:cs typeface="+mn-cs"/>
                        </a:rPr>
                        <a:t>   2.000.000,00 </a:t>
                      </a:r>
                    </a:p>
                  </a:txBody>
                  <a:tcPr marL="9525" marR="9525" marT="9525" marB="0" anchor="b">
                    <a:lnL>
                      <a:noFill/>
                    </a:lnL>
                    <a:lnR>
                      <a:noFill/>
                    </a:lnR>
                    <a:lnT>
                      <a:noFill/>
                    </a:lnT>
                    <a:lnB>
                      <a:noFill/>
                    </a:lnB>
                  </a:tcPr>
                </a:tc>
                <a:tc>
                  <a:txBody>
                    <a:bodyPr/>
                    <a:lstStyle/>
                    <a:p>
                      <a:pPr algn="ctr" fontAlgn="b"/>
                      <a:r>
                        <a:rPr lang="en-US" sz="1600" b="1" i="0" u="none" strike="noStrike" kern="1200">
                          <a:solidFill>
                            <a:srgbClr val="000000"/>
                          </a:solidFill>
                          <a:effectLst/>
                          <a:latin typeface="Calibri"/>
                          <a:ea typeface="+mn-ea"/>
                          <a:cs typeface="+mn-cs"/>
                        </a:rPr>
                        <a:t>   10.416.666,67 </a:t>
                      </a:r>
                    </a:p>
                  </a:txBody>
                  <a:tcPr marL="9525" marR="9525" marT="9525" marB="0" anchor="b">
                    <a:lnL>
                      <a:noFill/>
                    </a:lnL>
                    <a:lnR>
                      <a:noFill/>
                    </a:lnR>
                    <a:lnT>
                      <a:noFill/>
                    </a:lnT>
                    <a:lnB>
                      <a:noFill/>
                    </a:lnB>
                  </a:tcPr>
                </a:tc>
              </a:tr>
            </a:tbl>
          </a:graphicData>
        </a:graphic>
      </p:graphicFrame>
      <p:sp>
        <p:nvSpPr>
          <p:cNvPr id="4" name="Rectangle 3"/>
          <p:cNvSpPr/>
          <p:nvPr/>
        </p:nvSpPr>
        <p:spPr>
          <a:xfrm>
            <a:off x="576064" y="6372036"/>
            <a:ext cx="8244408" cy="369332"/>
          </a:xfrm>
          <a:prstGeom prst="rect">
            <a:avLst/>
          </a:prstGeom>
        </p:spPr>
        <p:txBody>
          <a:bodyPr wrap="square">
            <a:spAutoFit/>
          </a:bodyPr>
          <a:lstStyle/>
          <a:p>
            <a:pPr algn="ctr"/>
            <a:r>
              <a:rPr lang="en-US">
                <a:solidFill>
                  <a:schemeClr val="bg2">
                    <a:lumMod val="10000"/>
                  </a:schemeClr>
                </a:solidFill>
              </a:rPr>
              <a:t>Uang seragam Rp.550.000 pertahun &amp; Transportasi 500.000 perbulan</a:t>
            </a:r>
          </a:p>
        </p:txBody>
      </p:sp>
      <p:sp>
        <p:nvSpPr>
          <p:cNvPr id="5" name="TextBox 4"/>
          <p:cNvSpPr txBox="1"/>
          <p:nvPr/>
        </p:nvSpPr>
        <p:spPr>
          <a:xfrm>
            <a:off x="518745" y="44624"/>
            <a:ext cx="8321765" cy="461665"/>
          </a:xfrm>
          <a:prstGeom prst="rect">
            <a:avLst/>
          </a:prstGeom>
          <a:noFill/>
        </p:spPr>
        <p:txBody>
          <a:bodyPr wrap="none" rtlCol="0">
            <a:spAutoFit/>
          </a:bodyPr>
          <a:lstStyle/>
          <a:p>
            <a:r>
              <a:rPr lang="id-ID" sz="2400" smtClean="0"/>
              <a:t>INSENTIF HARAPAN PETUGAS PUSKESMAS DI DAERAH TERPENCIL</a:t>
            </a:r>
            <a:endParaRPr lang="en-US" sz="2400"/>
          </a:p>
        </p:txBody>
      </p:sp>
    </p:spTree>
    <p:extLst>
      <p:ext uri="{BB962C8B-B14F-4D97-AF65-F5344CB8AC3E}">
        <p14:creationId xmlns:p14="http://schemas.microsoft.com/office/powerpoint/2010/main" val="276480608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83568" y="754826"/>
            <a:ext cx="7912496" cy="3970318"/>
          </a:xfrm>
          <a:prstGeom prst="rect">
            <a:avLst/>
          </a:prstGeom>
        </p:spPr>
        <p:txBody>
          <a:bodyPr wrap="square">
            <a:spAutoFit/>
          </a:bodyPr>
          <a:lstStyle/>
          <a:p>
            <a:pPr marL="342900" indent="-342900" algn="just">
              <a:buFont typeface="Arial" pitchFamily="34" charset="0"/>
              <a:buChar char="•"/>
            </a:pPr>
            <a:r>
              <a:rPr lang="id-ID" sz="2800" smtClean="0">
                <a:solidFill>
                  <a:schemeClr val="bg2">
                    <a:lumMod val="10000"/>
                  </a:schemeClr>
                </a:solidFill>
                <a:ea typeface="Calibri" panose="020F0502020204030204" pitchFamily="34" charset="0"/>
                <a:cs typeface="Arial" panose="020B0604020202020204" pitchFamily="34" charset="0"/>
              </a:rPr>
              <a:t>Insentif yang sudah ada </a:t>
            </a:r>
            <a:r>
              <a:rPr lang="id-ID" sz="2800">
                <a:solidFill>
                  <a:schemeClr val="bg2">
                    <a:lumMod val="10000"/>
                  </a:schemeClr>
                </a:solidFill>
                <a:ea typeface="Calibri" panose="020F0502020204030204" pitchFamily="34" charset="0"/>
                <a:cs typeface="Arial" panose="020B0604020202020204" pitchFamily="34" charset="0"/>
              </a:rPr>
              <a:t>(sesuai ketentuan) </a:t>
            </a:r>
            <a:r>
              <a:rPr lang="id-ID" sz="2800" smtClean="0">
                <a:solidFill>
                  <a:schemeClr val="bg2">
                    <a:lumMod val="10000"/>
                  </a:schemeClr>
                </a:solidFill>
                <a:ea typeface="Calibri" panose="020F0502020204030204" pitchFamily="34" charset="0"/>
                <a:cs typeface="Arial" panose="020B0604020202020204" pitchFamily="34" charset="0"/>
              </a:rPr>
              <a:t>relatif lancar</a:t>
            </a:r>
          </a:p>
          <a:p>
            <a:pPr marL="342900" indent="-342900" algn="just">
              <a:buFont typeface="Arial" pitchFamily="34" charset="0"/>
              <a:buChar char="•"/>
            </a:pPr>
            <a:r>
              <a:rPr lang="id-ID" sz="2800" smtClean="0">
                <a:solidFill>
                  <a:schemeClr val="bg2">
                    <a:lumMod val="10000"/>
                  </a:schemeClr>
                </a:solidFill>
                <a:cs typeface="Arial" panose="020B0604020202020204" pitchFamily="34" charset="0"/>
              </a:rPr>
              <a:t>Besaran tidak selalu memadai utk kondisi yang variatif</a:t>
            </a:r>
          </a:p>
          <a:p>
            <a:pPr marL="342900" indent="-342900" algn="just">
              <a:buFont typeface="Arial" pitchFamily="34" charset="0"/>
              <a:buChar char="•"/>
            </a:pPr>
            <a:r>
              <a:rPr lang="id-ID" sz="2800" smtClean="0">
                <a:solidFill>
                  <a:schemeClr val="bg2">
                    <a:lumMod val="10000"/>
                  </a:schemeClr>
                </a:solidFill>
                <a:cs typeface="Arial" panose="020B0604020202020204" pitchFamily="34" charset="0"/>
              </a:rPr>
              <a:t>Penambahan insentif oleh pemda sulit karena perlu dasar hukum yang dikeluarkan oleh pemda dengan persetujuan DPRD</a:t>
            </a:r>
          </a:p>
          <a:p>
            <a:pPr marL="342900" indent="-342900" algn="just">
              <a:buFont typeface="Arial" pitchFamily="34" charset="0"/>
              <a:buChar char="•"/>
            </a:pPr>
            <a:r>
              <a:rPr lang="id-ID" sz="2800" smtClean="0">
                <a:solidFill>
                  <a:schemeClr val="bg2">
                    <a:lumMod val="10000"/>
                  </a:schemeClr>
                </a:solidFill>
                <a:cs typeface="Arial" panose="020B0604020202020204" pitchFamily="34" charset="0"/>
              </a:rPr>
              <a:t>Ada permintaan melalui pemda (sbg mekanisme kontrol)</a:t>
            </a:r>
            <a:endParaRPr lang="en-US" sz="2800">
              <a:solidFill>
                <a:schemeClr val="bg2">
                  <a:lumMod val="10000"/>
                </a:schemeClr>
              </a:solidFill>
            </a:endParaRPr>
          </a:p>
        </p:txBody>
      </p:sp>
      <p:sp>
        <p:nvSpPr>
          <p:cNvPr id="4" name="Title 3"/>
          <p:cNvSpPr>
            <a:spLocks noGrp="1"/>
          </p:cNvSpPr>
          <p:nvPr>
            <p:ph type="title" idx="4294967295"/>
          </p:nvPr>
        </p:nvSpPr>
        <p:spPr/>
        <p:txBody>
          <a:bodyPr/>
          <a:lstStyle/>
          <a:p>
            <a:pPr marL="0" marR="0" indent="0" algn="l" defTabSz="914400" rtl="0" eaLnBrk="1" fontAlgn="auto" latinLnBrk="0" hangingPunct="1">
              <a:lnSpc>
                <a:spcPct val="100000"/>
              </a:lnSpc>
              <a:spcBef>
                <a:spcPct val="0"/>
              </a:spcBef>
              <a:spcAft>
                <a:spcPts val="0"/>
              </a:spcAft>
              <a:buClrTx/>
              <a:buSzTx/>
              <a:buFontTx/>
              <a:buNone/>
              <a:tabLst/>
              <a:defRPr/>
            </a:pPr>
            <a:r>
              <a:rPr lang="id-ID" sz="3600" b="1" kern="1200" smtClean="0">
                <a:ln w="12700">
                  <a:solidFill>
                    <a:schemeClr val="tx2"/>
                  </a:solidFill>
                </a:ln>
                <a:solidFill>
                  <a:schemeClr val="bg1"/>
                </a:solidFill>
                <a:effectLst/>
                <a:latin typeface="+mj-lt"/>
                <a:ea typeface="+mj-ea"/>
                <a:cs typeface="+mj-cs"/>
              </a:rPr>
              <a:t>M</a:t>
            </a:r>
            <a:r>
              <a:rPr lang="en-US" sz="3600" b="1" kern="1200" smtClean="0">
                <a:ln w="12700">
                  <a:solidFill>
                    <a:schemeClr val="tx2"/>
                  </a:solidFill>
                </a:ln>
                <a:solidFill>
                  <a:schemeClr val="bg1"/>
                </a:solidFill>
                <a:effectLst/>
                <a:latin typeface="+mj-lt"/>
                <a:ea typeface="+mj-ea"/>
                <a:cs typeface="+mj-cs"/>
              </a:rPr>
              <a:t>asalah</a:t>
            </a:r>
            <a:r>
              <a:rPr lang="id-ID" sz="3600" b="1" kern="1200" smtClean="0">
                <a:ln w="12700">
                  <a:solidFill>
                    <a:schemeClr val="tx2"/>
                  </a:solidFill>
                </a:ln>
                <a:solidFill>
                  <a:schemeClr val="bg1"/>
                </a:solidFill>
                <a:effectLst/>
                <a:latin typeface="+mj-lt"/>
                <a:ea typeface="+mj-ea"/>
                <a:cs typeface="+mj-cs"/>
              </a:rPr>
              <a:t>2</a:t>
            </a:r>
            <a:r>
              <a:rPr lang="en-US" sz="3600" b="1" kern="1200" smtClean="0">
                <a:ln w="12700">
                  <a:solidFill>
                    <a:schemeClr val="tx2"/>
                  </a:solidFill>
                </a:ln>
                <a:solidFill>
                  <a:schemeClr val="bg1"/>
                </a:solidFill>
                <a:effectLst/>
                <a:latin typeface="+mj-lt"/>
                <a:ea typeface="+mj-ea"/>
                <a:cs typeface="+mj-cs"/>
              </a:rPr>
              <a:t> dalam pemberian insentif</a:t>
            </a:r>
            <a:endParaRPr lang="en-US" sz="3600" smtClean="0">
              <a:effectLst/>
            </a:endParaRPr>
          </a:p>
        </p:txBody>
      </p:sp>
    </p:spTree>
    <p:extLst>
      <p:ext uri="{BB962C8B-B14F-4D97-AF65-F5344CB8AC3E}">
        <p14:creationId xmlns:p14="http://schemas.microsoft.com/office/powerpoint/2010/main" val="419716569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ubtitle 2"/>
          <p:cNvSpPr txBox="1">
            <a:spLocks/>
          </p:cNvSpPr>
          <p:nvPr/>
        </p:nvSpPr>
        <p:spPr>
          <a:xfrm>
            <a:off x="992997" y="6093296"/>
            <a:ext cx="7140390" cy="567198"/>
          </a:xfrm>
          <a:prstGeom prst="rect">
            <a:avLst/>
          </a:prstGeom>
        </p:spPr>
        <p:txBody>
          <a:bodyP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n-US" sz="2800" b="1" dirty="0" smtClean="0">
                <a:solidFill>
                  <a:schemeClr val="tx1"/>
                </a:solidFill>
              </a:rPr>
              <a:t>LATAR BELAKANG</a:t>
            </a:r>
          </a:p>
          <a:p>
            <a:pPr algn="ctr"/>
            <a:endParaRPr lang="en-US" dirty="0"/>
          </a:p>
        </p:txBody>
      </p:sp>
      <p:grpSp>
        <p:nvGrpSpPr>
          <p:cNvPr id="15" name="Group 14"/>
          <p:cNvGrpSpPr/>
          <p:nvPr/>
        </p:nvGrpSpPr>
        <p:grpSpPr>
          <a:xfrm>
            <a:off x="594329" y="726963"/>
            <a:ext cx="8353221" cy="5070025"/>
            <a:chOff x="656308" y="886991"/>
            <a:chExt cx="8353221" cy="5070025"/>
          </a:xfrm>
        </p:grpSpPr>
        <p:sp>
          <p:nvSpPr>
            <p:cNvPr id="3" name="Rectangle 2"/>
            <p:cNvSpPr/>
            <p:nvPr/>
          </p:nvSpPr>
          <p:spPr>
            <a:xfrm>
              <a:off x="4563192" y="931148"/>
              <a:ext cx="4277187" cy="1277273"/>
            </a:xfrm>
            <a:prstGeom prst="rect">
              <a:avLst/>
            </a:prstGeom>
            <a:ln>
              <a:solidFill>
                <a:schemeClr val="accent1"/>
              </a:solidFill>
            </a:ln>
          </p:spPr>
          <p:txBody>
            <a:bodyPr wrap="square">
              <a:spAutoFit/>
            </a:bodyPr>
            <a:lstStyle/>
            <a:p>
              <a:pPr algn="ctr">
                <a:spcAft>
                  <a:spcPts val="600"/>
                </a:spcAft>
              </a:pPr>
              <a:r>
                <a:rPr lang="id-ID" dirty="0" smtClean="0">
                  <a:ln>
                    <a:solidFill>
                      <a:schemeClr val="tx1"/>
                    </a:solidFill>
                  </a:ln>
                  <a:solidFill>
                    <a:schemeClr val="bg2">
                      <a:lumMod val="10000"/>
                    </a:schemeClr>
                  </a:solidFill>
                  <a:effectLst/>
                  <a:latin typeface="Calibri" panose="020F0502020204030204" pitchFamily="34" charset="0"/>
                  <a:ea typeface="Calibri" panose="020F0502020204030204" pitchFamily="34" charset="0"/>
                  <a:cs typeface="Arial" panose="020B0604020202020204" pitchFamily="34" charset="0"/>
                </a:rPr>
                <a:t>Keputusan Menteri Kesehatan </a:t>
              </a:r>
              <a:endParaRPr lang="en-US" dirty="0" smtClean="0">
                <a:ln>
                  <a:solidFill>
                    <a:schemeClr val="tx1"/>
                  </a:solidFill>
                </a:ln>
                <a:solidFill>
                  <a:schemeClr val="bg2">
                    <a:lumMod val="10000"/>
                  </a:schemeClr>
                </a:solidFill>
                <a:effectLst/>
                <a:latin typeface="Calibri" panose="020F0502020204030204" pitchFamily="34" charset="0"/>
                <a:ea typeface="Calibri" panose="020F0502020204030204" pitchFamily="34" charset="0"/>
                <a:cs typeface="Arial" panose="020B0604020202020204" pitchFamily="34" charset="0"/>
              </a:endParaRPr>
            </a:p>
            <a:p>
              <a:pPr algn="ctr">
                <a:spcAft>
                  <a:spcPts val="600"/>
                </a:spcAft>
              </a:pPr>
              <a:r>
                <a:rPr lang="id-ID" dirty="0" smtClean="0">
                  <a:ln>
                    <a:solidFill>
                      <a:schemeClr val="tx1"/>
                    </a:solidFill>
                  </a:ln>
                  <a:solidFill>
                    <a:schemeClr val="bg2">
                      <a:lumMod val="10000"/>
                    </a:schemeClr>
                  </a:solidFill>
                  <a:effectLst/>
                  <a:latin typeface="Calibri" panose="020F0502020204030204" pitchFamily="34" charset="0"/>
                  <a:ea typeface="Calibri" panose="020F0502020204030204" pitchFamily="34" charset="0"/>
                  <a:cs typeface="Arial" panose="020B0604020202020204" pitchFamily="34" charset="0"/>
                </a:rPr>
                <a:t>Nomor 1307/MENKES/SK/IX/2010 tentang Penghasilan Pokok dan Insentif khusus dokter PTT dan bidan PTT </a:t>
              </a:r>
              <a:endParaRPr lang="en-US" dirty="0" smtClean="0">
                <a:ln>
                  <a:solidFill>
                    <a:schemeClr val="tx1"/>
                  </a:solidFill>
                </a:ln>
                <a:solidFill>
                  <a:schemeClr val="bg2">
                    <a:lumMod val="10000"/>
                  </a:schemeClr>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4" name="Rectangle 3"/>
            <p:cNvSpPr/>
            <p:nvPr/>
          </p:nvSpPr>
          <p:spPr>
            <a:xfrm>
              <a:off x="656309" y="5233741"/>
              <a:ext cx="3414021" cy="723275"/>
            </a:xfrm>
            <a:prstGeom prst="rect">
              <a:avLst/>
            </a:prstGeom>
            <a:ln>
              <a:solidFill>
                <a:schemeClr val="accent1"/>
              </a:solidFill>
            </a:ln>
          </p:spPr>
          <p:txBody>
            <a:bodyPr wrap="square">
              <a:spAutoFit/>
            </a:bodyPr>
            <a:lstStyle/>
            <a:p>
              <a:pPr algn="ctr">
                <a:spcAft>
                  <a:spcPts val="600"/>
                </a:spcAft>
              </a:pPr>
              <a:r>
                <a:rPr lang="en-US" dirty="0" smtClean="0">
                  <a:solidFill>
                    <a:schemeClr val="bg2">
                      <a:lumMod val="10000"/>
                    </a:schemeClr>
                  </a:solidFill>
                  <a:latin typeface="Calibri" panose="020F0502020204030204" pitchFamily="34" charset="0"/>
                  <a:ea typeface="Calibri" panose="020F0502020204030204" pitchFamily="34" charset="0"/>
                  <a:cs typeface="Arial" panose="020B0604020202020204" pitchFamily="34" charset="0"/>
                </a:rPr>
                <a:t>Daerah </a:t>
              </a:r>
              <a:r>
                <a:rPr lang="id-ID" dirty="0" smtClean="0">
                  <a:solidFill>
                    <a:schemeClr val="bg2">
                      <a:lumMod val="10000"/>
                    </a:schemeClr>
                  </a:solidFill>
                  <a:effectLst/>
                  <a:latin typeface="Calibri" panose="020F0502020204030204" pitchFamily="34" charset="0"/>
                  <a:ea typeface="Calibri" panose="020F0502020204030204" pitchFamily="34" charset="0"/>
                  <a:cs typeface="Arial" panose="020B0604020202020204" pitchFamily="34" charset="0"/>
                </a:rPr>
                <a:t>kurang diminati</a:t>
              </a:r>
              <a:endParaRPr lang="en-US" dirty="0" smtClean="0">
                <a:solidFill>
                  <a:schemeClr val="bg2">
                    <a:lumMod val="10000"/>
                  </a:schemeClr>
                </a:solidFill>
                <a:effectLst/>
                <a:latin typeface="Calibri" panose="020F0502020204030204" pitchFamily="34" charset="0"/>
                <a:ea typeface="Calibri" panose="020F0502020204030204" pitchFamily="34" charset="0"/>
                <a:cs typeface="Arial" panose="020B0604020202020204" pitchFamily="34" charset="0"/>
              </a:endParaRPr>
            </a:p>
            <a:p>
              <a:pPr algn="ctr">
                <a:spcAft>
                  <a:spcPts val="600"/>
                </a:spcAft>
              </a:pPr>
              <a:r>
                <a:rPr lang="en-US" dirty="0" smtClean="0">
                  <a:solidFill>
                    <a:schemeClr val="bg2">
                      <a:lumMod val="10000"/>
                    </a:schemeClr>
                  </a:solidFill>
                  <a:latin typeface="Calibri" panose="020F0502020204030204" pitchFamily="34" charset="0"/>
                  <a:ea typeface="Calibri" panose="020F0502020204030204" pitchFamily="34" charset="0"/>
                  <a:cs typeface="Arial" panose="020B0604020202020204" pitchFamily="34" charset="0"/>
                </a:rPr>
                <a:t>(INDONESIA – </a:t>
              </a:r>
              <a:r>
                <a:rPr lang="en-US" dirty="0" err="1" smtClean="0">
                  <a:solidFill>
                    <a:schemeClr val="bg2">
                      <a:lumMod val="10000"/>
                    </a:schemeClr>
                  </a:solidFill>
                  <a:latin typeface="Calibri" panose="020F0502020204030204" pitchFamily="34" charset="0"/>
                  <a:ea typeface="Calibri" panose="020F0502020204030204" pitchFamily="34" charset="0"/>
                  <a:cs typeface="Arial" panose="020B0604020202020204" pitchFamily="34" charset="0"/>
                </a:rPr>
                <a:t>kepulauan</a:t>
              </a:r>
              <a:r>
                <a:rPr lang="en-US" dirty="0" smtClean="0">
                  <a:solidFill>
                    <a:schemeClr val="bg2">
                      <a:lumMod val="10000"/>
                    </a:schemeClr>
                  </a:solidFill>
                  <a:latin typeface="Calibri" panose="020F0502020204030204" pitchFamily="34" charset="0"/>
                  <a:ea typeface="Calibri" panose="020F0502020204030204" pitchFamily="34" charset="0"/>
                  <a:cs typeface="Arial" panose="020B0604020202020204" pitchFamily="34" charset="0"/>
                </a:rPr>
                <a:t>)</a:t>
              </a:r>
              <a:r>
                <a:rPr lang="en-US" dirty="0" smtClean="0">
                  <a:solidFill>
                    <a:schemeClr val="bg2">
                      <a:lumMod val="10000"/>
                    </a:schemeClr>
                  </a:solidFill>
                  <a:effectLst/>
                  <a:latin typeface="Calibri" panose="020F0502020204030204" pitchFamily="34" charset="0"/>
                  <a:ea typeface="Calibri" panose="020F0502020204030204" pitchFamily="34" charset="0"/>
                  <a:cs typeface="Arial" panose="020B0604020202020204" pitchFamily="34" charset="0"/>
                </a:rPr>
                <a:t> </a:t>
              </a:r>
            </a:p>
          </p:txBody>
        </p:sp>
        <p:sp>
          <p:nvSpPr>
            <p:cNvPr id="5" name="Rectangle 4"/>
            <p:cNvSpPr/>
            <p:nvPr/>
          </p:nvSpPr>
          <p:spPr>
            <a:xfrm>
              <a:off x="656308" y="886991"/>
              <a:ext cx="3414021" cy="4308872"/>
            </a:xfrm>
            <a:prstGeom prst="rect">
              <a:avLst/>
            </a:prstGeom>
            <a:ln>
              <a:solidFill>
                <a:schemeClr val="accent1"/>
              </a:solidFill>
            </a:ln>
          </p:spPr>
          <p:txBody>
            <a:bodyPr wrap="square">
              <a:spAutoFit/>
            </a:bodyPr>
            <a:lstStyle/>
            <a:p>
              <a:pPr marL="285750" indent="-285750">
                <a:spcAft>
                  <a:spcPts val="600"/>
                </a:spcAft>
                <a:buFont typeface="Wingdings" panose="05000000000000000000" pitchFamily="2" charset="2"/>
                <a:buChar char="Ø"/>
              </a:pPr>
              <a:r>
                <a:rPr lang="en-US" dirty="0" smtClean="0">
                  <a:solidFill>
                    <a:schemeClr val="bg2">
                      <a:lumMod val="10000"/>
                    </a:schemeClr>
                  </a:solidFill>
                  <a:effectLst/>
                  <a:latin typeface="Calibri" panose="020F0502020204030204" pitchFamily="34" charset="0"/>
                  <a:ea typeface="Calibri" panose="020F0502020204030204" pitchFamily="34" charset="0"/>
                  <a:cs typeface="Arial" panose="020B0604020202020204" pitchFamily="34" charset="0"/>
                </a:rPr>
                <a:t>S</a:t>
              </a:r>
              <a:r>
                <a:rPr lang="id-ID" dirty="0" smtClean="0">
                  <a:solidFill>
                    <a:schemeClr val="bg2">
                      <a:lumMod val="10000"/>
                    </a:schemeClr>
                  </a:solidFill>
                  <a:effectLst/>
                  <a:latin typeface="Calibri" panose="020F0502020204030204" pitchFamily="34" charset="0"/>
                  <a:ea typeface="Calibri" panose="020F0502020204030204" pitchFamily="34" charset="0"/>
                  <a:cs typeface="Arial" panose="020B0604020202020204" pitchFamily="34" charset="0"/>
                </a:rPr>
                <a:t>ituasi geografi</a:t>
              </a:r>
              <a:endParaRPr lang="en-US" dirty="0" smtClean="0">
                <a:solidFill>
                  <a:schemeClr val="bg2">
                    <a:lumMod val="10000"/>
                  </a:schemeClr>
                </a:solidFill>
                <a:effectLst/>
                <a:latin typeface="Calibri" panose="020F0502020204030204" pitchFamily="34" charset="0"/>
                <a:ea typeface="Calibri" panose="020F0502020204030204" pitchFamily="34" charset="0"/>
                <a:cs typeface="Arial" panose="020B0604020202020204" pitchFamily="34" charset="0"/>
              </a:endParaRPr>
            </a:p>
            <a:p>
              <a:pPr marL="285750" indent="-285750">
                <a:spcAft>
                  <a:spcPts val="600"/>
                </a:spcAft>
                <a:buFont typeface="Wingdings" panose="05000000000000000000" pitchFamily="2" charset="2"/>
                <a:buChar char="Ø"/>
              </a:pPr>
              <a:r>
                <a:rPr lang="en-US" dirty="0">
                  <a:solidFill>
                    <a:schemeClr val="bg2">
                      <a:lumMod val="10000"/>
                    </a:schemeClr>
                  </a:solidFill>
                  <a:latin typeface="Calibri" panose="020F0502020204030204" pitchFamily="34" charset="0"/>
                  <a:ea typeface="Calibri" panose="020F0502020204030204" pitchFamily="34" charset="0"/>
                  <a:cs typeface="Arial" panose="020B0604020202020204" pitchFamily="34" charset="0"/>
                </a:rPr>
                <a:t>S</a:t>
              </a:r>
              <a:r>
                <a:rPr lang="id-ID" dirty="0" smtClean="0">
                  <a:solidFill>
                    <a:schemeClr val="bg2">
                      <a:lumMod val="10000"/>
                    </a:schemeClr>
                  </a:solidFill>
                  <a:effectLst/>
                  <a:latin typeface="Calibri" panose="020F0502020204030204" pitchFamily="34" charset="0"/>
                  <a:ea typeface="Calibri" panose="020F0502020204030204" pitchFamily="34" charset="0"/>
                  <a:cs typeface="Arial" panose="020B0604020202020204" pitchFamily="34" charset="0"/>
                </a:rPr>
                <a:t>osial budaya</a:t>
              </a:r>
              <a:r>
                <a:rPr lang="en-US" dirty="0" smtClean="0">
                  <a:solidFill>
                    <a:schemeClr val="bg2">
                      <a:lumMod val="10000"/>
                    </a:schemeClr>
                  </a:solidFill>
                  <a:effectLst/>
                  <a:latin typeface="Calibri" panose="020F0502020204030204" pitchFamily="34" charset="0"/>
                  <a:ea typeface="Calibri" panose="020F0502020204030204" pitchFamily="34" charset="0"/>
                  <a:cs typeface="Arial" panose="020B0604020202020204" pitchFamily="34" charset="0"/>
                </a:rPr>
                <a:t> </a:t>
              </a:r>
              <a:r>
                <a:rPr lang="en-US" dirty="0" err="1" smtClean="0">
                  <a:solidFill>
                    <a:schemeClr val="bg2">
                      <a:lumMod val="10000"/>
                    </a:schemeClr>
                  </a:solidFill>
                  <a:effectLst/>
                  <a:latin typeface="Calibri" panose="020F0502020204030204" pitchFamily="34" charset="0"/>
                  <a:ea typeface="Calibri" panose="020F0502020204030204" pitchFamily="34" charset="0"/>
                  <a:cs typeface="Arial" panose="020B0604020202020204" pitchFamily="34" charset="0"/>
                </a:rPr>
                <a:t>dan</a:t>
              </a:r>
              <a:r>
                <a:rPr lang="en-US" dirty="0" smtClean="0">
                  <a:solidFill>
                    <a:schemeClr val="bg2">
                      <a:lumMod val="10000"/>
                    </a:schemeClr>
                  </a:solidFill>
                  <a:effectLst/>
                  <a:latin typeface="Calibri" panose="020F0502020204030204" pitchFamily="34" charset="0"/>
                  <a:ea typeface="Calibri" panose="020F0502020204030204" pitchFamily="34" charset="0"/>
                  <a:cs typeface="Arial" panose="020B0604020202020204" pitchFamily="34" charset="0"/>
                </a:rPr>
                <a:t> </a:t>
              </a:r>
              <a:r>
                <a:rPr lang="en-US" dirty="0" smtClean="0">
                  <a:solidFill>
                    <a:schemeClr val="bg2">
                      <a:lumMod val="10000"/>
                    </a:schemeClr>
                  </a:solidFill>
                  <a:latin typeface="Calibri" panose="020F0502020204030204" pitchFamily="34" charset="0"/>
                  <a:ea typeface="Calibri" panose="020F0502020204030204" pitchFamily="34" charset="0"/>
                  <a:cs typeface="Arial" panose="020B0604020202020204" pitchFamily="34" charset="0"/>
                </a:rPr>
                <a:t>A</a:t>
              </a:r>
              <a:r>
                <a:rPr lang="id-ID" dirty="0" smtClean="0">
                  <a:solidFill>
                    <a:schemeClr val="bg2">
                      <a:lumMod val="10000"/>
                    </a:schemeClr>
                  </a:solidFill>
                  <a:effectLst/>
                  <a:latin typeface="Calibri" panose="020F0502020204030204" pitchFamily="34" charset="0"/>
                  <a:ea typeface="Calibri" panose="020F0502020204030204" pitchFamily="34" charset="0"/>
                  <a:cs typeface="Arial" panose="020B0604020202020204" pitchFamily="34" charset="0"/>
                </a:rPr>
                <a:t>dat istiadat</a:t>
              </a:r>
              <a:endParaRPr lang="en-US" dirty="0" smtClean="0">
                <a:solidFill>
                  <a:schemeClr val="bg2">
                    <a:lumMod val="10000"/>
                  </a:schemeClr>
                </a:solidFill>
                <a:effectLst/>
                <a:latin typeface="Calibri" panose="020F0502020204030204" pitchFamily="34" charset="0"/>
                <a:ea typeface="Calibri" panose="020F0502020204030204" pitchFamily="34" charset="0"/>
                <a:cs typeface="Arial" panose="020B0604020202020204" pitchFamily="34" charset="0"/>
              </a:endParaRPr>
            </a:p>
            <a:p>
              <a:pPr marL="285750" indent="-285750">
                <a:spcAft>
                  <a:spcPts val="600"/>
                </a:spcAft>
                <a:buFont typeface="Wingdings" panose="05000000000000000000" pitchFamily="2" charset="2"/>
                <a:buChar char="Ø"/>
              </a:pPr>
              <a:r>
                <a:rPr lang="en-US" dirty="0">
                  <a:solidFill>
                    <a:schemeClr val="bg2">
                      <a:lumMod val="10000"/>
                    </a:schemeClr>
                  </a:solidFill>
                  <a:latin typeface="Calibri" panose="020F0502020204030204" pitchFamily="34" charset="0"/>
                  <a:ea typeface="Calibri" panose="020F0502020204030204" pitchFamily="34" charset="0"/>
                  <a:cs typeface="Arial" panose="020B0604020202020204" pitchFamily="34" charset="0"/>
                </a:rPr>
                <a:t>K</a:t>
              </a:r>
              <a:r>
                <a:rPr lang="id-ID" dirty="0" smtClean="0">
                  <a:solidFill>
                    <a:schemeClr val="bg2">
                      <a:lumMod val="10000"/>
                    </a:schemeClr>
                  </a:solidFill>
                  <a:effectLst/>
                  <a:latin typeface="Calibri" panose="020F0502020204030204" pitchFamily="34" charset="0"/>
                  <a:ea typeface="Calibri" panose="020F0502020204030204" pitchFamily="34" charset="0"/>
                  <a:cs typeface="Arial" panose="020B0604020202020204" pitchFamily="34" charset="0"/>
                </a:rPr>
                <a:t>ondisi ekonomi daerah dan penduduknya</a:t>
              </a:r>
              <a:endParaRPr lang="en-US" dirty="0" smtClean="0">
                <a:solidFill>
                  <a:schemeClr val="bg2">
                    <a:lumMod val="10000"/>
                  </a:schemeClr>
                </a:solidFill>
                <a:effectLst/>
                <a:latin typeface="Calibri" panose="020F0502020204030204" pitchFamily="34" charset="0"/>
                <a:ea typeface="Calibri" panose="020F0502020204030204" pitchFamily="34" charset="0"/>
                <a:cs typeface="Arial" panose="020B0604020202020204" pitchFamily="34" charset="0"/>
              </a:endParaRPr>
            </a:p>
            <a:p>
              <a:pPr marL="285750" indent="-285750">
                <a:spcAft>
                  <a:spcPts val="600"/>
                </a:spcAft>
                <a:buFont typeface="Wingdings" panose="05000000000000000000" pitchFamily="2" charset="2"/>
                <a:buChar char="Ø"/>
              </a:pPr>
              <a:r>
                <a:rPr lang="en-US" dirty="0">
                  <a:solidFill>
                    <a:schemeClr val="bg2">
                      <a:lumMod val="10000"/>
                    </a:schemeClr>
                  </a:solidFill>
                  <a:latin typeface="Calibri" panose="020F0502020204030204" pitchFamily="34" charset="0"/>
                  <a:ea typeface="Calibri" panose="020F0502020204030204" pitchFamily="34" charset="0"/>
                  <a:cs typeface="Arial" panose="020B0604020202020204" pitchFamily="34" charset="0"/>
                </a:rPr>
                <a:t>P</a:t>
              </a:r>
              <a:r>
                <a:rPr lang="id-ID" dirty="0" smtClean="0">
                  <a:solidFill>
                    <a:schemeClr val="bg2">
                      <a:lumMod val="10000"/>
                    </a:schemeClr>
                  </a:solidFill>
                  <a:effectLst/>
                  <a:latin typeface="Calibri" panose="020F0502020204030204" pitchFamily="34" charset="0"/>
                  <a:ea typeface="Calibri" panose="020F0502020204030204" pitchFamily="34" charset="0"/>
                  <a:cs typeface="Arial" panose="020B0604020202020204" pitchFamily="34" charset="0"/>
                </a:rPr>
                <a:t>eluang karir</a:t>
              </a:r>
              <a:endParaRPr lang="en-US" dirty="0" smtClean="0">
                <a:solidFill>
                  <a:schemeClr val="bg2">
                    <a:lumMod val="10000"/>
                  </a:schemeClr>
                </a:solidFill>
                <a:effectLst/>
                <a:latin typeface="Calibri" panose="020F0502020204030204" pitchFamily="34" charset="0"/>
                <a:ea typeface="Calibri" panose="020F0502020204030204" pitchFamily="34" charset="0"/>
                <a:cs typeface="Arial" panose="020B0604020202020204" pitchFamily="34" charset="0"/>
              </a:endParaRPr>
            </a:p>
            <a:p>
              <a:pPr marL="285750" indent="-285750">
                <a:spcAft>
                  <a:spcPts val="600"/>
                </a:spcAft>
                <a:buFont typeface="Wingdings" panose="05000000000000000000" pitchFamily="2" charset="2"/>
                <a:buChar char="Ø"/>
              </a:pPr>
              <a:r>
                <a:rPr lang="en-US" dirty="0">
                  <a:solidFill>
                    <a:schemeClr val="bg2">
                      <a:lumMod val="10000"/>
                    </a:schemeClr>
                  </a:solidFill>
                  <a:latin typeface="Calibri" panose="020F0502020204030204" pitchFamily="34" charset="0"/>
                  <a:ea typeface="Calibri" panose="020F0502020204030204" pitchFamily="34" charset="0"/>
                  <a:cs typeface="Arial" panose="020B0604020202020204" pitchFamily="34" charset="0"/>
                </a:rPr>
                <a:t>K</a:t>
              </a:r>
              <a:r>
                <a:rPr lang="id-ID" dirty="0" smtClean="0">
                  <a:solidFill>
                    <a:schemeClr val="bg2">
                      <a:lumMod val="10000"/>
                    </a:schemeClr>
                  </a:solidFill>
                  <a:effectLst/>
                  <a:latin typeface="Calibri" panose="020F0502020204030204" pitchFamily="34" charset="0"/>
                  <a:ea typeface="Calibri" panose="020F0502020204030204" pitchFamily="34" charset="0"/>
                  <a:cs typeface="Arial" panose="020B0604020202020204" pitchFamily="34" charset="0"/>
                </a:rPr>
                <a:t>elengkapan sarana fasilitas transportasi dan komunikasi</a:t>
              </a:r>
              <a:endParaRPr lang="en-US" dirty="0" smtClean="0">
                <a:solidFill>
                  <a:schemeClr val="bg2">
                    <a:lumMod val="10000"/>
                  </a:schemeClr>
                </a:solidFill>
                <a:effectLst/>
                <a:latin typeface="Calibri" panose="020F0502020204030204" pitchFamily="34" charset="0"/>
                <a:ea typeface="Calibri" panose="020F0502020204030204" pitchFamily="34" charset="0"/>
                <a:cs typeface="Arial" panose="020B0604020202020204" pitchFamily="34" charset="0"/>
              </a:endParaRPr>
            </a:p>
            <a:p>
              <a:pPr marL="285750" indent="-285750">
                <a:spcAft>
                  <a:spcPts val="600"/>
                </a:spcAft>
                <a:buFont typeface="Wingdings" panose="05000000000000000000" pitchFamily="2" charset="2"/>
                <a:buChar char="Ø"/>
              </a:pPr>
              <a:r>
                <a:rPr lang="en-US" dirty="0">
                  <a:solidFill>
                    <a:schemeClr val="bg2">
                      <a:lumMod val="10000"/>
                    </a:schemeClr>
                  </a:solidFill>
                  <a:latin typeface="Calibri" panose="020F0502020204030204" pitchFamily="34" charset="0"/>
                  <a:ea typeface="Calibri" panose="020F0502020204030204" pitchFamily="34" charset="0"/>
                  <a:cs typeface="Arial" panose="020B0604020202020204" pitchFamily="34" charset="0"/>
                </a:rPr>
                <a:t>P</a:t>
              </a:r>
              <a:r>
                <a:rPr lang="id-ID" dirty="0" smtClean="0">
                  <a:solidFill>
                    <a:schemeClr val="bg2">
                      <a:lumMod val="10000"/>
                    </a:schemeClr>
                  </a:solidFill>
                  <a:effectLst/>
                  <a:latin typeface="Calibri" panose="020F0502020204030204" pitchFamily="34" charset="0"/>
                  <a:ea typeface="Calibri" panose="020F0502020204030204" pitchFamily="34" charset="0"/>
                  <a:cs typeface="Arial" panose="020B0604020202020204" pitchFamily="34" charset="0"/>
                </a:rPr>
                <a:t>elayanan administrasi</a:t>
              </a:r>
              <a:endParaRPr lang="en-US" dirty="0" smtClean="0">
                <a:solidFill>
                  <a:schemeClr val="bg2">
                    <a:lumMod val="10000"/>
                  </a:schemeClr>
                </a:solidFill>
                <a:effectLst/>
                <a:latin typeface="Calibri" panose="020F0502020204030204" pitchFamily="34" charset="0"/>
                <a:ea typeface="Calibri" panose="020F0502020204030204" pitchFamily="34" charset="0"/>
                <a:cs typeface="Arial" panose="020B0604020202020204" pitchFamily="34" charset="0"/>
              </a:endParaRPr>
            </a:p>
            <a:p>
              <a:pPr marL="285750" indent="-285750">
                <a:spcAft>
                  <a:spcPts val="600"/>
                </a:spcAft>
                <a:buFont typeface="Wingdings" panose="05000000000000000000" pitchFamily="2" charset="2"/>
                <a:buChar char="Ø"/>
              </a:pPr>
              <a:r>
                <a:rPr lang="en-US" dirty="0" smtClean="0">
                  <a:solidFill>
                    <a:schemeClr val="bg2">
                      <a:lumMod val="10000"/>
                    </a:schemeClr>
                  </a:solidFill>
                  <a:latin typeface="Calibri" panose="020F0502020204030204" pitchFamily="34" charset="0"/>
                  <a:ea typeface="Calibri" panose="020F0502020204030204" pitchFamily="34" charset="0"/>
                  <a:cs typeface="Arial" panose="020B0604020202020204" pitchFamily="34" charset="0"/>
                </a:rPr>
                <a:t>P</a:t>
              </a:r>
              <a:r>
                <a:rPr lang="id-ID" dirty="0" smtClean="0">
                  <a:solidFill>
                    <a:schemeClr val="bg2">
                      <a:lumMod val="10000"/>
                    </a:schemeClr>
                  </a:solidFill>
                  <a:effectLst/>
                  <a:latin typeface="Calibri" panose="020F0502020204030204" pitchFamily="34" charset="0"/>
                  <a:ea typeface="Calibri" panose="020F0502020204030204" pitchFamily="34" charset="0"/>
                  <a:cs typeface="Arial" panose="020B0604020202020204" pitchFamily="34" charset="0"/>
                </a:rPr>
                <a:t>eluang mengikuti pendidikan pelatihan atau pendidikan lanjutan</a:t>
              </a:r>
              <a:endParaRPr lang="en-US" dirty="0">
                <a:solidFill>
                  <a:schemeClr val="bg2">
                    <a:lumMod val="10000"/>
                  </a:schemeClr>
                </a:solidFill>
                <a:latin typeface="Calibri" panose="020F0502020204030204" pitchFamily="34" charset="0"/>
                <a:ea typeface="Calibri" panose="020F0502020204030204" pitchFamily="34" charset="0"/>
                <a:cs typeface="Arial" panose="020B0604020202020204" pitchFamily="34" charset="0"/>
              </a:endParaRPr>
            </a:p>
            <a:p>
              <a:pPr marL="285750" indent="-285750">
                <a:spcAft>
                  <a:spcPts val="600"/>
                </a:spcAft>
                <a:buFont typeface="Wingdings" panose="05000000000000000000" pitchFamily="2" charset="2"/>
                <a:buChar char="Ø"/>
              </a:pPr>
              <a:r>
                <a:rPr lang="en-US" dirty="0">
                  <a:solidFill>
                    <a:schemeClr val="bg2">
                      <a:lumMod val="10000"/>
                    </a:schemeClr>
                  </a:solidFill>
                  <a:latin typeface="Calibri" panose="020F0502020204030204" pitchFamily="34" charset="0"/>
                  <a:ea typeface="Calibri" panose="020F0502020204030204" pitchFamily="34" charset="0"/>
                  <a:cs typeface="Arial" panose="020B0604020202020204" pitchFamily="34" charset="0"/>
                </a:rPr>
                <a:t>L</a:t>
              </a:r>
              <a:r>
                <a:rPr lang="id-ID" dirty="0" smtClean="0">
                  <a:solidFill>
                    <a:schemeClr val="bg2">
                      <a:lumMod val="10000"/>
                    </a:schemeClr>
                  </a:solidFill>
                  <a:effectLst/>
                  <a:latin typeface="Calibri" panose="020F0502020204030204" pitchFamily="34" charset="0"/>
                  <a:ea typeface="Calibri" panose="020F0502020204030204" pitchFamily="34" charset="0"/>
                  <a:cs typeface="Arial" panose="020B0604020202020204" pitchFamily="34" charset="0"/>
                </a:rPr>
                <a:t>ama waktu penugasan</a:t>
              </a:r>
              <a:endParaRPr lang="en-US" dirty="0" smtClean="0">
                <a:solidFill>
                  <a:schemeClr val="bg2">
                    <a:lumMod val="10000"/>
                  </a:schemeClr>
                </a:solidFill>
                <a:effectLst/>
                <a:latin typeface="Calibri" panose="020F0502020204030204" pitchFamily="34" charset="0"/>
                <a:ea typeface="Calibri" panose="020F0502020204030204" pitchFamily="34" charset="0"/>
                <a:cs typeface="Arial" panose="020B0604020202020204" pitchFamily="34" charset="0"/>
              </a:endParaRPr>
            </a:p>
            <a:p>
              <a:pPr marL="285750" indent="-285750">
                <a:spcAft>
                  <a:spcPts val="600"/>
                </a:spcAft>
                <a:buFont typeface="Wingdings" panose="05000000000000000000" pitchFamily="2" charset="2"/>
                <a:buChar char="Ø"/>
              </a:pPr>
              <a:r>
                <a:rPr lang="en-US" dirty="0">
                  <a:solidFill>
                    <a:schemeClr val="bg2">
                      <a:lumMod val="10000"/>
                    </a:schemeClr>
                  </a:solidFill>
                  <a:latin typeface="Calibri" panose="020F0502020204030204" pitchFamily="34" charset="0"/>
                  <a:ea typeface="Calibri" panose="020F0502020204030204" pitchFamily="34" charset="0"/>
                  <a:cs typeface="Arial" panose="020B0604020202020204" pitchFamily="34" charset="0"/>
                </a:rPr>
                <a:t>C</a:t>
              </a:r>
              <a:r>
                <a:rPr lang="id-ID" dirty="0" smtClean="0">
                  <a:solidFill>
                    <a:schemeClr val="bg2">
                      <a:lumMod val="10000"/>
                    </a:schemeClr>
                  </a:solidFill>
                  <a:effectLst/>
                  <a:latin typeface="Calibri" panose="020F0502020204030204" pitchFamily="34" charset="0"/>
                  <a:ea typeface="Calibri" panose="020F0502020204030204" pitchFamily="34" charset="0"/>
                  <a:cs typeface="Arial" panose="020B0604020202020204" pitchFamily="34" charset="0"/>
                </a:rPr>
                <a:t>itra daerah tersebut</a:t>
              </a:r>
              <a:endParaRPr lang="en-US" dirty="0" smtClean="0">
                <a:solidFill>
                  <a:schemeClr val="bg2">
                    <a:lumMod val="10000"/>
                  </a:schemeClr>
                </a:solidFill>
                <a:effectLst/>
                <a:latin typeface="Calibri" panose="020F0502020204030204" pitchFamily="34" charset="0"/>
                <a:ea typeface="Calibri" panose="020F0502020204030204" pitchFamily="34" charset="0"/>
                <a:cs typeface="Arial" panose="020B0604020202020204" pitchFamily="34" charset="0"/>
              </a:endParaRPr>
            </a:p>
          </p:txBody>
        </p:sp>
        <p:sp>
          <p:nvSpPr>
            <p:cNvPr id="6" name="Rectangle 5"/>
            <p:cNvSpPr/>
            <p:nvPr/>
          </p:nvSpPr>
          <p:spPr>
            <a:xfrm>
              <a:off x="4563192" y="2232654"/>
              <a:ext cx="4277187" cy="523220"/>
            </a:xfrm>
            <a:prstGeom prst="rect">
              <a:avLst/>
            </a:prstGeom>
            <a:ln>
              <a:solidFill>
                <a:schemeClr val="accent1"/>
              </a:solidFill>
            </a:ln>
          </p:spPr>
          <p:txBody>
            <a:bodyPr wrap="square">
              <a:spAutoFit/>
            </a:bodyPr>
            <a:lstStyle/>
            <a:p>
              <a:pPr algn="ctr">
                <a:spcAft>
                  <a:spcPts val="600"/>
                </a:spcAft>
              </a:pPr>
              <a:r>
                <a:rPr lang="id-ID" sz="1400" dirty="0" smtClean="0">
                  <a:effectLst/>
                  <a:latin typeface="Calibri" panose="020F0502020204030204" pitchFamily="34" charset="0"/>
                  <a:ea typeface="Calibri" panose="020F0502020204030204" pitchFamily="34" charset="0"/>
                  <a:cs typeface="Arial" panose="020B0604020202020204" pitchFamily="34" charset="0"/>
                </a:rPr>
                <a:t>untuk memecahkan masalah keengganan tenaga kesehata</a:t>
              </a:r>
              <a:r>
                <a:rPr lang="en-US" sz="1400" dirty="0" smtClean="0">
                  <a:effectLst/>
                  <a:latin typeface="Calibri" panose="020F0502020204030204" pitchFamily="34" charset="0"/>
                  <a:ea typeface="Calibri" panose="020F0502020204030204" pitchFamily="34" charset="0"/>
                  <a:cs typeface="Arial" panose="020B0604020202020204" pitchFamily="34" charset="0"/>
                </a:rPr>
                <a:t>n</a:t>
              </a:r>
              <a:r>
                <a:rPr lang="id-ID" sz="1400" dirty="0" smtClean="0">
                  <a:effectLst/>
                  <a:latin typeface="Calibri" panose="020F0502020204030204" pitchFamily="34" charset="0"/>
                  <a:ea typeface="Calibri" panose="020F0502020204030204" pitchFamily="34" charset="0"/>
                  <a:cs typeface="Arial" panose="020B0604020202020204" pitchFamily="34" charset="0"/>
                </a:rPr>
                <a:t> bekerja di daerah terpe</a:t>
              </a:r>
              <a:r>
                <a:rPr lang="en-US" sz="1400" dirty="0" smtClean="0">
                  <a:effectLst/>
                  <a:latin typeface="Calibri" panose="020F0502020204030204" pitchFamily="34" charset="0"/>
                  <a:ea typeface="Calibri" panose="020F0502020204030204" pitchFamily="34" charset="0"/>
                  <a:cs typeface="Arial" panose="020B0604020202020204" pitchFamily="34" charset="0"/>
                </a:rPr>
                <a:t>n</a:t>
              </a:r>
              <a:r>
                <a:rPr lang="id-ID" sz="1400" dirty="0" smtClean="0">
                  <a:effectLst/>
                  <a:latin typeface="Calibri" panose="020F0502020204030204" pitchFamily="34" charset="0"/>
                  <a:ea typeface="Calibri" panose="020F0502020204030204" pitchFamily="34" charset="0"/>
                  <a:cs typeface="Arial" panose="020B0604020202020204" pitchFamily="34" charset="0"/>
                </a:rPr>
                <a:t>cil</a:t>
              </a:r>
              <a:endParaRPr lang="en-US" sz="1400" dirty="0" smtClean="0">
                <a:effectLst/>
                <a:latin typeface="Calibri" panose="020F0502020204030204" pitchFamily="34" charset="0"/>
                <a:ea typeface="Calibri" panose="020F0502020204030204" pitchFamily="34" charset="0"/>
                <a:cs typeface="Arial" panose="020B0604020202020204" pitchFamily="34" charset="0"/>
              </a:endParaRPr>
            </a:p>
          </p:txBody>
        </p:sp>
        <p:sp>
          <p:nvSpPr>
            <p:cNvPr id="7" name="Down Arrow 6"/>
            <p:cNvSpPr/>
            <p:nvPr/>
          </p:nvSpPr>
          <p:spPr>
            <a:xfrm>
              <a:off x="6379055" y="2792540"/>
              <a:ext cx="645459" cy="49777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Down Arrow 7"/>
            <p:cNvSpPr/>
            <p:nvPr/>
          </p:nvSpPr>
          <p:spPr>
            <a:xfrm rot="16200000">
              <a:off x="3994033" y="1333014"/>
              <a:ext cx="645459" cy="49777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520504" y="2873011"/>
              <a:ext cx="1489025" cy="1508105"/>
            </a:xfrm>
            <a:prstGeom prst="rect">
              <a:avLst/>
            </a:prstGeom>
            <a:noFill/>
          </p:spPr>
          <p:txBody>
            <a:bodyPr wrap="square" lIns="91440" tIns="45720" rIns="91440" bIns="45720">
              <a:spAutoFit/>
            </a:bodyPr>
            <a:lstStyle/>
            <a:p>
              <a:pPr algn="ctr"/>
              <a:r>
                <a:rPr lang="en-US" sz="72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Arial Unicode MS" panose="020B0604020202020204" pitchFamily="34" charset="-128"/>
                  <a:ea typeface="Arial Unicode MS" panose="020B0604020202020204" pitchFamily="34" charset="-128"/>
                  <a:cs typeface="Arial Unicode MS" panose="020B0604020202020204" pitchFamily="34" charset="-128"/>
                </a:rPr>
                <a:t>??</a:t>
              </a:r>
            </a:p>
            <a:p>
              <a:pPr algn="ctr"/>
              <a:r>
                <a:rPr lang="en-US" sz="2000" dirty="0" err="1" smtClean="0">
                  <a:ln w="12700">
                    <a:solidFill>
                      <a:schemeClr val="accent1"/>
                    </a:solidFill>
                    <a:prstDash val="solid"/>
                  </a:ln>
                  <a:pattFill prst="pct50">
                    <a:fgClr>
                      <a:schemeClr val="accent1"/>
                    </a:fgClr>
                    <a:bgClr>
                      <a:schemeClr val="accent1">
                        <a:lumMod val="20000"/>
                        <a:lumOff val="80000"/>
                      </a:schemeClr>
                    </a:bgClr>
                  </a:pattFill>
                  <a:latin typeface="Arial Unicode MS" panose="020B0604020202020204" pitchFamily="34" charset="-128"/>
                  <a:ea typeface="Arial Unicode MS" panose="020B0604020202020204" pitchFamily="34" charset="-128"/>
                  <a:cs typeface="Arial Unicode MS" panose="020B0604020202020204" pitchFamily="34" charset="-128"/>
                </a:rPr>
                <a:t>solusi</a:t>
              </a:r>
              <a:endParaRPr lang="en-US" sz="2000" dirty="0">
                <a:ln w="12700">
                  <a:solidFill>
                    <a:schemeClr val="accent1"/>
                  </a:solidFill>
                  <a:prstDash val="solid"/>
                </a:ln>
                <a:pattFill prst="pct50">
                  <a:fgClr>
                    <a:schemeClr val="accent1"/>
                  </a:fgClr>
                  <a:bgClr>
                    <a:schemeClr val="accent1">
                      <a:lumMod val="20000"/>
                      <a:lumOff val="80000"/>
                    </a:schemeClr>
                  </a:bgClr>
                </a:pattFill>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10" name="Content Placeholder 2"/>
            <p:cNvSpPr txBox="1">
              <a:spLocks/>
            </p:cNvSpPr>
            <p:nvPr/>
          </p:nvSpPr>
          <p:spPr>
            <a:xfrm>
              <a:off x="5657574" y="3329397"/>
              <a:ext cx="1997400" cy="1369183"/>
            </a:xfrm>
            <a:prstGeom prst="rect">
              <a:avLst/>
            </a:prstGeom>
            <a:ln>
              <a:solidFill>
                <a:schemeClr val="accent1"/>
              </a:solidFill>
            </a:ln>
          </p:spPr>
          <p:txBody>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342900" lvl="3" indent="-342900">
                <a:buFont typeface="Arial" panose="020B0604020202020204" pitchFamily="34" charset="0"/>
                <a:buChar char="•"/>
              </a:pPr>
              <a:r>
                <a:rPr lang="en-US" sz="1800" dirty="0" smtClean="0"/>
                <a:t>M</a:t>
              </a:r>
              <a:r>
                <a:rPr lang="id-ID" sz="1800" dirty="0" smtClean="0"/>
                <a:t>otivasi</a:t>
              </a:r>
              <a:endParaRPr lang="en-US" sz="1800" dirty="0" smtClean="0"/>
            </a:p>
            <a:p>
              <a:pPr marL="342900" lvl="3" indent="-342900">
                <a:buFont typeface="Arial" panose="020B0604020202020204" pitchFamily="34" charset="0"/>
                <a:buChar char="•"/>
              </a:pPr>
              <a:r>
                <a:rPr lang="en-US" sz="1800" dirty="0" smtClean="0"/>
                <a:t>P</a:t>
              </a:r>
              <a:r>
                <a:rPr lang="id-ID" sz="1800" dirty="0" smtClean="0"/>
                <a:t>roduktivitas</a:t>
              </a:r>
              <a:endParaRPr lang="en-US" sz="1800" dirty="0" smtClean="0"/>
            </a:p>
            <a:p>
              <a:pPr marL="342900" lvl="3" indent="-342900">
                <a:buFont typeface="Arial" panose="020B0604020202020204" pitchFamily="34" charset="0"/>
                <a:buChar char="•"/>
              </a:pPr>
              <a:r>
                <a:rPr lang="en-US" sz="1800" dirty="0" smtClean="0"/>
                <a:t>R</a:t>
              </a:r>
              <a:r>
                <a:rPr lang="id-ID" sz="1800" dirty="0" smtClean="0"/>
                <a:t>etensi </a:t>
              </a:r>
              <a:endParaRPr lang="en-US" sz="1800" dirty="0" smtClean="0"/>
            </a:p>
            <a:p>
              <a:pPr marL="342900" lvl="3" indent="-342900">
                <a:buFont typeface="Arial" panose="020B0604020202020204" pitchFamily="34" charset="0"/>
                <a:buChar char="•"/>
              </a:pPr>
              <a:r>
                <a:rPr lang="en-US" sz="1800" dirty="0" smtClean="0"/>
                <a:t>M</a:t>
              </a:r>
              <a:r>
                <a:rPr lang="id-ID" sz="1800" dirty="0" smtClean="0"/>
                <a:t>aldistribusi</a:t>
              </a:r>
              <a:endParaRPr lang="en-US" sz="1800" b="1" dirty="0"/>
            </a:p>
          </p:txBody>
        </p:sp>
        <p:sp>
          <p:nvSpPr>
            <p:cNvPr id="13" name="Rectangle 12"/>
            <p:cNvSpPr/>
            <p:nvPr/>
          </p:nvSpPr>
          <p:spPr>
            <a:xfrm>
              <a:off x="5460398" y="5198514"/>
              <a:ext cx="2060106" cy="707886"/>
            </a:xfrm>
            <a:prstGeom prst="rect">
              <a:avLst/>
            </a:prstGeom>
            <a:noFill/>
          </p:spPr>
          <p:txBody>
            <a:bodyPr wrap="square" lIns="91440" tIns="45720" rIns="91440" bIns="45720">
              <a:spAutoFit/>
            </a:bodyPr>
            <a:lstStyle/>
            <a:p>
              <a:pPr algn="ctr"/>
              <a:r>
                <a:rPr lang="en-US" sz="4000" dirty="0" err="1"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Arial Unicode MS" panose="020B0604020202020204" pitchFamily="34" charset="-128"/>
                  <a:ea typeface="Arial Unicode MS" panose="020B0604020202020204" pitchFamily="34" charset="-128"/>
                  <a:cs typeface="Arial Unicode MS" panose="020B0604020202020204" pitchFamily="34" charset="-128"/>
                </a:rPr>
                <a:t>kajian</a:t>
              </a:r>
              <a:endParaRPr lang="en-US" sz="40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Arial Unicode MS" panose="020B0604020202020204" pitchFamily="34" charset="-128"/>
                <a:ea typeface="Arial Unicode MS" panose="020B0604020202020204" pitchFamily="34" charset="-128"/>
                <a:cs typeface="Arial Unicode MS" panose="020B0604020202020204" pitchFamily="34" charset="-128"/>
              </a:endParaRPr>
            </a:p>
          </p:txBody>
        </p:sp>
      </p:grpSp>
      <p:sp>
        <p:nvSpPr>
          <p:cNvPr id="14" name="Curved Up Arrow 13"/>
          <p:cNvSpPr/>
          <p:nvPr/>
        </p:nvSpPr>
        <p:spPr>
          <a:xfrm rot="18072969">
            <a:off x="7136889" y="4660259"/>
            <a:ext cx="1718567" cy="951994"/>
          </a:xfrm>
          <a:prstGeom prst="curvedUpArrow">
            <a:avLst>
              <a:gd name="adj1" fmla="val 25000"/>
              <a:gd name="adj2" fmla="val 50000"/>
              <a:gd name="adj3" fmla="val 5497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153857071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lstStyle/>
          <a:p>
            <a:r>
              <a:rPr lang="en-US" smtClean="0"/>
              <a:t>I</a:t>
            </a:r>
            <a:r>
              <a:rPr lang="id-ID" smtClean="0"/>
              <a:t>su-isu</a:t>
            </a:r>
            <a:r>
              <a:rPr lang="id-ID" baseline="0" smtClean="0"/>
              <a:t> insentif tenaga kesehatan</a:t>
            </a:r>
            <a:endParaRPr lang="en-US"/>
          </a:p>
        </p:txBody>
      </p:sp>
      <p:sp>
        <p:nvSpPr>
          <p:cNvPr id="3" name="Text Placeholder 2"/>
          <p:cNvSpPr>
            <a:spLocks noGrp="1"/>
          </p:cNvSpPr>
          <p:nvPr>
            <p:ph type="body" idx="4294967295"/>
          </p:nvPr>
        </p:nvSpPr>
        <p:spPr/>
        <p:txBody>
          <a:bodyPr>
            <a:normAutofit/>
          </a:bodyPr>
          <a:lstStyle/>
          <a:p>
            <a:r>
              <a:rPr lang="id-ID" sz="3600" smtClean="0"/>
              <a:t>Regulasi</a:t>
            </a:r>
          </a:p>
          <a:p>
            <a:r>
              <a:rPr lang="id-ID" sz="3600" smtClean="0"/>
              <a:t>Sebaran tenaga kesehatan</a:t>
            </a:r>
          </a:p>
          <a:p>
            <a:r>
              <a:rPr lang="id-ID" sz="3600" kern="1200" smtClean="0">
                <a:solidFill>
                  <a:schemeClr val="tx2"/>
                </a:solidFill>
                <a:effectLst/>
              </a:rPr>
              <a:t>Insentif bagi nakes</a:t>
            </a:r>
          </a:p>
          <a:p>
            <a:r>
              <a:rPr lang="en-US" sz="3600"/>
              <a:t>K</a:t>
            </a:r>
            <a:r>
              <a:rPr lang="id-ID" sz="3600"/>
              <a:t>apasitas fiskal daerah</a:t>
            </a:r>
          </a:p>
        </p:txBody>
      </p:sp>
    </p:spTree>
    <p:extLst>
      <p:ext uri="{BB962C8B-B14F-4D97-AF65-F5344CB8AC3E}">
        <p14:creationId xmlns:p14="http://schemas.microsoft.com/office/powerpoint/2010/main" val="401589181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lstStyle/>
          <a:p>
            <a:r>
              <a:rPr lang="en-US" smtClean="0"/>
              <a:t>R</a:t>
            </a:r>
            <a:r>
              <a:rPr lang="id-ID" smtClean="0"/>
              <a:t>egulasi</a:t>
            </a:r>
            <a:endParaRPr lang="en-US"/>
          </a:p>
        </p:txBody>
      </p:sp>
      <p:sp>
        <p:nvSpPr>
          <p:cNvPr id="3" name="Text Placeholder 2"/>
          <p:cNvSpPr>
            <a:spLocks noGrp="1"/>
          </p:cNvSpPr>
          <p:nvPr>
            <p:ph type="body" idx="4294967295"/>
          </p:nvPr>
        </p:nvSpPr>
        <p:spPr>
          <a:xfrm>
            <a:off x="539552" y="838200"/>
            <a:ext cx="8280920" cy="4419600"/>
          </a:xfrm>
        </p:spPr>
        <p:txBody>
          <a:bodyPr>
            <a:normAutofit fontScale="85000" lnSpcReduction="20000"/>
          </a:bodyPr>
          <a:lstStyle/>
          <a:p>
            <a:r>
              <a:rPr lang="id-ID" sz="2800" kern="1200" smtClean="0">
                <a:solidFill>
                  <a:schemeClr val="tx2"/>
                </a:solidFill>
                <a:effectLst/>
                <a:latin typeface="+mn-lt"/>
                <a:ea typeface="+mn-ea"/>
                <a:cs typeface="+mn-cs"/>
              </a:rPr>
              <a:t>Intervensi Kementerian Kesehatan </a:t>
            </a:r>
            <a:r>
              <a:rPr lang="id-ID" sz="2800" kern="1200" smtClean="0">
                <a:solidFill>
                  <a:schemeClr val="tx2"/>
                </a:solidFill>
                <a:effectLst/>
                <a:latin typeface="+mn-lt"/>
                <a:ea typeface="+mn-ea"/>
                <a:cs typeface="+mn-cs"/>
                <a:sym typeface="Wingdings" pitchFamily="2" charset="2"/>
              </a:rPr>
              <a:t> </a:t>
            </a:r>
            <a:r>
              <a:rPr lang="id-ID" sz="2800" kern="1200" smtClean="0">
                <a:solidFill>
                  <a:schemeClr val="tx2"/>
                </a:solidFill>
                <a:effectLst/>
                <a:latin typeface="+mn-lt"/>
                <a:ea typeface="+mn-ea"/>
                <a:cs typeface="+mn-cs"/>
              </a:rPr>
              <a:t>insentif (ada instrument kontrak)</a:t>
            </a:r>
          </a:p>
          <a:p>
            <a:r>
              <a:rPr lang="id-ID" sz="2800" kern="1200" smtClean="0">
                <a:solidFill>
                  <a:schemeClr val="tx2"/>
                </a:solidFill>
                <a:effectLst/>
                <a:latin typeface="+mn-lt"/>
                <a:ea typeface="+mn-ea"/>
                <a:cs typeface="+mn-cs"/>
              </a:rPr>
              <a:t>Instrumen kontrak:</a:t>
            </a:r>
            <a:r>
              <a:rPr lang="id-ID" sz="2800" kern="1200" baseline="0" smtClean="0">
                <a:solidFill>
                  <a:schemeClr val="tx2"/>
                </a:solidFill>
                <a:effectLst/>
                <a:latin typeface="+mn-lt"/>
                <a:ea typeface="+mn-ea"/>
                <a:cs typeface="+mn-cs"/>
              </a:rPr>
              <a:t> </a:t>
            </a:r>
            <a:r>
              <a:rPr lang="id-ID" sz="2800" kern="1200" smtClean="0">
                <a:solidFill>
                  <a:schemeClr val="tx2"/>
                </a:solidFill>
                <a:effectLst/>
                <a:latin typeface="+mn-lt"/>
                <a:ea typeface="+mn-ea"/>
                <a:cs typeface="+mn-cs"/>
              </a:rPr>
              <a:t>untuk tenaga strategis di daerah terutama di DTPK yang bersifat non pemanen</a:t>
            </a:r>
            <a:r>
              <a:rPr lang="id-ID" sz="2800" i="1" kern="1200" smtClean="0">
                <a:solidFill>
                  <a:schemeClr val="tx2"/>
                </a:solidFill>
                <a:effectLst/>
                <a:latin typeface="+mn-lt"/>
                <a:ea typeface="+mn-ea"/>
                <a:cs typeface="+mn-cs"/>
              </a:rPr>
              <a:t> </a:t>
            </a:r>
          </a:p>
          <a:p>
            <a:r>
              <a:rPr lang="id-ID" sz="2800" kern="1200" smtClean="0">
                <a:solidFill>
                  <a:schemeClr val="tx2"/>
                </a:solidFill>
                <a:effectLst/>
                <a:latin typeface="+mn-lt"/>
                <a:ea typeface="+mn-ea"/>
                <a:cs typeface="+mn-cs"/>
              </a:rPr>
              <a:t>UU Nomor. 32 tahun 2004 tentang Otonomi Daerah dan Undang – Undang Nomor 5 tahun 2014 tentang Aparatur Sipil Negara, dan Peraturan Pemerintah Nomor. 38   tahun 2007  tentang pembagian urusan pemerintah, pemerintah provinsi, dan pemerintah kabupaten/kota, </a:t>
            </a:r>
            <a:r>
              <a:rPr lang="id-ID" sz="2800" kern="1200" smtClean="0">
                <a:solidFill>
                  <a:schemeClr val="tx2"/>
                </a:solidFill>
                <a:effectLst/>
                <a:latin typeface="+mn-lt"/>
                <a:ea typeface="+mn-ea"/>
                <a:cs typeface="+mn-cs"/>
                <a:sym typeface="Wingdings" pitchFamily="2" charset="2"/>
              </a:rPr>
              <a:t> </a:t>
            </a:r>
            <a:r>
              <a:rPr lang="id-ID" sz="2800" kern="1200" smtClean="0">
                <a:solidFill>
                  <a:schemeClr val="tx2"/>
                </a:solidFill>
                <a:effectLst/>
                <a:latin typeface="+mn-lt"/>
                <a:ea typeface="+mn-ea"/>
                <a:cs typeface="+mn-cs"/>
              </a:rPr>
              <a:t>kewenangan pengadaan tenaga kesehatan dan insentif kewenangan pemerintah daerah. </a:t>
            </a:r>
          </a:p>
          <a:p>
            <a:r>
              <a:rPr lang="id-ID" sz="2800" kern="1200" smtClean="0">
                <a:solidFill>
                  <a:schemeClr val="tx2"/>
                </a:solidFill>
                <a:effectLst/>
                <a:latin typeface="+mn-lt"/>
                <a:ea typeface="+mn-ea"/>
                <a:cs typeface="+mn-cs"/>
              </a:rPr>
              <a:t>Fakta: Dengan masih banyaknya kekurangan tenaga kesehatan khususnya di DTPK</a:t>
            </a:r>
            <a:r>
              <a:rPr lang="id-ID" sz="2800" kern="1200" smtClean="0">
                <a:solidFill>
                  <a:schemeClr val="tx2"/>
                </a:solidFill>
                <a:effectLst/>
                <a:latin typeface="+mn-lt"/>
                <a:ea typeface="+mn-ea"/>
                <a:cs typeface="+mn-cs"/>
                <a:sym typeface="Wingdings" pitchFamily="2" charset="2"/>
              </a:rPr>
              <a:t> perlu intervensi </a:t>
            </a:r>
            <a:r>
              <a:rPr lang="id-ID" sz="2800" kern="1200" smtClean="0">
                <a:solidFill>
                  <a:schemeClr val="tx2"/>
                </a:solidFill>
                <a:effectLst/>
                <a:latin typeface="+mn-lt"/>
                <a:ea typeface="+mn-ea"/>
                <a:cs typeface="+mn-cs"/>
              </a:rPr>
              <a:t>Kementerian Kesehatan </a:t>
            </a:r>
          </a:p>
        </p:txBody>
      </p:sp>
    </p:spTree>
    <p:extLst>
      <p:ext uri="{BB962C8B-B14F-4D97-AF65-F5344CB8AC3E}">
        <p14:creationId xmlns:p14="http://schemas.microsoft.com/office/powerpoint/2010/main" val="160124913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755576" y="838200"/>
            <a:ext cx="7931224" cy="4419600"/>
          </a:xfrm>
        </p:spPr>
        <p:txBody>
          <a:bodyPr>
            <a:normAutofit fontScale="92500"/>
          </a:bodyPr>
          <a:lstStyle/>
          <a:p>
            <a:r>
              <a:rPr lang="id-ID" sz="2800" kern="1200" smtClean="0">
                <a:solidFill>
                  <a:schemeClr val="tx2"/>
                </a:solidFill>
                <a:effectLst/>
                <a:latin typeface="+mn-lt"/>
                <a:ea typeface="+mn-ea"/>
                <a:cs typeface="+mn-cs"/>
              </a:rPr>
              <a:t>Kepmenkes Nomor. 156/Menkes/SK/II/2010 tentang Pemberian Insentif Bagi Tenaga Kesehatan dalam Rangka Penugasan Khusus di Puskesmas DTPK </a:t>
            </a:r>
          </a:p>
          <a:p>
            <a:r>
              <a:rPr lang="id-ID" sz="2800" kern="1200" smtClean="0">
                <a:solidFill>
                  <a:schemeClr val="tx2"/>
                </a:solidFill>
                <a:effectLst/>
                <a:latin typeface="+mn-lt"/>
                <a:ea typeface="+mn-ea"/>
                <a:cs typeface="+mn-cs"/>
              </a:rPr>
              <a:t>diubah dengan Permenkes Nomor. 9 tahun 2013 dan Kepmenkes nomor 1307/Menkes/SK/IX/2010 tentang Penghasilan Pokok dan Insentif Khusus bagi Tenaga Dokter PTT dan Bidan PTT. </a:t>
            </a:r>
          </a:p>
          <a:p>
            <a:pPr marL="0" indent="0">
              <a:buNone/>
            </a:pPr>
            <a:r>
              <a:rPr lang="id-ID" sz="2800" kern="1200" smtClean="0">
                <a:solidFill>
                  <a:schemeClr val="tx2"/>
                </a:solidFill>
                <a:effectLst/>
                <a:latin typeface="+mn-lt"/>
                <a:ea typeface="+mn-ea"/>
                <a:cs typeface="+mn-cs"/>
                <a:sym typeface="Wingdings" pitchFamily="2" charset="2"/>
              </a:rPr>
              <a:t> </a:t>
            </a:r>
            <a:r>
              <a:rPr lang="id-ID" sz="2800" kern="1200" smtClean="0">
                <a:solidFill>
                  <a:schemeClr val="tx2"/>
                </a:solidFill>
                <a:effectLst/>
                <a:latin typeface="+mn-lt"/>
                <a:ea typeface="+mn-ea"/>
                <a:cs typeface="+mn-cs"/>
              </a:rPr>
              <a:t>peningkatan retensi tenaga kesehatan </a:t>
            </a:r>
          </a:p>
          <a:p>
            <a:pPr marL="0" indent="0">
              <a:buNone/>
            </a:pPr>
            <a:r>
              <a:rPr lang="id-ID" smtClean="0"/>
              <a:t>(</a:t>
            </a:r>
            <a:r>
              <a:rPr lang="id-ID" sz="2800" kern="1200" smtClean="0">
                <a:solidFill>
                  <a:schemeClr val="tx2"/>
                </a:solidFill>
                <a:effectLst/>
                <a:latin typeface="+mn-lt"/>
                <a:ea typeface="+mn-ea"/>
                <a:cs typeface="+mn-cs"/>
              </a:rPr>
              <a:t>temporal dan semi permanen dalam upaya pemenuhan kebutuhan tenaga 	kesehatan di DTPK) </a:t>
            </a:r>
          </a:p>
        </p:txBody>
      </p:sp>
      <p:sp>
        <p:nvSpPr>
          <p:cNvPr id="3" name="Title 2"/>
          <p:cNvSpPr>
            <a:spLocks noGrp="1"/>
          </p:cNvSpPr>
          <p:nvPr>
            <p:ph type="title" idx="4294967295"/>
          </p:nvPr>
        </p:nvSpPr>
        <p:spPr/>
        <p:txBody>
          <a:bodyPr/>
          <a:lstStyle/>
          <a:p>
            <a:r>
              <a:rPr lang="id-ID" sz="3600" smtClean="0">
                <a:solidFill>
                  <a:schemeClr val="tx2"/>
                </a:solidFill>
                <a:effectLst/>
                <a:sym typeface="Wingdings" pitchFamily="2" charset="2"/>
              </a:rPr>
              <a:t>Intervensi </a:t>
            </a:r>
            <a:r>
              <a:rPr lang="id-ID" sz="3600" smtClean="0">
                <a:solidFill>
                  <a:schemeClr val="tx2"/>
                </a:solidFill>
                <a:effectLst/>
              </a:rPr>
              <a:t>Kementerian </a:t>
            </a:r>
            <a:r>
              <a:rPr lang="id-ID" sz="3600">
                <a:solidFill>
                  <a:schemeClr val="tx2"/>
                </a:solidFill>
                <a:effectLst/>
              </a:rPr>
              <a:t>Kesehatan </a:t>
            </a:r>
            <a:endParaRPr lang="en-US" sz="3600"/>
          </a:p>
        </p:txBody>
      </p:sp>
    </p:spTree>
    <p:extLst>
      <p:ext uri="{BB962C8B-B14F-4D97-AF65-F5344CB8AC3E}">
        <p14:creationId xmlns:p14="http://schemas.microsoft.com/office/powerpoint/2010/main" val="371865018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683568" y="838200"/>
            <a:ext cx="8208912" cy="4419600"/>
          </a:xfrm>
        </p:spPr>
        <p:txBody>
          <a:bodyPr>
            <a:normAutofit fontScale="85000" lnSpcReduction="20000"/>
          </a:bodyPr>
          <a:lstStyle/>
          <a:p>
            <a:pPr marL="0" indent="0">
              <a:buNone/>
            </a:pPr>
            <a:r>
              <a:rPr lang="id-ID" smtClean="0">
                <a:sym typeface="Wingdings" pitchFamily="2" charset="2"/>
              </a:rPr>
              <a:t>~ </a:t>
            </a:r>
            <a:r>
              <a:rPr lang="id-ID" sz="2800" kern="1200" smtClean="0">
                <a:solidFill>
                  <a:schemeClr val="tx2"/>
                </a:solidFill>
                <a:effectLst/>
                <a:latin typeface="+mn-lt"/>
                <a:ea typeface="+mn-ea"/>
                <a:cs typeface="+mn-cs"/>
              </a:rPr>
              <a:t>UU no. 17 tahun 2007 tentang Rencana Pembangunan Jangka Panjang Nasional (RPJPN) 2005-2025</a:t>
            </a:r>
          </a:p>
          <a:p>
            <a:pPr marL="0" indent="0">
              <a:buNone/>
            </a:pPr>
            <a:r>
              <a:rPr lang="id-ID" sz="2800" kern="1200" smtClean="0">
                <a:solidFill>
                  <a:schemeClr val="tx2"/>
                </a:solidFill>
                <a:effectLst/>
                <a:latin typeface="+mn-lt"/>
                <a:ea typeface="+mn-ea"/>
                <a:cs typeface="+mn-cs"/>
                <a:sym typeface="Wingdings" pitchFamily="2" charset="2"/>
              </a:rPr>
              <a:t> </a:t>
            </a:r>
            <a:r>
              <a:rPr lang="id-ID" sz="2800" kern="1200" smtClean="0">
                <a:solidFill>
                  <a:schemeClr val="tx2"/>
                </a:solidFill>
                <a:effectLst/>
                <a:latin typeface="+mn-lt"/>
                <a:ea typeface="+mn-ea"/>
                <a:cs typeface="+mn-cs"/>
              </a:rPr>
              <a:t>pembangunan kesehatan diarahkan untuk meningkatkan kesadaran, kemauan dan kemampuan hidup sehat bagi setiap orang agar peningkatan derajat kesehatan masyarakat yang setinggi-tingginya bisa terwujud. </a:t>
            </a:r>
          </a:p>
          <a:p>
            <a:pPr marL="0" indent="0">
              <a:buNone/>
            </a:pPr>
            <a:r>
              <a:rPr lang="id-ID" sz="2800" kern="1200" smtClean="0">
                <a:solidFill>
                  <a:schemeClr val="tx2"/>
                </a:solidFill>
                <a:effectLst/>
                <a:latin typeface="+mn-lt"/>
                <a:ea typeface="+mn-ea"/>
                <a:cs typeface="+mn-cs"/>
              </a:rPr>
              <a:t>Rencana Pembangunan Jangka Panjang Bidang Kesehatan  (RPJPK), dgn salah satu  strateginya </a:t>
            </a:r>
          </a:p>
          <a:p>
            <a:r>
              <a:rPr lang="id-ID" sz="2800" kern="1200" smtClean="0">
                <a:solidFill>
                  <a:schemeClr val="tx2"/>
                </a:solidFill>
                <a:effectLst/>
                <a:latin typeface="+mn-lt"/>
                <a:ea typeface="+mn-ea"/>
                <a:cs typeface="+mn-cs"/>
              </a:rPr>
              <a:t>pengembangan dan pemberdayaan sumber daya manusia pada bidang kesehatan, berupa distribusi tenaga kesehatan yang merata</a:t>
            </a:r>
          </a:p>
          <a:p>
            <a:pPr marL="0" indent="0">
              <a:buNone/>
            </a:pPr>
            <a:r>
              <a:rPr lang="id-ID" sz="2800" kern="1200" smtClean="0">
                <a:solidFill>
                  <a:schemeClr val="tx2"/>
                </a:solidFill>
                <a:effectLst/>
                <a:latin typeface="+mn-lt"/>
                <a:ea typeface="+mn-ea"/>
                <a:cs typeface="+mn-cs"/>
              </a:rPr>
              <a:t>tahapan indikatif RPJMK II (2010-2014) untuk</a:t>
            </a:r>
            <a:r>
              <a:rPr lang="id-ID" sz="2800" kern="1200" baseline="0" smtClean="0">
                <a:solidFill>
                  <a:schemeClr val="tx2"/>
                </a:solidFill>
                <a:effectLst/>
                <a:latin typeface="+mn-lt"/>
                <a:ea typeface="+mn-ea"/>
                <a:cs typeface="+mn-cs"/>
              </a:rPr>
              <a:t> </a:t>
            </a:r>
            <a:r>
              <a:rPr lang="id-ID" sz="2800" kern="1200" smtClean="0">
                <a:solidFill>
                  <a:schemeClr val="tx2"/>
                </a:solidFill>
                <a:effectLst/>
                <a:latin typeface="+mn-lt"/>
                <a:ea typeface="+mn-ea"/>
                <a:cs typeface="+mn-cs"/>
              </a:rPr>
              <a:t>Distribusi SDMK </a:t>
            </a:r>
            <a:r>
              <a:rPr lang="id-ID" sz="2800" kern="1200" smtClean="0">
                <a:solidFill>
                  <a:schemeClr val="tx2"/>
                </a:solidFill>
                <a:effectLst/>
                <a:latin typeface="+mn-lt"/>
                <a:ea typeface="+mn-ea"/>
                <a:cs typeface="+mn-cs"/>
                <a:sym typeface="Wingdings" pitchFamily="2" charset="2"/>
              </a:rPr>
              <a:t> </a:t>
            </a:r>
            <a:r>
              <a:rPr lang="id-ID" sz="2800" kern="1200" smtClean="0">
                <a:solidFill>
                  <a:schemeClr val="tx2"/>
                </a:solidFill>
                <a:effectLst/>
                <a:latin typeface="+mn-lt"/>
                <a:ea typeface="+mn-ea"/>
                <a:cs typeface="+mn-cs"/>
              </a:rPr>
              <a:t>terpenuhinya kebutuhan SDMK untuk DTPK.</a:t>
            </a:r>
          </a:p>
        </p:txBody>
      </p:sp>
      <p:sp>
        <p:nvSpPr>
          <p:cNvPr id="3" name="Title 2"/>
          <p:cNvSpPr>
            <a:spLocks noGrp="1"/>
          </p:cNvSpPr>
          <p:nvPr>
            <p:ph type="title" idx="4294967295"/>
          </p:nvPr>
        </p:nvSpPr>
        <p:spPr/>
        <p:txBody>
          <a:bodyPr/>
          <a:lstStyle/>
          <a:p>
            <a:r>
              <a:rPr lang="id-ID" smtClean="0"/>
              <a:t>intervensi ...</a:t>
            </a:r>
            <a:endParaRPr lang="en-US"/>
          </a:p>
        </p:txBody>
      </p:sp>
    </p:spTree>
    <p:extLst>
      <p:ext uri="{BB962C8B-B14F-4D97-AF65-F5344CB8AC3E}">
        <p14:creationId xmlns:p14="http://schemas.microsoft.com/office/powerpoint/2010/main" val="288275331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p:txBody>
          <a:bodyPr>
            <a:noAutofit/>
          </a:bodyPr>
          <a:lstStyle/>
          <a:p>
            <a:pPr lvl="0"/>
            <a:r>
              <a:rPr lang="id-ID" sz="2400" smtClean="0">
                <a:effectLst/>
                <a:latin typeface="Times New Roman"/>
                <a:ea typeface="Calibri"/>
                <a:cs typeface="Times New Roman"/>
              </a:rPr>
              <a:t>Peraturan Menteri  Kesehatan RI No 9 tahun 2013 tentang Penugasan khusus Tenaga Kesehatan</a:t>
            </a:r>
          </a:p>
          <a:p>
            <a:pPr lvl="0"/>
            <a:r>
              <a:rPr lang="id-ID" sz="2400" smtClean="0">
                <a:effectLst/>
                <a:latin typeface="Times New Roman"/>
                <a:ea typeface="Calibri"/>
                <a:cs typeface="Times New Roman"/>
                <a:sym typeface="Wingdings" pitchFamily="2" charset="2"/>
              </a:rPr>
              <a:t></a:t>
            </a:r>
            <a:r>
              <a:rPr lang="id-ID" sz="2400" smtClean="0">
                <a:effectLst/>
                <a:latin typeface="Times New Roman"/>
                <a:ea typeface="Calibri"/>
                <a:cs typeface="Times New Roman"/>
              </a:rPr>
              <a:t>besaran insentif dari pusat </a:t>
            </a:r>
          </a:p>
          <a:p>
            <a:pPr lvl="1"/>
            <a:r>
              <a:rPr lang="id-ID" sz="2400" smtClean="0">
                <a:effectLst/>
                <a:latin typeface="Times New Roman"/>
                <a:ea typeface="Calibri"/>
                <a:cs typeface="Times New Roman"/>
              </a:rPr>
              <a:t>Residen peserta PPDS/PPDGS </a:t>
            </a:r>
            <a:r>
              <a:rPr lang="id-ID" sz="2400" smtClean="0">
                <a:effectLst/>
                <a:latin typeface="Times New Roman"/>
                <a:ea typeface="Calibri"/>
                <a:cs typeface="Times New Roman"/>
                <a:sym typeface="Wingdings" pitchFamily="2" charset="2"/>
              </a:rPr>
              <a:t></a:t>
            </a:r>
            <a:r>
              <a:rPr lang="id-ID" sz="2400" smtClean="0">
                <a:effectLst/>
                <a:latin typeface="Times New Roman"/>
                <a:ea typeface="Calibri"/>
                <a:cs typeface="Times New Roman"/>
              </a:rPr>
              <a:t>Rp 7.500.000</a:t>
            </a:r>
          </a:p>
          <a:p>
            <a:pPr lvl="1"/>
            <a:r>
              <a:rPr lang="id-ID" sz="2400" smtClean="0">
                <a:effectLst/>
                <a:latin typeface="Times New Roman"/>
                <a:ea typeface="Calibri"/>
                <a:cs typeface="Times New Roman"/>
              </a:rPr>
              <a:t>Perawat/Bidan/Sanitarian/Tenaga Gizi/Analis Laboratorium dan tenaga kesehatan lainnya Lulusan D III </a:t>
            </a:r>
            <a:r>
              <a:rPr lang="id-ID" sz="2400" smtClean="0">
                <a:effectLst/>
                <a:latin typeface="Times New Roman"/>
                <a:ea typeface="Calibri"/>
                <a:cs typeface="Times New Roman"/>
                <a:sym typeface="Wingdings" pitchFamily="2" charset="2"/>
              </a:rPr>
              <a:t> </a:t>
            </a:r>
            <a:r>
              <a:rPr lang="id-ID" sz="2400" smtClean="0">
                <a:effectLst/>
                <a:latin typeface="Times New Roman"/>
                <a:ea typeface="Calibri"/>
                <a:cs typeface="Times New Roman"/>
              </a:rPr>
              <a:t>Rp 2.500.000. </a:t>
            </a:r>
            <a:endParaRPr lang="en-US" sz="2400" smtClean="0">
              <a:effectLst/>
              <a:latin typeface="Times New Roman"/>
              <a:ea typeface="Calibri"/>
              <a:cs typeface="Times New Roman"/>
            </a:endParaRPr>
          </a:p>
        </p:txBody>
      </p:sp>
      <p:sp>
        <p:nvSpPr>
          <p:cNvPr id="3" name="Title 2"/>
          <p:cNvSpPr>
            <a:spLocks noGrp="1"/>
          </p:cNvSpPr>
          <p:nvPr>
            <p:ph type="title" idx="4294967295"/>
          </p:nvPr>
        </p:nvSpPr>
        <p:spPr/>
        <p:txBody>
          <a:bodyPr/>
          <a:lstStyle/>
          <a:p>
            <a:r>
              <a:rPr lang="id-ID" smtClean="0"/>
              <a:t>Intervensi</a:t>
            </a:r>
            <a:r>
              <a:rPr lang="id-ID" baseline="0" smtClean="0"/>
              <a:t> ...</a:t>
            </a:r>
            <a:endParaRPr lang="en-US"/>
          </a:p>
        </p:txBody>
      </p:sp>
    </p:spTree>
    <p:extLst>
      <p:ext uri="{BB962C8B-B14F-4D97-AF65-F5344CB8AC3E}">
        <p14:creationId xmlns:p14="http://schemas.microsoft.com/office/powerpoint/2010/main" val="92805835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p:txBody>
          <a:bodyPr>
            <a:normAutofit/>
          </a:bodyPr>
          <a:lstStyle/>
          <a:p>
            <a:pPr marL="0" lvl="0" indent="0">
              <a:buNone/>
            </a:pPr>
            <a:r>
              <a:rPr lang="id-ID" sz="4800" smtClean="0">
                <a:effectLst/>
                <a:latin typeface="Times New Roman"/>
                <a:ea typeface="Calibri"/>
                <a:cs typeface="Times New Roman"/>
              </a:rPr>
              <a:t>Insentif oleh daerah ~ </a:t>
            </a:r>
          </a:p>
          <a:p>
            <a:pPr lvl="0"/>
            <a:r>
              <a:rPr lang="id-ID" sz="3200" smtClean="0">
                <a:effectLst/>
                <a:latin typeface="Times New Roman"/>
                <a:ea typeface="Calibri"/>
                <a:cs typeface="Times New Roman"/>
              </a:rPr>
              <a:t>karakteristik daerah </a:t>
            </a:r>
          </a:p>
          <a:p>
            <a:pPr lvl="0"/>
            <a:r>
              <a:rPr lang="id-ID" sz="3200" smtClean="0">
                <a:effectLst/>
                <a:latin typeface="Times New Roman"/>
                <a:ea typeface="Calibri"/>
                <a:cs typeface="Times New Roman"/>
              </a:rPr>
              <a:t>kemampuan pemda</a:t>
            </a:r>
          </a:p>
          <a:p>
            <a:pPr lvl="0"/>
            <a:r>
              <a:rPr lang="id-ID" sz="3200" smtClean="0">
                <a:effectLst/>
                <a:latin typeface="Times New Roman"/>
                <a:ea typeface="Calibri"/>
                <a:cs typeface="Times New Roman"/>
              </a:rPr>
              <a:t>jenis profesi </a:t>
            </a:r>
          </a:p>
          <a:p>
            <a:pPr lvl="0"/>
            <a:r>
              <a:rPr lang="id-ID" sz="3200" smtClean="0">
                <a:effectLst/>
                <a:latin typeface="Times New Roman"/>
                <a:ea typeface="Calibri"/>
                <a:cs typeface="Times New Roman"/>
              </a:rPr>
              <a:t>golongan </a:t>
            </a:r>
          </a:p>
          <a:p>
            <a:pPr lvl="0"/>
            <a:r>
              <a:rPr lang="id-ID" sz="3200" smtClean="0">
                <a:effectLst/>
                <a:latin typeface="Times New Roman"/>
                <a:ea typeface="Calibri"/>
                <a:cs typeface="Times New Roman"/>
              </a:rPr>
              <a:t>jabatan </a:t>
            </a:r>
            <a:endParaRPr lang="en-US" sz="3600"/>
          </a:p>
        </p:txBody>
      </p:sp>
    </p:spTree>
    <p:extLst>
      <p:ext uri="{BB962C8B-B14F-4D97-AF65-F5344CB8AC3E}">
        <p14:creationId xmlns:p14="http://schemas.microsoft.com/office/powerpoint/2010/main" val="177212478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lstStyle/>
          <a:p>
            <a:r>
              <a:rPr lang="en-US" sz="4800" b="1" kern="1200" smtClean="0">
                <a:ln w="12700">
                  <a:solidFill>
                    <a:schemeClr val="tx2"/>
                  </a:solidFill>
                </a:ln>
                <a:solidFill>
                  <a:schemeClr val="bg1"/>
                </a:solidFill>
                <a:effectLst/>
              </a:rPr>
              <a:t>Sebaran tenaga kesehatan</a:t>
            </a:r>
            <a:endParaRPr lang="en-US" sz="4800"/>
          </a:p>
        </p:txBody>
      </p:sp>
      <p:sp>
        <p:nvSpPr>
          <p:cNvPr id="4" name="Text Placeholder 3"/>
          <p:cNvSpPr>
            <a:spLocks noGrp="1"/>
          </p:cNvSpPr>
          <p:nvPr>
            <p:ph type="body" idx="4294967295"/>
          </p:nvPr>
        </p:nvSpPr>
        <p:spPr/>
        <p:txBody>
          <a:bodyPr>
            <a:normAutofit/>
          </a:bodyPr>
          <a:lstStyle/>
          <a:p>
            <a:pPr lvl="0" rtl="0" eaLnBrk="1" latinLnBrk="0" hangingPunct="1"/>
            <a:r>
              <a:rPr lang="id-ID" sz="3200" kern="1200" smtClean="0">
                <a:solidFill>
                  <a:srgbClr val="675D59"/>
                </a:solidFill>
                <a:effectLst/>
                <a:latin typeface="Times New Roman"/>
                <a:ea typeface="Times New Roman"/>
                <a:cs typeface="Times New Roman"/>
              </a:rPr>
              <a:t>Insentif</a:t>
            </a:r>
          </a:p>
          <a:p>
            <a:pPr marL="0" lvl="0" indent="0" rtl="0" eaLnBrk="1" latinLnBrk="0" hangingPunct="1">
              <a:buNone/>
            </a:pPr>
            <a:r>
              <a:rPr lang="id-ID" sz="3200" kern="1200" smtClean="0">
                <a:solidFill>
                  <a:srgbClr val="675D59"/>
                </a:solidFill>
                <a:effectLst/>
                <a:latin typeface="Times New Roman"/>
                <a:ea typeface="Times New Roman"/>
                <a:cs typeface="Times New Roman"/>
                <a:sym typeface="Wingdings"/>
              </a:rPr>
              <a:t></a:t>
            </a:r>
            <a:r>
              <a:rPr lang="id-ID" sz="3200" kern="1200" smtClean="0">
                <a:solidFill>
                  <a:srgbClr val="675D59"/>
                </a:solidFill>
                <a:effectLst/>
                <a:latin typeface="Times New Roman"/>
                <a:ea typeface="Times New Roman"/>
                <a:cs typeface="Times New Roman"/>
              </a:rPr>
              <a:t> meningkatkan minat dan motivasi tenaga kesehatan untuk bekerja</a:t>
            </a:r>
            <a:r>
              <a:rPr lang="en-US" sz="3200" kern="1200" smtClean="0">
                <a:solidFill>
                  <a:srgbClr val="675D59"/>
                </a:solidFill>
                <a:effectLst/>
                <a:latin typeface="Times New Roman"/>
                <a:ea typeface="Times New Roman"/>
                <a:cs typeface="Times New Roman"/>
              </a:rPr>
              <a:t> di</a:t>
            </a:r>
            <a:r>
              <a:rPr lang="id-ID" sz="3200" kern="1200" smtClean="0">
                <a:solidFill>
                  <a:srgbClr val="675D59"/>
                </a:solidFill>
                <a:effectLst/>
                <a:latin typeface="Times New Roman"/>
                <a:ea typeface="Times New Roman"/>
                <a:cs typeface="Times New Roman"/>
              </a:rPr>
              <a:t> daerah yang kurang diminati, terpencil atau sangat terpencil. </a:t>
            </a:r>
            <a:endParaRPr lang="en-US" sz="3200" smtClean="0">
              <a:effectLst/>
            </a:endParaRPr>
          </a:p>
          <a:p>
            <a:pPr lvl="0"/>
            <a:endParaRPr lang="id-ID" sz="1200" smtClean="0">
              <a:effectLst/>
              <a:latin typeface="Times New Roman"/>
              <a:ea typeface="Calibri"/>
              <a:cs typeface="Times New Roman"/>
            </a:endParaRPr>
          </a:p>
        </p:txBody>
      </p:sp>
    </p:spTree>
    <p:extLst>
      <p:ext uri="{BB962C8B-B14F-4D97-AF65-F5344CB8AC3E}">
        <p14:creationId xmlns:p14="http://schemas.microsoft.com/office/powerpoint/2010/main" val="317073027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p:txBody>
          <a:bodyPr>
            <a:normAutofit/>
          </a:bodyPr>
          <a:lstStyle/>
          <a:p>
            <a:pPr lvl="0"/>
            <a:r>
              <a:rPr lang="id-ID" sz="2800" smtClean="0">
                <a:effectLst/>
                <a:latin typeface="Times New Roman"/>
                <a:ea typeface="Calibri"/>
                <a:cs typeface="Times New Roman"/>
              </a:rPr>
              <a:t>Riset Fasilitas Kesehatan pada tahun  2011</a:t>
            </a:r>
          </a:p>
          <a:p>
            <a:pPr lvl="1"/>
            <a:r>
              <a:rPr lang="id-ID" sz="3200" kern="1200" smtClean="0">
                <a:solidFill>
                  <a:schemeClr val="tx1"/>
                </a:solidFill>
                <a:effectLst/>
              </a:rPr>
              <a:t>Puskesmas yang ada Insentif </a:t>
            </a:r>
            <a:r>
              <a:rPr lang="id-ID" sz="3200" smtClean="0">
                <a:effectLst/>
                <a:latin typeface="Times New Roman"/>
                <a:ea typeface="Calibri"/>
                <a:cs typeface="Times New Roman"/>
              </a:rPr>
              <a:t>82,2 persen berada di perkotaan dan 72,3 persen berada di perdesaan.</a:t>
            </a:r>
          </a:p>
          <a:p>
            <a:pPr lvl="1"/>
            <a:r>
              <a:rPr lang="id-ID" sz="3200" smtClean="0">
                <a:effectLst/>
                <a:latin typeface="Times New Roman"/>
                <a:ea typeface="Calibri"/>
                <a:cs typeface="Times New Roman"/>
              </a:rPr>
              <a:t>lebih dari 60 persen provinsi di Indonesia (18 provinsi) insentif di puskesmas di bawah angka nasional (74,8%). </a:t>
            </a:r>
          </a:p>
        </p:txBody>
      </p:sp>
      <p:sp>
        <p:nvSpPr>
          <p:cNvPr id="3" name="Title 2"/>
          <p:cNvSpPr>
            <a:spLocks noGrp="1"/>
          </p:cNvSpPr>
          <p:nvPr>
            <p:ph type="title" idx="4294967295"/>
          </p:nvPr>
        </p:nvSpPr>
        <p:spPr/>
        <p:txBody>
          <a:bodyPr/>
          <a:lstStyle/>
          <a:p>
            <a:pPr lvl="0"/>
            <a:r>
              <a:rPr lang="id-ID" sz="2800" smtClean="0">
                <a:effectLst/>
                <a:latin typeface="Times New Roman"/>
                <a:ea typeface="Calibri"/>
                <a:cs typeface="Times New Roman"/>
              </a:rPr>
              <a:t>Insentif </a:t>
            </a:r>
            <a:endParaRPr lang="en-US" sz="16600"/>
          </a:p>
        </p:txBody>
      </p:sp>
    </p:spTree>
    <p:extLst>
      <p:ext uri="{BB962C8B-B14F-4D97-AF65-F5344CB8AC3E}">
        <p14:creationId xmlns:p14="http://schemas.microsoft.com/office/powerpoint/2010/main" val="285479710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p:txBody>
          <a:bodyPr>
            <a:normAutofit/>
          </a:bodyPr>
          <a:lstStyle/>
          <a:p>
            <a:pPr marL="0" lvl="0" indent="0">
              <a:buNone/>
            </a:pPr>
            <a:r>
              <a:rPr lang="id-ID" smtClean="0">
                <a:effectLst/>
                <a:latin typeface="Times New Roman"/>
                <a:ea typeface="Calibri"/>
                <a:cs typeface="Times New Roman"/>
              </a:rPr>
              <a:t>% Puskesmas perkotaan yang mendapat Insentif </a:t>
            </a:r>
          </a:p>
          <a:p>
            <a:pPr marL="514350" lvl="1" indent="0">
              <a:buNone/>
            </a:pPr>
            <a:r>
              <a:rPr lang="id-ID" sz="2800" smtClean="0">
                <a:effectLst/>
                <a:latin typeface="Times New Roman"/>
                <a:ea typeface="Calibri"/>
                <a:cs typeface="Times New Roman"/>
              </a:rPr>
              <a:t>tertinggi di Provinsi Riau, Bangka Belitung, Kepulauan Riau, Bali dan Kalimantan Timur masing-masing (100%)</a:t>
            </a:r>
          </a:p>
          <a:p>
            <a:pPr marL="514350" lvl="1" indent="0">
              <a:buNone/>
            </a:pPr>
            <a:r>
              <a:rPr lang="id-ID" sz="2800" smtClean="0">
                <a:effectLst/>
                <a:latin typeface="Times New Roman"/>
                <a:ea typeface="Calibri"/>
                <a:cs typeface="Times New Roman"/>
              </a:rPr>
              <a:t>terendah dijumpai pada Provinsi Jambi (9,5%) </a:t>
            </a:r>
          </a:p>
          <a:p>
            <a:pPr marL="114300" lvl="0" indent="0">
              <a:buNone/>
            </a:pPr>
            <a:r>
              <a:rPr lang="id-ID" smtClean="0">
                <a:effectLst/>
                <a:latin typeface="Times New Roman"/>
                <a:ea typeface="Calibri"/>
                <a:cs typeface="Times New Roman"/>
              </a:rPr>
              <a:t>% Puskesmas perdesaan yang mendapat insentif </a:t>
            </a:r>
          </a:p>
          <a:p>
            <a:pPr marL="514350" lvl="1" indent="0">
              <a:buNone/>
            </a:pPr>
            <a:r>
              <a:rPr lang="id-ID" sz="2800" smtClean="0">
                <a:effectLst/>
                <a:latin typeface="Times New Roman"/>
                <a:ea typeface="Calibri"/>
                <a:cs typeface="Times New Roman"/>
              </a:rPr>
              <a:t>tertinggi di Provinsi Bangka Belitung, Kepulauan Riau masing-masing (100%)</a:t>
            </a:r>
          </a:p>
          <a:p>
            <a:pPr marL="514350" lvl="1" indent="0">
              <a:buNone/>
            </a:pPr>
            <a:r>
              <a:rPr lang="id-ID" sz="2800" smtClean="0">
                <a:effectLst/>
                <a:latin typeface="Times New Roman"/>
                <a:ea typeface="Calibri"/>
                <a:cs typeface="Times New Roman"/>
              </a:rPr>
              <a:t>terendah Provinsi Sulawesi Tengah (23,4%)  </a:t>
            </a:r>
          </a:p>
        </p:txBody>
      </p:sp>
      <p:sp>
        <p:nvSpPr>
          <p:cNvPr id="3" name="Title 2"/>
          <p:cNvSpPr>
            <a:spLocks noGrp="1"/>
          </p:cNvSpPr>
          <p:nvPr>
            <p:ph type="title" idx="4294967295"/>
          </p:nvPr>
        </p:nvSpPr>
        <p:spPr/>
        <p:txBody>
          <a:bodyPr/>
          <a:lstStyle/>
          <a:p>
            <a:endParaRPr lang="en-US"/>
          </a:p>
        </p:txBody>
      </p:sp>
    </p:spTree>
    <p:extLst>
      <p:ext uri="{BB962C8B-B14F-4D97-AF65-F5344CB8AC3E}">
        <p14:creationId xmlns:p14="http://schemas.microsoft.com/office/powerpoint/2010/main" val="285594311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a:xfrm>
            <a:off x="827584" y="838200"/>
            <a:ext cx="7859216" cy="4419600"/>
          </a:xfrm>
        </p:spPr>
        <p:txBody>
          <a:bodyPr>
            <a:normAutofit/>
          </a:bodyPr>
          <a:lstStyle/>
          <a:p>
            <a:pPr marL="514350" lvl="1" indent="0">
              <a:buNone/>
            </a:pPr>
            <a:r>
              <a:rPr lang="id-ID" sz="4000" smtClean="0">
                <a:effectLst/>
                <a:latin typeface="Times New Roman"/>
                <a:ea typeface="Calibri"/>
                <a:cs typeface="Times New Roman"/>
              </a:rPr>
              <a:t>Besaran insentif beragam</a:t>
            </a:r>
          </a:p>
          <a:p>
            <a:pPr marL="1085850" lvl="1" indent="-571500">
              <a:buFont typeface="Arial" pitchFamily="34" charset="0"/>
              <a:buChar char="•"/>
            </a:pPr>
            <a:r>
              <a:rPr lang="id-ID" sz="4000">
                <a:solidFill>
                  <a:srgbClr val="000000"/>
                </a:solidFill>
                <a:latin typeface="Times New Roman"/>
                <a:ea typeface="Times New Roman"/>
                <a:cs typeface="Times New Roman"/>
              </a:rPr>
              <a:t>Rata-rata Indonesia 2.745.363</a:t>
            </a:r>
          </a:p>
          <a:p>
            <a:pPr marL="1085850" lvl="1" indent="-571500">
              <a:buFont typeface="Arial" pitchFamily="34" charset="0"/>
              <a:buChar char="•"/>
            </a:pPr>
            <a:r>
              <a:rPr lang="id-ID" sz="4000" smtClean="0">
                <a:effectLst/>
                <a:latin typeface="Times New Roman"/>
                <a:ea typeface="Calibri"/>
                <a:cs typeface="Times New Roman"/>
              </a:rPr>
              <a:t>Bali terendah (</a:t>
            </a:r>
            <a:r>
              <a:rPr lang="id-ID" sz="4000" smtClean="0">
                <a:solidFill>
                  <a:srgbClr val="000000"/>
                </a:solidFill>
                <a:effectLst/>
                <a:latin typeface="Times New Roman"/>
                <a:ea typeface="Times New Roman"/>
                <a:cs typeface="Times New Roman"/>
              </a:rPr>
              <a:t>Rp 793.367)</a:t>
            </a:r>
          </a:p>
          <a:p>
            <a:pPr marL="1085850" lvl="1" indent="-571500">
              <a:buFont typeface="Arial" pitchFamily="34" charset="0"/>
              <a:buChar char="•"/>
            </a:pPr>
            <a:r>
              <a:rPr lang="id-ID" sz="4000" smtClean="0">
                <a:solidFill>
                  <a:srgbClr val="000000"/>
                </a:solidFill>
                <a:effectLst/>
                <a:latin typeface="Times New Roman"/>
                <a:ea typeface="Times New Roman"/>
                <a:cs typeface="Times New Roman"/>
              </a:rPr>
              <a:t>Papua tertinggi (Rp 10.934.369)</a:t>
            </a:r>
          </a:p>
        </p:txBody>
      </p:sp>
      <p:sp>
        <p:nvSpPr>
          <p:cNvPr id="3" name="Title 2"/>
          <p:cNvSpPr>
            <a:spLocks noGrp="1"/>
          </p:cNvSpPr>
          <p:nvPr>
            <p:ph type="title" idx="4294967295"/>
          </p:nvPr>
        </p:nvSpPr>
        <p:spPr/>
        <p:txBody>
          <a:bodyPr/>
          <a:lstStyle/>
          <a:p>
            <a:endParaRPr lang="en-US"/>
          </a:p>
        </p:txBody>
      </p:sp>
    </p:spTree>
    <p:extLst>
      <p:ext uri="{BB962C8B-B14F-4D97-AF65-F5344CB8AC3E}">
        <p14:creationId xmlns:p14="http://schemas.microsoft.com/office/powerpoint/2010/main" val="36098581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142998" y="476672"/>
            <a:ext cx="7247965" cy="5679183"/>
          </a:xfrm>
          <a:prstGeom prst="rect">
            <a:avLst/>
          </a:prstGeom>
        </p:spPr>
        <p:txBody>
          <a:bodyPr wrap="square">
            <a:spAutoFit/>
          </a:bodyPr>
          <a:lstStyle/>
          <a:p>
            <a:pPr algn="just">
              <a:spcBef>
                <a:spcPts val="1000"/>
              </a:spcBef>
              <a:spcAft>
                <a:spcPts val="0"/>
              </a:spcAft>
            </a:pPr>
            <a:r>
              <a:rPr lang="en-US" sz="2400" b="1" dirty="0" err="1" smtClean="0">
                <a:solidFill>
                  <a:schemeClr val="accent6"/>
                </a:solidFill>
                <a:ea typeface="Times New Roman" panose="02020603050405020304" pitchFamily="18" charset="0"/>
                <a:cs typeface="Times New Roman" panose="02020603050405020304" pitchFamily="18" charset="0"/>
              </a:rPr>
              <a:t>Tujuan</a:t>
            </a:r>
            <a:r>
              <a:rPr lang="en-US" sz="2400" b="1" dirty="0" smtClean="0">
                <a:solidFill>
                  <a:schemeClr val="accent6"/>
                </a:solidFill>
                <a:ea typeface="Times New Roman" panose="02020603050405020304" pitchFamily="18" charset="0"/>
                <a:cs typeface="Times New Roman" panose="02020603050405020304" pitchFamily="18" charset="0"/>
              </a:rPr>
              <a:t> </a:t>
            </a:r>
            <a:r>
              <a:rPr lang="en-US" sz="2400" b="1" dirty="0" err="1">
                <a:solidFill>
                  <a:schemeClr val="accent6"/>
                </a:solidFill>
                <a:ea typeface="Times New Roman" panose="02020603050405020304" pitchFamily="18" charset="0"/>
                <a:cs typeface="Times New Roman" panose="02020603050405020304" pitchFamily="18" charset="0"/>
              </a:rPr>
              <a:t>Umum</a:t>
            </a:r>
            <a:endParaRPr lang="en-US" sz="2400" b="1" dirty="0">
              <a:solidFill>
                <a:schemeClr val="accent6"/>
              </a:solidFill>
              <a:ea typeface="Times New Roman" panose="02020603050405020304" pitchFamily="18" charset="0"/>
              <a:cs typeface="Times New Roman" panose="02020603050405020304" pitchFamily="18" charset="0"/>
            </a:endParaRPr>
          </a:p>
          <a:p>
            <a:pPr algn="just">
              <a:lnSpc>
                <a:spcPct val="115000"/>
              </a:lnSpc>
              <a:spcAft>
                <a:spcPts val="0"/>
              </a:spcAft>
            </a:pPr>
            <a:r>
              <a:rPr lang="en-US" sz="2400" dirty="0" err="1">
                <a:solidFill>
                  <a:schemeClr val="bg2">
                    <a:lumMod val="10000"/>
                  </a:schemeClr>
                </a:solidFill>
                <a:ea typeface="Calibri" panose="020F0502020204030204" pitchFamily="34" charset="0"/>
                <a:cs typeface="Arial" panose="020B0604020202020204" pitchFamily="34" charset="0"/>
              </a:rPr>
              <a:t>Diperolehnya</a:t>
            </a:r>
            <a:r>
              <a:rPr lang="en-US" sz="2400" dirty="0">
                <a:solidFill>
                  <a:schemeClr val="bg2">
                    <a:lumMod val="10000"/>
                  </a:schemeClr>
                </a:solidFill>
                <a:ea typeface="Calibri" panose="020F0502020204030204" pitchFamily="34" charset="0"/>
                <a:cs typeface="Arial" panose="020B0604020202020204" pitchFamily="34" charset="0"/>
              </a:rPr>
              <a:t> </a:t>
            </a:r>
            <a:r>
              <a:rPr lang="id-ID" sz="2400" dirty="0">
                <a:solidFill>
                  <a:schemeClr val="bg2">
                    <a:lumMod val="10000"/>
                  </a:schemeClr>
                </a:solidFill>
                <a:ea typeface="Calibri" panose="020F0502020204030204" pitchFamily="34" charset="0"/>
                <a:cs typeface="Arial" panose="020B0604020202020204" pitchFamily="34" charset="0"/>
              </a:rPr>
              <a:t>kajian paket insentif bagi tenaga kesehatan di </a:t>
            </a:r>
            <a:r>
              <a:rPr lang="id-ID" sz="2400" dirty="0" smtClean="0">
                <a:solidFill>
                  <a:schemeClr val="bg2">
                    <a:lumMod val="10000"/>
                  </a:schemeClr>
                </a:solidFill>
                <a:ea typeface="Calibri" panose="020F0502020204030204" pitchFamily="34" charset="0"/>
                <a:cs typeface="Arial" panose="020B0604020202020204" pitchFamily="34" charset="0"/>
              </a:rPr>
              <a:t>puskesmas</a:t>
            </a:r>
            <a:endParaRPr lang="en-US" sz="2400" dirty="0" smtClean="0">
              <a:solidFill>
                <a:schemeClr val="bg2">
                  <a:lumMod val="10000"/>
                </a:schemeClr>
              </a:solidFill>
              <a:ea typeface="Calibri" panose="020F0502020204030204" pitchFamily="34" charset="0"/>
              <a:cs typeface="Arial" panose="020B0604020202020204" pitchFamily="34" charset="0"/>
            </a:endParaRPr>
          </a:p>
          <a:p>
            <a:pPr algn="just">
              <a:spcBef>
                <a:spcPts val="1000"/>
              </a:spcBef>
              <a:spcAft>
                <a:spcPts val="0"/>
              </a:spcAft>
            </a:pPr>
            <a:endParaRPr lang="en-US" sz="2400" dirty="0" smtClean="0">
              <a:solidFill>
                <a:schemeClr val="bg2">
                  <a:lumMod val="10000"/>
                </a:schemeClr>
              </a:solidFill>
              <a:ea typeface="Times New Roman" panose="02020603050405020304" pitchFamily="18" charset="0"/>
              <a:cs typeface="Arial" panose="020B0604020202020204" pitchFamily="34" charset="0"/>
            </a:endParaRPr>
          </a:p>
          <a:p>
            <a:pPr algn="just">
              <a:spcBef>
                <a:spcPts val="1000"/>
              </a:spcBef>
              <a:spcAft>
                <a:spcPts val="0"/>
              </a:spcAft>
            </a:pPr>
            <a:r>
              <a:rPr lang="id-ID" sz="2400" b="1" dirty="0" smtClean="0">
                <a:solidFill>
                  <a:schemeClr val="accent6"/>
                </a:solidFill>
                <a:ea typeface="Times New Roman" panose="02020603050405020304" pitchFamily="18" charset="0"/>
                <a:cs typeface="Times New Roman" panose="02020603050405020304" pitchFamily="18" charset="0"/>
              </a:rPr>
              <a:t>Tujuan </a:t>
            </a:r>
            <a:r>
              <a:rPr lang="id-ID" sz="2400" b="1" dirty="0">
                <a:solidFill>
                  <a:schemeClr val="accent6"/>
                </a:solidFill>
                <a:ea typeface="Times New Roman" panose="02020603050405020304" pitchFamily="18" charset="0"/>
                <a:cs typeface="Times New Roman" panose="02020603050405020304" pitchFamily="18" charset="0"/>
              </a:rPr>
              <a:t>Khusus</a:t>
            </a:r>
            <a:endParaRPr lang="en-US" sz="2400" b="1" dirty="0">
              <a:solidFill>
                <a:schemeClr val="accent6"/>
              </a:solidFill>
              <a:ea typeface="Times New Roman" panose="02020603050405020304" pitchFamily="18" charset="0"/>
              <a:cs typeface="Times New Roman" panose="02020603050405020304" pitchFamily="18" charset="0"/>
            </a:endParaRPr>
          </a:p>
          <a:p>
            <a:pPr marL="342900" lvl="0" indent="-342900" algn="just">
              <a:lnSpc>
                <a:spcPct val="115000"/>
              </a:lnSpc>
              <a:spcAft>
                <a:spcPts val="0"/>
              </a:spcAft>
              <a:buFont typeface="+mj-lt"/>
              <a:buAutoNum type="arabicPeriod"/>
            </a:pPr>
            <a:r>
              <a:rPr lang="en-US" sz="2400" dirty="0" err="1">
                <a:solidFill>
                  <a:schemeClr val="bg2">
                    <a:lumMod val="10000"/>
                  </a:schemeClr>
                </a:solidFill>
                <a:ea typeface="Calibri" panose="020F0502020204030204" pitchFamily="34" charset="0"/>
                <a:cs typeface="Arial" panose="020B0604020202020204" pitchFamily="34" charset="0"/>
              </a:rPr>
              <a:t>Teridentifikasinya</a:t>
            </a:r>
            <a:r>
              <a:rPr lang="en-US" sz="2400" dirty="0">
                <a:solidFill>
                  <a:schemeClr val="bg2">
                    <a:lumMod val="10000"/>
                  </a:schemeClr>
                </a:solidFill>
                <a:ea typeface="Calibri" panose="020F0502020204030204" pitchFamily="34" charset="0"/>
                <a:cs typeface="Arial" panose="020B0604020202020204" pitchFamily="34" charset="0"/>
              </a:rPr>
              <a:t> </a:t>
            </a:r>
            <a:r>
              <a:rPr lang="en-US" sz="2400" dirty="0" err="1">
                <a:solidFill>
                  <a:schemeClr val="bg2">
                    <a:lumMod val="10000"/>
                  </a:schemeClr>
                </a:solidFill>
                <a:ea typeface="Calibri" panose="020F0502020204030204" pitchFamily="34" charset="0"/>
                <a:cs typeface="Arial" panose="020B0604020202020204" pitchFamily="34" charset="0"/>
              </a:rPr>
              <a:t>jenis-jenis</a:t>
            </a:r>
            <a:r>
              <a:rPr lang="en-US" sz="2400" dirty="0">
                <a:solidFill>
                  <a:schemeClr val="bg2">
                    <a:lumMod val="10000"/>
                  </a:schemeClr>
                </a:solidFill>
                <a:ea typeface="Calibri" panose="020F0502020204030204" pitchFamily="34" charset="0"/>
                <a:cs typeface="Arial" panose="020B0604020202020204" pitchFamily="34" charset="0"/>
              </a:rPr>
              <a:t> </a:t>
            </a:r>
            <a:r>
              <a:rPr lang="en-US" sz="2400" dirty="0" err="1">
                <a:solidFill>
                  <a:schemeClr val="bg2">
                    <a:lumMod val="10000"/>
                  </a:schemeClr>
                </a:solidFill>
                <a:ea typeface="Calibri" panose="020F0502020204030204" pitchFamily="34" charset="0"/>
                <a:cs typeface="Arial" panose="020B0604020202020204" pitchFamily="34" charset="0"/>
              </a:rPr>
              <a:t>insentif</a:t>
            </a:r>
            <a:r>
              <a:rPr lang="en-US" sz="2400" dirty="0">
                <a:solidFill>
                  <a:schemeClr val="bg2">
                    <a:lumMod val="10000"/>
                  </a:schemeClr>
                </a:solidFill>
                <a:ea typeface="Calibri" panose="020F0502020204030204" pitchFamily="34" charset="0"/>
                <a:cs typeface="Arial" panose="020B0604020202020204" pitchFamily="34" charset="0"/>
              </a:rPr>
              <a:t> yang </a:t>
            </a:r>
            <a:r>
              <a:rPr lang="en-US" sz="2400" dirty="0" err="1">
                <a:solidFill>
                  <a:schemeClr val="bg2">
                    <a:lumMod val="10000"/>
                  </a:schemeClr>
                </a:solidFill>
                <a:ea typeface="Calibri" panose="020F0502020204030204" pitchFamily="34" charset="0"/>
                <a:cs typeface="Arial" panose="020B0604020202020204" pitchFamily="34" charset="0"/>
              </a:rPr>
              <a:t>diterima</a:t>
            </a:r>
            <a:r>
              <a:rPr lang="en-US" sz="2400" dirty="0">
                <a:solidFill>
                  <a:schemeClr val="bg2">
                    <a:lumMod val="10000"/>
                  </a:schemeClr>
                </a:solidFill>
                <a:ea typeface="Calibri" panose="020F0502020204030204" pitchFamily="34" charset="0"/>
                <a:cs typeface="Arial" panose="020B0604020202020204" pitchFamily="34" charset="0"/>
              </a:rPr>
              <a:t> </a:t>
            </a:r>
            <a:r>
              <a:rPr lang="en-US" sz="2400" dirty="0" err="1">
                <a:solidFill>
                  <a:schemeClr val="bg2">
                    <a:lumMod val="10000"/>
                  </a:schemeClr>
                </a:solidFill>
                <a:ea typeface="Calibri" panose="020F0502020204030204" pitchFamily="34" charset="0"/>
                <a:cs typeface="Arial" panose="020B0604020202020204" pitchFamily="34" charset="0"/>
              </a:rPr>
              <a:t>oleh</a:t>
            </a:r>
            <a:r>
              <a:rPr lang="en-US" sz="2400" dirty="0">
                <a:solidFill>
                  <a:schemeClr val="bg2">
                    <a:lumMod val="10000"/>
                  </a:schemeClr>
                </a:solidFill>
                <a:ea typeface="Calibri" panose="020F0502020204030204" pitchFamily="34" charset="0"/>
                <a:cs typeface="Arial" panose="020B0604020202020204" pitchFamily="34" charset="0"/>
              </a:rPr>
              <a:t> </a:t>
            </a:r>
            <a:r>
              <a:rPr lang="en-US" sz="2400" dirty="0" err="1">
                <a:solidFill>
                  <a:schemeClr val="bg2">
                    <a:lumMod val="10000"/>
                  </a:schemeClr>
                </a:solidFill>
                <a:ea typeface="Calibri" panose="020F0502020204030204" pitchFamily="34" charset="0"/>
                <a:cs typeface="Arial" panose="020B0604020202020204" pitchFamily="34" charset="0"/>
              </a:rPr>
              <a:t>tenaga</a:t>
            </a:r>
            <a:r>
              <a:rPr lang="en-US" sz="2400" dirty="0">
                <a:solidFill>
                  <a:schemeClr val="bg2">
                    <a:lumMod val="10000"/>
                  </a:schemeClr>
                </a:solidFill>
                <a:ea typeface="Calibri" panose="020F0502020204030204" pitchFamily="34" charset="0"/>
                <a:cs typeface="Arial" panose="020B0604020202020204" pitchFamily="34" charset="0"/>
              </a:rPr>
              <a:t> </a:t>
            </a:r>
            <a:r>
              <a:rPr lang="en-US" sz="2400" dirty="0" err="1">
                <a:solidFill>
                  <a:schemeClr val="bg2">
                    <a:lumMod val="10000"/>
                  </a:schemeClr>
                </a:solidFill>
                <a:ea typeface="Calibri" panose="020F0502020204030204" pitchFamily="34" charset="0"/>
                <a:cs typeface="Arial" panose="020B0604020202020204" pitchFamily="34" charset="0"/>
              </a:rPr>
              <a:t>kesehatan</a:t>
            </a:r>
            <a:r>
              <a:rPr lang="id-ID" sz="2400" dirty="0">
                <a:solidFill>
                  <a:schemeClr val="bg2">
                    <a:lumMod val="10000"/>
                  </a:schemeClr>
                </a:solidFill>
                <a:ea typeface="Calibri" panose="020F0502020204030204" pitchFamily="34" charset="0"/>
                <a:cs typeface="Arial" panose="020B0604020202020204" pitchFamily="34" charset="0"/>
              </a:rPr>
              <a:t>.</a:t>
            </a:r>
            <a:endParaRPr lang="en-US" sz="2400" dirty="0">
              <a:solidFill>
                <a:schemeClr val="bg2">
                  <a:lumMod val="10000"/>
                </a:schemeClr>
              </a:solidFill>
              <a:ea typeface="Calibri" panose="020F0502020204030204" pitchFamily="34" charset="0"/>
              <a:cs typeface="Arial" panose="020B0604020202020204" pitchFamily="34" charset="0"/>
            </a:endParaRPr>
          </a:p>
          <a:p>
            <a:pPr marL="342900" lvl="0" indent="-342900" algn="just">
              <a:lnSpc>
                <a:spcPct val="115000"/>
              </a:lnSpc>
              <a:spcAft>
                <a:spcPts val="0"/>
              </a:spcAft>
              <a:buFont typeface="+mj-lt"/>
              <a:buAutoNum type="arabicPeriod"/>
            </a:pPr>
            <a:r>
              <a:rPr lang="en-US" sz="2400" dirty="0" err="1" smtClean="0">
                <a:solidFill>
                  <a:schemeClr val="bg2">
                    <a:lumMod val="10000"/>
                  </a:schemeClr>
                </a:solidFill>
                <a:ea typeface="Calibri" panose="020F0502020204030204" pitchFamily="34" charset="0"/>
                <a:cs typeface="Arial" panose="020B0604020202020204" pitchFamily="34" charset="0"/>
              </a:rPr>
              <a:t>Teridentifikasinya</a:t>
            </a:r>
            <a:r>
              <a:rPr lang="en-US" sz="2400" dirty="0" smtClean="0">
                <a:solidFill>
                  <a:schemeClr val="bg2">
                    <a:lumMod val="10000"/>
                  </a:schemeClr>
                </a:solidFill>
                <a:ea typeface="Calibri" panose="020F0502020204030204" pitchFamily="34" charset="0"/>
                <a:cs typeface="Arial" panose="020B0604020202020204" pitchFamily="34" charset="0"/>
              </a:rPr>
              <a:t> </a:t>
            </a:r>
            <a:r>
              <a:rPr lang="en-US" sz="2400" dirty="0" err="1">
                <a:solidFill>
                  <a:schemeClr val="bg2">
                    <a:lumMod val="10000"/>
                  </a:schemeClr>
                </a:solidFill>
                <a:ea typeface="Calibri" panose="020F0502020204030204" pitchFamily="34" charset="0"/>
                <a:cs typeface="Arial" panose="020B0604020202020204" pitchFamily="34" charset="0"/>
              </a:rPr>
              <a:t>masalah-masalah</a:t>
            </a:r>
            <a:r>
              <a:rPr lang="en-US" sz="2400" dirty="0">
                <a:solidFill>
                  <a:schemeClr val="bg2">
                    <a:lumMod val="10000"/>
                  </a:schemeClr>
                </a:solidFill>
                <a:ea typeface="Calibri" panose="020F0502020204030204" pitchFamily="34" charset="0"/>
                <a:cs typeface="Arial" panose="020B0604020202020204" pitchFamily="34" charset="0"/>
              </a:rPr>
              <a:t> </a:t>
            </a:r>
            <a:r>
              <a:rPr lang="en-US" sz="2400" dirty="0" err="1">
                <a:solidFill>
                  <a:schemeClr val="bg2">
                    <a:lumMod val="10000"/>
                  </a:schemeClr>
                </a:solidFill>
                <a:ea typeface="Calibri" panose="020F0502020204030204" pitchFamily="34" charset="0"/>
                <a:cs typeface="Arial" panose="020B0604020202020204" pitchFamily="34" charset="0"/>
              </a:rPr>
              <a:t>dalam</a:t>
            </a:r>
            <a:r>
              <a:rPr lang="en-US" sz="2400" dirty="0">
                <a:solidFill>
                  <a:schemeClr val="bg2">
                    <a:lumMod val="10000"/>
                  </a:schemeClr>
                </a:solidFill>
                <a:ea typeface="Calibri" panose="020F0502020204030204" pitchFamily="34" charset="0"/>
                <a:cs typeface="Arial" panose="020B0604020202020204" pitchFamily="34" charset="0"/>
              </a:rPr>
              <a:t> </a:t>
            </a:r>
            <a:r>
              <a:rPr lang="en-US" sz="2400" dirty="0" err="1">
                <a:solidFill>
                  <a:schemeClr val="bg2">
                    <a:lumMod val="10000"/>
                  </a:schemeClr>
                </a:solidFill>
                <a:ea typeface="Calibri" panose="020F0502020204030204" pitchFamily="34" charset="0"/>
                <a:cs typeface="Arial" panose="020B0604020202020204" pitchFamily="34" charset="0"/>
              </a:rPr>
              <a:t>pemberian</a:t>
            </a:r>
            <a:r>
              <a:rPr lang="en-US" sz="2400" dirty="0">
                <a:solidFill>
                  <a:schemeClr val="bg2">
                    <a:lumMod val="10000"/>
                  </a:schemeClr>
                </a:solidFill>
                <a:ea typeface="Calibri" panose="020F0502020204030204" pitchFamily="34" charset="0"/>
                <a:cs typeface="Arial" panose="020B0604020202020204" pitchFamily="34" charset="0"/>
              </a:rPr>
              <a:t> </a:t>
            </a:r>
            <a:r>
              <a:rPr lang="en-US" sz="2400" dirty="0" err="1">
                <a:solidFill>
                  <a:schemeClr val="bg2">
                    <a:lumMod val="10000"/>
                  </a:schemeClr>
                </a:solidFill>
                <a:ea typeface="Calibri" panose="020F0502020204030204" pitchFamily="34" charset="0"/>
                <a:cs typeface="Arial" panose="020B0604020202020204" pitchFamily="34" charset="0"/>
              </a:rPr>
              <a:t>insentif</a:t>
            </a:r>
            <a:r>
              <a:rPr lang="en-US" sz="2400" dirty="0">
                <a:solidFill>
                  <a:schemeClr val="bg2">
                    <a:lumMod val="10000"/>
                  </a:schemeClr>
                </a:solidFill>
                <a:ea typeface="Calibri" panose="020F0502020204030204" pitchFamily="34" charset="0"/>
                <a:cs typeface="Arial" panose="020B0604020202020204" pitchFamily="34" charset="0"/>
              </a:rPr>
              <a:t> </a:t>
            </a:r>
            <a:r>
              <a:rPr lang="en-US" sz="2400" dirty="0" err="1">
                <a:solidFill>
                  <a:schemeClr val="bg2">
                    <a:lumMod val="10000"/>
                  </a:schemeClr>
                </a:solidFill>
                <a:ea typeface="Calibri" panose="020F0502020204030204" pitchFamily="34" charset="0"/>
                <a:cs typeface="Arial" panose="020B0604020202020204" pitchFamily="34" charset="0"/>
              </a:rPr>
              <a:t>kepada</a:t>
            </a:r>
            <a:r>
              <a:rPr lang="en-US" sz="2400" dirty="0">
                <a:solidFill>
                  <a:schemeClr val="bg2">
                    <a:lumMod val="10000"/>
                  </a:schemeClr>
                </a:solidFill>
                <a:ea typeface="Calibri" panose="020F0502020204030204" pitchFamily="34" charset="0"/>
                <a:cs typeface="Arial" panose="020B0604020202020204" pitchFamily="34" charset="0"/>
              </a:rPr>
              <a:t> </a:t>
            </a:r>
            <a:r>
              <a:rPr lang="en-US" sz="2400" dirty="0" err="1">
                <a:solidFill>
                  <a:schemeClr val="bg2">
                    <a:lumMod val="10000"/>
                  </a:schemeClr>
                </a:solidFill>
                <a:ea typeface="Calibri" panose="020F0502020204030204" pitchFamily="34" charset="0"/>
                <a:cs typeface="Arial" panose="020B0604020202020204" pitchFamily="34" charset="0"/>
              </a:rPr>
              <a:t>tenaga</a:t>
            </a:r>
            <a:r>
              <a:rPr lang="en-US" sz="2400" dirty="0">
                <a:solidFill>
                  <a:schemeClr val="bg2">
                    <a:lumMod val="10000"/>
                  </a:schemeClr>
                </a:solidFill>
                <a:ea typeface="Calibri" panose="020F0502020204030204" pitchFamily="34" charset="0"/>
                <a:cs typeface="Arial" panose="020B0604020202020204" pitchFamily="34" charset="0"/>
              </a:rPr>
              <a:t> </a:t>
            </a:r>
            <a:r>
              <a:rPr lang="en-US" sz="2400" dirty="0" err="1">
                <a:solidFill>
                  <a:schemeClr val="bg2">
                    <a:lumMod val="10000"/>
                  </a:schemeClr>
                </a:solidFill>
                <a:ea typeface="Calibri" panose="020F0502020204030204" pitchFamily="34" charset="0"/>
                <a:cs typeface="Arial" panose="020B0604020202020204" pitchFamily="34" charset="0"/>
              </a:rPr>
              <a:t>kesehatan</a:t>
            </a:r>
            <a:r>
              <a:rPr lang="id-ID" sz="2400" dirty="0">
                <a:solidFill>
                  <a:schemeClr val="bg2">
                    <a:lumMod val="10000"/>
                  </a:schemeClr>
                </a:solidFill>
                <a:ea typeface="Calibri" panose="020F0502020204030204" pitchFamily="34" charset="0"/>
                <a:cs typeface="Arial" panose="020B0604020202020204" pitchFamily="34" charset="0"/>
              </a:rPr>
              <a:t>.</a:t>
            </a:r>
            <a:endParaRPr lang="en-US" sz="2400" dirty="0">
              <a:solidFill>
                <a:schemeClr val="bg2">
                  <a:lumMod val="10000"/>
                </a:schemeClr>
              </a:solidFill>
              <a:ea typeface="Calibri" panose="020F0502020204030204" pitchFamily="34" charset="0"/>
              <a:cs typeface="Arial" panose="020B0604020202020204" pitchFamily="34" charset="0"/>
            </a:endParaRPr>
          </a:p>
          <a:p>
            <a:pPr marL="342900" indent="-342900" algn="just">
              <a:lnSpc>
                <a:spcPct val="115000"/>
              </a:lnSpc>
              <a:buFont typeface="+mj-lt"/>
              <a:buAutoNum type="arabicPeriod"/>
            </a:pPr>
            <a:r>
              <a:rPr lang="en-US" sz="2400" dirty="0" err="1">
                <a:solidFill>
                  <a:schemeClr val="bg2">
                    <a:lumMod val="10000"/>
                  </a:schemeClr>
                </a:solidFill>
                <a:ea typeface="Calibri" panose="020F0502020204030204" pitchFamily="34" charset="0"/>
                <a:cs typeface="Arial" panose="020B0604020202020204" pitchFamily="34" charset="0"/>
              </a:rPr>
              <a:t>Teridentifikasinya</a:t>
            </a:r>
            <a:r>
              <a:rPr lang="id-ID" sz="2400" dirty="0">
                <a:solidFill>
                  <a:schemeClr val="bg2">
                    <a:lumMod val="10000"/>
                  </a:schemeClr>
                </a:solidFill>
                <a:ea typeface="Calibri" panose="020F0502020204030204" pitchFamily="34" charset="0"/>
                <a:cs typeface="Arial" panose="020B0604020202020204" pitchFamily="34" charset="0"/>
              </a:rPr>
              <a:t> beban kerja tenaga kesehatan di puskesmas.</a:t>
            </a:r>
            <a:endParaRPr lang="en-US" sz="2400" dirty="0">
              <a:solidFill>
                <a:schemeClr val="bg2">
                  <a:lumMod val="10000"/>
                </a:schemeClr>
              </a:solidFill>
              <a:ea typeface="Calibri" panose="020F0502020204030204" pitchFamily="34" charset="0"/>
              <a:cs typeface="Arial" panose="020B0604020202020204" pitchFamily="34" charset="0"/>
            </a:endParaRPr>
          </a:p>
          <a:p>
            <a:pPr marL="342900" lvl="0" indent="-342900" algn="just">
              <a:lnSpc>
                <a:spcPct val="115000"/>
              </a:lnSpc>
              <a:spcAft>
                <a:spcPts val="0"/>
              </a:spcAft>
              <a:buFont typeface="+mj-lt"/>
              <a:buAutoNum type="arabicPeriod"/>
            </a:pPr>
            <a:r>
              <a:rPr lang="en-US" sz="2400" dirty="0" err="1" smtClean="0">
                <a:solidFill>
                  <a:schemeClr val="bg2">
                    <a:lumMod val="10000"/>
                  </a:schemeClr>
                </a:solidFill>
                <a:ea typeface="Calibri" panose="020F0502020204030204" pitchFamily="34" charset="0"/>
                <a:cs typeface="Arial" panose="020B0604020202020204" pitchFamily="34" charset="0"/>
              </a:rPr>
              <a:t>Terbentuknya</a:t>
            </a:r>
            <a:r>
              <a:rPr lang="en-US" sz="2400" dirty="0" smtClean="0">
                <a:solidFill>
                  <a:schemeClr val="bg2">
                    <a:lumMod val="10000"/>
                  </a:schemeClr>
                </a:solidFill>
                <a:ea typeface="Calibri" panose="020F0502020204030204" pitchFamily="34" charset="0"/>
                <a:cs typeface="Arial" panose="020B0604020202020204" pitchFamily="34" charset="0"/>
              </a:rPr>
              <a:t> </a:t>
            </a:r>
            <a:r>
              <a:rPr lang="en-US" sz="2400" dirty="0" err="1">
                <a:solidFill>
                  <a:schemeClr val="bg2">
                    <a:lumMod val="10000"/>
                  </a:schemeClr>
                </a:solidFill>
                <a:ea typeface="Calibri" panose="020F0502020204030204" pitchFamily="34" charset="0"/>
                <a:cs typeface="Arial" panose="020B0604020202020204" pitchFamily="34" charset="0"/>
              </a:rPr>
              <a:t>formulasi</a:t>
            </a:r>
            <a:r>
              <a:rPr lang="en-US" sz="2400" dirty="0">
                <a:solidFill>
                  <a:schemeClr val="bg2">
                    <a:lumMod val="10000"/>
                  </a:schemeClr>
                </a:solidFill>
                <a:ea typeface="Calibri" panose="020F0502020204030204" pitchFamily="34" charset="0"/>
                <a:cs typeface="Arial" panose="020B0604020202020204" pitchFamily="34" charset="0"/>
              </a:rPr>
              <a:t> </a:t>
            </a:r>
            <a:r>
              <a:rPr lang="en-US" sz="2400" dirty="0" err="1">
                <a:solidFill>
                  <a:schemeClr val="bg2">
                    <a:lumMod val="10000"/>
                  </a:schemeClr>
                </a:solidFill>
                <a:ea typeface="Calibri" panose="020F0502020204030204" pitchFamily="34" charset="0"/>
                <a:cs typeface="Arial" panose="020B0604020202020204" pitchFamily="34" charset="0"/>
              </a:rPr>
              <a:t>paket</a:t>
            </a:r>
            <a:r>
              <a:rPr lang="en-US" sz="2400" dirty="0">
                <a:solidFill>
                  <a:schemeClr val="bg2">
                    <a:lumMod val="10000"/>
                  </a:schemeClr>
                </a:solidFill>
                <a:ea typeface="Calibri" panose="020F0502020204030204" pitchFamily="34" charset="0"/>
                <a:cs typeface="Arial" panose="020B0604020202020204" pitchFamily="34" charset="0"/>
              </a:rPr>
              <a:t> </a:t>
            </a:r>
            <a:r>
              <a:rPr lang="en-US" sz="2400" dirty="0" err="1">
                <a:solidFill>
                  <a:schemeClr val="bg2">
                    <a:lumMod val="10000"/>
                  </a:schemeClr>
                </a:solidFill>
                <a:ea typeface="Calibri" panose="020F0502020204030204" pitchFamily="34" charset="0"/>
                <a:cs typeface="Arial" panose="020B0604020202020204" pitchFamily="34" charset="0"/>
              </a:rPr>
              <a:t>insentif</a:t>
            </a:r>
            <a:r>
              <a:rPr lang="en-US" sz="2400" dirty="0">
                <a:solidFill>
                  <a:schemeClr val="bg2">
                    <a:lumMod val="10000"/>
                  </a:schemeClr>
                </a:solidFill>
                <a:ea typeface="Calibri" panose="020F0502020204030204" pitchFamily="34" charset="0"/>
                <a:cs typeface="Arial" panose="020B0604020202020204" pitchFamily="34" charset="0"/>
              </a:rPr>
              <a:t> </a:t>
            </a:r>
            <a:r>
              <a:rPr lang="en-US" sz="2400" dirty="0" err="1">
                <a:solidFill>
                  <a:schemeClr val="bg2">
                    <a:lumMod val="10000"/>
                  </a:schemeClr>
                </a:solidFill>
                <a:ea typeface="Calibri" panose="020F0502020204030204" pitchFamily="34" charset="0"/>
                <a:cs typeface="Arial" panose="020B0604020202020204" pitchFamily="34" charset="0"/>
              </a:rPr>
              <a:t>untuk</a:t>
            </a:r>
            <a:r>
              <a:rPr lang="en-US" sz="2400" dirty="0">
                <a:solidFill>
                  <a:schemeClr val="bg2">
                    <a:lumMod val="10000"/>
                  </a:schemeClr>
                </a:solidFill>
                <a:ea typeface="Calibri" panose="020F0502020204030204" pitchFamily="34" charset="0"/>
                <a:cs typeface="Arial" panose="020B0604020202020204" pitchFamily="34" charset="0"/>
              </a:rPr>
              <a:t> </a:t>
            </a:r>
            <a:r>
              <a:rPr lang="en-US" sz="2400" dirty="0" err="1">
                <a:solidFill>
                  <a:schemeClr val="bg2">
                    <a:lumMod val="10000"/>
                  </a:schemeClr>
                </a:solidFill>
                <a:ea typeface="Calibri" panose="020F0502020204030204" pitchFamily="34" charset="0"/>
                <a:cs typeface="Arial" panose="020B0604020202020204" pitchFamily="34" charset="0"/>
              </a:rPr>
              <a:t>tenaga</a:t>
            </a:r>
            <a:r>
              <a:rPr lang="en-US" sz="2400" dirty="0">
                <a:solidFill>
                  <a:schemeClr val="bg2">
                    <a:lumMod val="10000"/>
                  </a:schemeClr>
                </a:solidFill>
                <a:ea typeface="Calibri" panose="020F0502020204030204" pitchFamily="34" charset="0"/>
                <a:cs typeface="Arial" panose="020B0604020202020204" pitchFamily="34" charset="0"/>
              </a:rPr>
              <a:t> </a:t>
            </a:r>
            <a:r>
              <a:rPr lang="en-US" sz="2400" dirty="0" err="1" smtClean="0">
                <a:solidFill>
                  <a:schemeClr val="bg2">
                    <a:lumMod val="10000"/>
                  </a:schemeClr>
                </a:solidFill>
                <a:ea typeface="Calibri" panose="020F0502020204030204" pitchFamily="34" charset="0"/>
                <a:cs typeface="Arial" panose="020B0604020202020204" pitchFamily="34" charset="0"/>
              </a:rPr>
              <a:t>kesehatan</a:t>
            </a:r>
            <a:r>
              <a:rPr lang="id-ID" sz="2400" dirty="0" smtClean="0">
                <a:solidFill>
                  <a:schemeClr val="bg2">
                    <a:lumMod val="10000"/>
                  </a:schemeClr>
                </a:solidFill>
                <a:ea typeface="Calibri" panose="020F0502020204030204" pitchFamily="34" charset="0"/>
                <a:cs typeface="Arial" panose="020B0604020202020204" pitchFamily="34" charset="0"/>
              </a:rPr>
              <a:t> berdasar beban kerja.</a:t>
            </a:r>
            <a:endParaRPr lang="en-US" sz="2400" dirty="0">
              <a:solidFill>
                <a:schemeClr val="bg2">
                  <a:lumMod val="10000"/>
                </a:schemeClr>
              </a:solidFill>
              <a:ea typeface="Calibri" panose="020F0502020204030204" pitchFamily="34" charset="0"/>
              <a:cs typeface="Arial" panose="020B0604020202020204" pitchFamily="34" charset="0"/>
            </a:endParaRPr>
          </a:p>
        </p:txBody>
      </p:sp>
      <p:sp>
        <p:nvSpPr>
          <p:cNvPr id="4" name="Subtitle 2"/>
          <p:cNvSpPr txBox="1">
            <a:spLocks/>
          </p:cNvSpPr>
          <p:nvPr/>
        </p:nvSpPr>
        <p:spPr>
          <a:xfrm>
            <a:off x="992997" y="6344075"/>
            <a:ext cx="7140390" cy="567198"/>
          </a:xfrm>
          <a:prstGeom prst="rect">
            <a:avLst/>
          </a:prstGeom>
        </p:spPr>
        <p:txBody>
          <a:bodyP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n-US" sz="2800" b="1" dirty="0" smtClean="0">
                <a:solidFill>
                  <a:schemeClr val="tx1"/>
                </a:solidFill>
              </a:rPr>
              <a:t>TUJUAN</a:t>
            </a:r>
          </a:p>
          <a:p>
            <a:pPr algn="ctr"/>
            <a:endParaRPr lang="en-US" dirty="0"/>
          </a:p>
        </p:txBody>
      </p:sp>
    </p:spTree>
    <p:extLst>
      <p:ext uri="{BB962C8B-B14F-4D97-AF65-F5344CB8AC3E}">
        <p14:creationId xmlns:p14="http://schemas.microsoft.com/office/powerpoint/2010/main" val="152813724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lstStyle/>
          <a:p>
            <a:r>
              <a:rPr lang="en-US" sz="5400" smtClean="0"/>
              <a:t>K</a:t>
            </a:r>
            <a:r>
              <a:rPr lang="id-ID" sz="5400" smtClean="0"/>
              <a:t>apasitas fiskal daerah,</a:t>
            </a:r>
            <a:r>
              <a:rPr lang="id-ID" sz="5400" baseline="0" smtClean="0"/>
              <a:t> insentif dan distribusi nakes</a:t>
            </a:r>
            <a:endParaRPr lang="en-US" sz="5400"/>
          </a:p>
        </p:txBody>
      </p:sp>
    </p:spTree>
    <p:extLst>
      <p:ext uri="{BB962C8B-B14F-4D97-AF65-F5344CB8AC3E}">
        <p14:creationId xmlns:p14="http://schemas.microsoft.com/office/powerpoint/2010/main" val="35484817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p:nvPr>
            <p:extLst>
              <p:ext uri="{D42A27DB-BD31-4B8C-83A1-F6EECF244321}">
                <p14:modId xmlns:p14="http://schemas.microsoft.com/office/powerpoint/2010/main" val="1052058205"/>
              </p:ext>
            </p:extLst>
          </p:nvPr>
        </p:nvGraphicFramePr>
        <p:xfrm>
          <a:off x="395536" y="404664"/>
          <a:ext cx="8496944" cy="5400600"/>
        </p:xfrm>
        <a:graphic>
          <a:graphicData uri="http://schemas.openxmlformats.org/drawingml/2006/chart">
            <c:chart xmlns:c="http://schemas.openxmlformats.org/drawingml/2006/chart" xmlns:r="http://schemas.openxmlformats.org/officeDocument/2006/relationships" r:id="rId2"/>
          </a:graphicData>
        </a:graphic>
      </p:graphicFrame>
      <p:sp>
        <p:nvSpPr>
          <p:cNvPr id="3" name="Title 2"/>
          <p:cNvSpPr>
            <a:spLocks noGrp="1"/>
          </p:cNvSpPr>
          <p:nvPr>
            <p:ph type="title" idx="4294967295"/>
          </p:nvPr>
        </p:nvSpPr>
        <p:spPr/>
        <p:txBody>
          <a:bodyPr/>
          <a:lstStyle/>
          <a:p>
            <a:r>
              <a:rPr lang="en-US" sz="3600" smtClean="0"/>
              <a:t>I</a:t>
            </a:r>
            <a:r>
              <a:rPr lang="id-ID" sz="3600" smtClean="0"/>
              <a:t>F daerah dan keberadaan insentif</a:t>
            </a:r>
            <a:endParaRPr lang="en-US" sz="3600"/>
          </a:p>
        </p:txBody>
      </p:sp>
    </p:spTree>
    <p:extLst>
      <p:ext uri="{BB962C8B-B14F-4D97-AF65-F5344CB8AC3E}">
        <p14:creationId xmlns:p14="http://schemas.microsoft.com/office/powerpoint/2010/main" val="354711482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p:nvPr>
            <p:extLst>
              <p:ext uri="{D42A27DB-BD31-4B8C-83A1-F6EECF244321}">
                <p14:modId xmlns:p14="http://schemas.microsoft.com/office/powerpoint/2010/main" val="4106323787"/>
              </p:ext>
            </p:extLst>
          </p:nvPr>
        </p:nvGraphicFramePr>
        <p:xfrm>
          <a:off x="467544" y="188640"/>
          <a:ext cx="8496944" cy="5172025"/>
        </p:xfrm>
        <a:graphic>
          <a:graphicData uri="http://schemas.openxmlformats.org/drawingml/2006/chart">
            <c:chart xmlns:c="http://schemas.openxmlformats.org/drawingml/2006/chart" xmlns:r="http://schemas.openxmlformats.org/officeDocument/2006/relationships" r:id="rId2"/>
          </a:graphicData>
        </a:graphic>
      </p:graphicFrame>
      <p:sp>
        <p:nvSpPr>
          <p:cNvPr id="3" name="Title 2"/>
          <p:cNvSpPr>
            <a:spLocks noGrp="1"/>
          </p:cNvSpPr>
          <p:nvPr>
            <p:ph type="title" idx="4294967295"/>
          </p:nvPr>
        </p:nvSpPr>
        <p:spPr/>
        <p:txBody>
          <a:bodyPr/>
          <a:lstStyle/>
          <a:p>
            <a:r>
              <a:rPr lang="en-US" sz="2400" smtClean="0">
                <a:effectLst/>
                <a:latin typeface="Times New Roman"/>
                <a:ea typeface="Calibri"/>
              </a:rPr>
              <a:t>M</a:t>
            </a:r>
            <a:r>
              <a:rPr lang="id-ID" sz="2400" smtClean="0">
                <a:effectLst/>
                <a:latin typeface="Times New Roman"/>
                <a:ea typeface="Calibri"/>
              </a:rPr>
              <a:t>aldistribusi tenaga dokter, bidan dan perawat antar regional tahun 2013</a:t>
            </a:r>
            <a:endParaRPr lang="en-US" sz="13800"/>
          </a:p>
        </p:txBody>
      </p:sp>
    </p:spTree>
    <p:extLst>
      <p:ext uri="{BB962C8B-B14F-4D97-AF65-F5344CB8AC3E}">
        <p14:creationId xmlns:p14="http://schemas.microsoft.com/office/powerpoint/2010/main" val="175517457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4327" y="476672"/>
            <a:ext cx="8784296" cy="48245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itle 3"/>
          <p:cNvSpPr>
            <a:spLocks noGrp="1"/>
          </p:cNvSpPr>
          <p:nvPr>
            <p:ph type="title" idx="4294967295"/>
          </p:nvPr>
        </p:nvSpPr>
        <p:spPr/>
        <p:txBody>
          <a:bodyPr/>
          <a:lstStyle/>
          <a:p>
            <a:r>
              <a:rPr lang="en-US" sz="2800" smtClean="0">
                <a:effectLst/>
                <a:latin typeface="Times New Roman"/>
                <a:ea typeface="Calibri"/>
              </a:rPr>
              <a:t>K</a:t>
            </a:r>
            <a:r>
              <a:rPr lang="id-ID" sz="2800" smtClean="0">
                <a:effectLst/>
                <a:latin typeface="Times New Roman"/>
                <a:ea typeface="Calibri"/>
              </a:rPr>
              <a:t>eberdaan insentif antar regional dan maldistribusi dokter</a:t>
            </a:r>
            <a:endParaRPr lang="en-US" sz="16600"/>
          </a:p>
        </p:txBody>
      </p:sp>
    </p:spTree>
    <p:extLst>
      <p:ext uri="{BB962C8B-B14F-4D97-AF65-F5344CB8AC3E}">
        <p14:creationId xmlns:p14="http://schemas.microsoft.com/office/powerpoint/2010/main" val="110269315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404665"/>
            <a:ext cx="8352927" cy="50388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idx="4294967295"/>
          </p:nvPr>
        </p:nvSpPr>
        <p:spPr/>
        <p:txBody>
          <a:bodyPr/>
          <a:lstStyle/>
          <a:p>
            <a:r>
              <a:rPr lang="en-US" sz="3200" smtClean="0">
                <a:effectLst/>
                <a:latin typeface="Times New Roman"/>
                <a:ea typeface="Calibri"/>
              </a:rPr>
              <a:t>K</a:t>
            </a:r>
            <a:r>
              <a:rPr lang="id-ID" sz="3200" smtClean="0">
                <a:effectLst/>
                <a:latin typeface="Times New Roman"/>
                <a:ea typeface="Calibri"/>
              </a:rPr>
              <a:t>eber</a:t>
            </a:r>
            <a:r>
              <a:rPr lang="en-US" sz="3200" smtClean="0">
                <a:effectLst/>
                <a:latin typeface="Times New Roman"/>
                <a:ea typeface="Calibri"/>
              </a:rPr>
              <a:t>a</a:t>
            </a:r>
            <a:r>
              <a:rPr lang="id-ID" sz="3200" smtClean="0">
                <a:effectLst/>
                <a:latin typeface="Times New Roman"/>
                <a:ea typeface="Calibri"/>
              </a:rPr>
              <a:t>daan insentif antar regional dan maldistribusi tenaga bidan</a:t>
            </a:r>
            <a:endParaRPr lang="en-US"/>
          </a:p>
        </p:txBody>
      </p:sp>
    </p:spTree>
    <p:extLst>
      <p:ext uri="{BB962C8B-B14F-4D97-AF65-F5344CB8AC3E}">
        <p14:creationId xmlns:p14="http://schemas.microsoft.com/office/powerpoint/2010/main" val="51022166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lstStyle/>
          <a:p>
            <a:r>
              <a:rPr lang="en-US" sz="2400" smtClean="0">
                <a:effectLst/>
                <a:latin typeface="Times New Roman"/>
                <a:ea typeface="Calibri"/>
              </a:rPr>
              <a:t>M</a:t>
            </a:r>
            <a:r>
              <a:rPr lang="id-ID" sz="2400" smtClean="0">
                <a:effectLst/>
                <a:latin typeface="Times New Roman"/>
                <a:ea typeface="Calibri"/>
              </a:rPr>
              <a:t>aldistribusi tenaga bidan dan dokter pada berbagai indeks fiskal antar regional tahun 2013</a:t>
            </a:r>
            <a:endParaRPr lang="en-US"/>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5922" y="364193"/>
            <a:ext cx="8667828" cy="52970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6401258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0782" y="369934"/>
            <a:ext cx="8461698" cy="52193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idx="4294967295"/>
          </p:nvPr>
        </p:nvSpPr>
        <p:spPr/>
        <p:txBody>
          <a:bodyPr/>
          <a:lstStyle/>
          <a:p>
            <a:r>
              <a:rPr lang="en-US" sz="2400" smtClean="0">
                <a:effectLst/>
                <a:latin typeface="Times New Roman"/>
                <a:ea typeface="Calibri"/>
              </a:rPr>
              <a:t>M</a:t>
            </a:r>
            <a:r>
              <a:rPr lang="id-ID" sz="2400" smtClean="0">
                <a:effectLst/>
                <a:latin typeface="Times New Roman"/>
                <a:ea typeface="Calibri"/>
              </a:rPr>
              <a:t>aldistribusi dokter dan bidan antar indeks fiskal dan keberadaan insentif di Indonesia tahun 2013</a:t>
            </a:r>
            <a:endParaRPr lang="en-US"/>
          </a:p>
        </p:txBody>
      </p:sp>
    </p:spTree>
    <p:extLst>
      <p:ext uri="{BB962C8B-B14F-4D97-AF65-F5344CB8AC3E}">
        <p14:creationId xmlns:p14="http://schemas.microsoft.com/office/powerpoint/2010/main" val="38573745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219200" y="5877272"/>
            <a:ext cx="7239000" cy="523528"/>
          </a:xfrm>
        </p:spPr>
        <p:txBody>
          <a:bodyPr/>
          <a:lstStyle/>
          <a:p>
            <a:pPr lvl="1"/>
            <a:r>
              <a:rPr lang="id-ID" sz="2800" b="1" smtClean="0">
                <a:solidFill>
                  <a:srgbClr val="000000"/>
                </a:solidFill>
                <a:effectLst/>
                <a:latin typeface="Times New Roman"/>
                <a:ea typeface="Times New Roman"/>
                <a:cs typeface="Times New Roman"/>
              </a:rPr>
              <a:t>Gambaran </a:t>
            </a:r>
            <a:r>
              <a:rPr lang="en-US" sz="2800" b="1" smtClean="0">
                <a:solidFill>
                  <a:srgbClr val="000000"/>
                </a:solidFill>
                <a:effectLst/>
                <a:latin typeface="Times New Roman"/>
                <a:ea typeface="Times New Roman"/>
                <a:cs typeface="Times New Roman"/>
              </a:rPr>
              <a:t>insentif </a:t>
            </a:r>
            <a:r>
              <a:rPr lang="id-ID" sz="2800" b="1" smtClean="0">
                <a:solidFill>
                  <a:srgbClr val="000000"/>
                </a:solidFill>
                <a:effectLst/>
                <a:latin typeface="Times New Roman"/>
                <a:ea typeface="Times New Roman"/>
                <a:cs typeface="Times New Roman"/>
              </a:rPr>
              <a:t>pada </a:t>
            </a:r>
            <a:r>
              <a:rPr lang="en-US" sz="2800" b="1" smtClean="0">
                <a:solidFill>
                  <a:srgbClr val="000000"/>
                </a:solidFill>
                <a:effectLst/>
                <a:latin typeface="Times New Roman"/>
                <a:ea typeface="Times New Roman"/>
                <a:cs typeface="Times New Roman"/>
              </a:rPr>
              <a:t>profesi lain</a:t>
            </a:r>
            <a:endParaRPr lang="en-US" sz="4000"/>
          </a:p>
        </p:txBody>
      </p:sp>
      <p:sp>
        <p:nvSpPr>
          <p:cNvPr id="3" name="Text Placeholder 2"/>
          <p:cNvSpPr>
            <a:spLocks noGrp="1"/>
          </p:cNvSpPr>
          <p:nvPr>
            <p:ph type="body" idx="4294967295"/>
          </p:nvPr>
        </p:nvSpPr>
        <p:spPr/>
        <p:txBody>
          <a:bodyPr/>
          <a:lstStyle/>
          <a:p>
            <a:pPr lvl="0"/>
            <a:r>
              <a:rPr lang="id-ID" sz="2400" smtClean="0">
                <a:effectLst/>
                <a:latin typeface="Times New Roman"/>
                <a:ea typeface="Calibri"/>
                <a:cs typeface="Times New Roman"/>
              </a:rPr>
              <a:t>Insentif untuk </a:t>
            </a:r>
            <a:r>
              <a:rPr lang="en-US" sz="2400" smtClean="0">
                <a:effectLst/>
                <a:latin typeface="Times New Roman"/>
                <a:ea typeface="Calibri"/>
                <a:cs typeface="Times New Roman"/>
              </a:rPr>
              <a:t>tenaga kesehatan </a:t>
            </a:r>
            <a:endParaRPr lang="id-ID" sz="2400" smtClean="0">
              <a:effectLst/>
              <a:latin typeface="Times New Roman"/>
              <a:ea typeface="Calibri"/>
              <a:cs typeface="Times New Roman"/>
            </a:endParaRPr>
          </a:p>
          <a:p>
            <a:pPr lvl="1"/>
            <a:r>
              <a:rPr lang="id-ID" sz="2400" smtClean="0">
                <a:effectLst/>
                <a:latin typeface="Times New Roman"/>
                <a:ea typeface="Calibri"/>
                <a:cs typeface="Times New Roman"/>
              </a:rPr>
              <a:t>Diploma III. </a:t>
            </a:r>
          </a:p>
          <a:p>
            <a:pPr marL="914400" lvl="2" indent="0">
              <a:buNone/>
            </a:pPr>
            <a:r>
              <a:rPr lang="en-US" sz="2400">
                <a:latin typeface="Times New Roman"/>
                <a:ea typeface="Calibri"/>
                <a:cs typeface="Times New Roman"/>
              </a:rPr>
              <a:t>regional 1 Rp 1.700.000</a:t>
            </a:r>
            <a:r>
              <a:rPr lang="en-US" sz="2400" smtClean="0">
                <a:latin typeface="Times New Roman"/>
                <a:ea typeface="Calibri"/>
                <a:cs typeface="Times New Roman"/>
              </a:rPr>
              <a:t>,-</a:t>
            </a:r>
            <a:endParaRPr lang="en-US" sz="2400">
              <a:latin typeface="Times New Roman"/>
              <a:ea typeface="Calibri"/>
              <a:cs typeface="Times New Roman"/>
            </a:endParaRPr>
          </a:p>
          <a:p>
            <a:pPr marL="914400" lvl="2" indent="0">
              <a:buNone/>
            </a:pPr>
            <a:r>
              <a:rPr lang="en-US" sz="2400" smtClean="0">
                <a:effectLst/>
                <a:latin typeface="Times New Roman"/>
                <a:ea typeface="Calibri"/>
                <a:cs typeface="Times New Roman"/>
              </a:rPr>
              <a:t>regional 2 Rp 2.700.000,-</a:t>
            </a:r>
            <a:endParaRPr lang="id-ID" sz="2400" smtClean="0">
              <a:effectLst/>
              <a:latin typeface="Times New Roman"/>
              <a:ea typeface="Calibri"/>
              <a:cs typeface="Times New Roman"/>
            </a:endParaRPr>
          </a:p>
          <a:p>
            <a:pPr marL="0" lvl="0" indent="0">
              <a:buNone/>
            </a:pPr>
            <a:r>
              <a:rPr lang="en-US" sz="2400" smtClean="0">
                <a:effectLst/>
                <a:latin typeface="Times New Roman"/>
                <a:ea typeface="Calibri"/>
                <a:cs typeface="Times New Roman"/>
              </a:rPr>
              <a:t>Pendidikan </a:t>
            </a:r>
            <a:endParaRPr lang="id-ID" sz="2400" smtClean="0">
              <a:effectLst/>
              <a:latin typeface="Times New Roman"/>
              <a:ea typeface="Calibri"/>
              <a:cs typeface="Times New Roman"/>
            </a:endParaRPr>
          </a:p>
          <a:p>
            <a:pPr lvl="0"/>
            <a:r>
              <a:rPr lang="id-ID" sz="2400" smtClean="0">
                <a:effectLst/>
                <a:latin typeface="Times New Roman"/>
                <a:ea typeface="Calibri"/>
                <a:cs typeface="Times New Roman"/>
              </a:rPr>
              <a:t>Permendikbud No.25 tahun 2011 </a:t>
            </a:r>
            <a:r>
              <a:rPr lang="en-US" sz="2400" smtClean="0">
                <a:effectLst/>
                <a:latin typeface="Times New Roman"/>
                <a:ea typeface="Calibri"/>
                <a:cs typeface="Times New Roman"/>
              </a:rPr>
              <a:t>tentang </a:t>
            </a:r>
            <a:endParaRPr lang="id-ID" sz="2400" smtClean="0">
              <a:effectLst/>
              <a:latin typeface="Times New Roman"/>
              <a:ea typeface="Calibri"/>
              <a:cs typeface="Times New Roman"/>
            </a:endParaRPr>
          </a:p>
          <a:p>
            <a:pPr lvl="1"/>
            <a:r>
              <a:rPr lang="id-ID" sz="2400" smtClean="0">
                <a:effectLst/>
                <a:latin typeface="Times New Roman"/>
                <a:ea typeface="Calibri"/>
                <a:cs typeface="Times New Roman"/>
              </a:rPr>
              <a:t>Guru Tetap Bukan</a:t>
            </a:r>
            <a:r>
              <a:rPr lang="id-ID" sz="2400" baseline="0" smtClean="0">
                <a:effectLst/>
                <a:latin typeface="Times New Roman"/>
                <a:ea typeface="Calibri"/>
                <a:cs typeface="Times New Roman"/>
              </a:rPr>
              <a:t> </a:t>
            </a:r>
            <a:r>
              <a:rPr lang="id-ID" sz="2400" smtClean="0">
                <a:effectLst/>
                <a:latin typeface="Times New Roman"/>
                <a:ea typeface="Calibri"/>
                <a:cs typeface="Times New Roman"/>
              </a:rPr>
              <a:t>Pegawai  Negeri Sipil </a:t>
            </a:r>
          </a:p>
          <a:p>
            <a:pPr lvl="1"/>
            <a:r>
              <a:rPr lang="id-ID" sz="2400" smtClean="0">
                <a:effectLst/>
                <a:latin typeface="Times New Roman"/>
                <a:ea typeface="Calibri"/>
                <a:cs typeface="Times New Roman"/>
              </a:rPr>
              <a:t>Belum Memiliki Jabatan Fungsional Guru </a:t>
            </a:r>
          </a:p>
          <a:p>
            <a:pPr lvl="1"/>
            <a:r>
              <a:rPr lang="id-ID" sz="2400" smtClean="0">
                <a:effectLst/>
                <a:latin typeface="Times New Roman"/>
                <a:ea typeface="Calibri"/>
                <a:cs typeface="Times New Roman"/>
              </a:rPr>
              <a:t>Bertugas Di Daerah Khusus </a:t>
            </a:r>
          </a:p>
          <a:p>
            <a:pPr marL="1143000" lvl="2" indent="-228600">
              <a:buFont typeface="Wingdings"/>
              <a:buChar char="à"/>
            </a:pPr>
            <a:r>
              <a:rPr lang="id-ID" sz="2400" smtClean="0">
                <a:effectLst/>
                <a:latin typeface="Times New Roman"/>
                <a:ea typeface="Calibri"/>
                <a:cs typeface="Times New Roman"/>
              </a:rPr>
              <a:t>Rp.1.500.000,- </a:t>
            </a:r>
          </a:p>
          <a:p>
            <a:endParaRPr lang="en-US"/>
          </a:p>
        </p:txBody>
      </p:sp>
    </p:spTree>
    <p:extLst>
      <p:ext uri="{BB962C8B-B14F-4D97-AF65-F5344CB8AC3E}">
        <p14:creationId xmlns:p14="http://schemas.microsoft.com/office/powerpoint/2010/main" val="421952504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lstStyle/>
          <a:p>
            <a:pPr rtl="0" eaLnBrk="1" latinLnBrk="0" hangingPunct="1"/>
            <a:r>
              <a:rPr lang="en-US" sz="7200" b="1" kern="1200" smtClean="0">
                <a:ln w="12700" cap="flat" cmpd="sng" algn="ctr">
                  <a:solidFill>
                    <a:srgbClr val="675D59"/>
                  </a:solidFill>
                  <a:prstDash val="solid"/>
                  <a:round/>
                </a:ln>
                <a:solidFill>
                  <a:srgbClr val="FFFFFF"/>
                </a:solidFill>
                <a:effectLst>
                  <a:outerShdw blurRad="50800" dist="38100" dir="8100000" algn="tr" rotWithShape="0">
                    <a:srgbClr val="000000">
                      <a:alpha val="40000"/>
                    </a:srgbClr>
                  </a:outerShdw>
                </a:effectLst>
                <a:latin typeface="Calibri"/>
                <a:ea typeface="+mj-ea"/>
                <a:cs typeface="+mj-cs"/>
              </a:rPr>
              <a:t>R</a:t>
            </a:r>
            <a:r>
              <a:rPr lang="id-ID" sz="7200" b="1" kern="1200" smtClean="0">
                <a:ln w="12700" cap="flat" cmpd="sng" algn="ctr">
                  <a:solidFill>
                    <a:srgbClr val="675D59"/>
                  </a:solidFill>
                  <a:prstDash val="solid"/>
                  <a:round/>
                </a:ln>
                <a:solidFill>
                  <a:srgbClr val="FFFFFF"/>
                </a:solidFill>
                <a:effectLst>
                  <a:outerShdw blurRad="50800" dist="38100" dir="8100000" algn="tr" rotWithShape="0">
                    <a:srgbClr val="000000">
                      <a:alpha val="40000"/>
                    </a:srgbClr>
                  </a:outerShdw>
                </a:effectLst>
                <a:latin typeface="Calibri"/>
                <a:ea typeface="+mj-ea"/>
                <a:cs typeface="+mj-cs"/>
              </a:rPr>
              <a:t>ekomendasi</a:t>
            </a:r>
            <a:endParaRPr lang="en-US" smtClean="0">
              <a:effectLst/>
            </a:endParaRPr>
          </a:p>
        </p:txBody>
      </p:sp>
      <p:sp>
        <p:nvSpPr>
          <p:cNvPr id="3" name="Text Placeholder 2"/>
          <p:cNvSpPr>
            <a:spLocks noGrp="1"/>
          </p:cNvSpPr>
          <p:nvPr>
            <p:ph type="body" idx="4294967295"/>
          </p:nvPr>
        </p:nvSpPr>
        <p:spPr>
          <a:xfrm>
            <a:off x="467544" y="404664"/>
            <a:ext cx="8219256" cy="4419600"/>
          </a:xfrm>
        </p:spPr>
        <p:txBody>
          <a:bodyPr>
            <a:noAutofit/>
          </a:bodyPr>
          <a:lstStyle/>
          <a:p>
            <a:pPr algn="just"/>
            <a:r>
              <a:rPr lang="id-ID" sz="3200" kern="1200" smtClean="0">
                <a:solidFill>
                  <a:schemeClr val="tx2"/>
                </a:solidFill>
                <a:effectLst/>
                <a:latin typeface="+mn-lt"/>
                <a:ea typeface="+mn-ea"/>
                <a:cs typeface="+mn-cs"/>
              </a:rPr>
              <a:t>untuk mengurangi kesenjangan kecukupan tenaga kesehatan antar puskesmas/daerah antara lain dengan melaksanakan kewenangan pengangkatan dan pendistribusian tenaga kesehatan berdasarkan kebutuhan dengan didukung pemberian insentif yang mampu mendorong motivasi tenaga kesehatan dan perencanaan jenjang karier bagi tenaga kesehatan yang ditugaskan di wilayah yang tidak diminati.</a:t>
            </a:r>
            <a:endParaRPr lang="en-US" sz="3200"/>
          </a:p>
        </p:txBody>
      </p:sp>
    </p:spTree>
    <p:extLst>
      <p:ext uri="{BB962C8B-B14F-4D97-AF65-F5344CB8AC3E}">
        <p14:creationId xmlns:p14="http://schemas.microsoft.com/office/powerpoint/2010/main" val="322530711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gradFill flip="none" rotWithShape="1">
          <a:gsLst>
            <a:gs pos="73000">
              <a:schemeClr val="accent4">
                <a:lumMod val="40000"/>
                <a:lumOff val="60000"/>
              </a:schemeClr>
            </a:gs>
            <a:gs pos="14000">
              <a:schemeClr val="accent1">
                <a:tint val="44500"/>
                <a:satMod val="160000"/>
              </a:schemeClr>
            </a:gs>
            <a:gs pos="26000">
              <a:schemeClr val="accent1">
                <a:tint val="23500"/>
                <a:satMod val="160000"/>
              </a:schemeClr>
            </a:gs>
          </a:gsLst>
          <a:lin ang="16200000" scaled="1"/>
          <a:tileRect/>
        </a:gradFill>
        <a:effectLst/>
      </p:bgPr>
    </p:bg>
    <p:spTree>
      <p:nvGrpSpPr>
        <p:cNvPr id="1" name=""/>
        <p:cNvGrpSpPr/>
        <p:nvPr/>
      </p:nvGrpSpPr>
      <p:grpSpPr>
        <a:xfrm>
          <a:off x="0" y="0"/>
          <a:ext cx="0" cy="0"/>
          <a:chOff x="0" y="0"/>
          <a:chExt cx="0" cy="0"/>
        </a:xfrm>
      </p:grpSpPr>
      <p:sp>
        <p:nvSpPr>
          <p:cNvPr id="2" name="Rectangle 1"/>
          <p:cNvSpPr/>
          <p:nvPr/>
        </p:nvSpPr>
        <p:spPr>
          <a:xfrm>
            <a:off x="1550579" y="2558514"/>
            <a:ext cx="6117765" cy="1446550"/>
          </a:xfrm>
          <a:prstGeom prst="rect">
            <a:avLst/>
          </a:prstGeom>
          <a:noFill/>
        </p:spPr>
        <p:txBody>
          <a:bodyPr wrap="none" lIns="91440" tIns="45720" rIns="91440" bIns="45720">
            <a:spAutoFit/>
          </a:bodyPr>
          <a:lstStyle/>
          <a:p>
            <a:pPr algn="ctr"/>
            <a:r>
              <a:rPr lang="id-ID" sz="8800" b="1" cap="none" spc="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rgbClr val="00CC00"/>
                </a:solidFill>
                <a:effectLst>
                  <a:outerShdw blurRad="50800" dist="40000" dir="5400000" algn="tl" rotWithShape="0">
                    <a:srgbClr val="000000">
                      <a:shade val="5000"/>
                      <a:satMod val="120000"/>
                      <a:alpha val="33000"/>
                    </a:srgbClr>
                  </a:outerShdw>
                </a:effectLst>
              </a:rPr>
              <a:t>Terima Kasih</a:t>
            </a:r>
            <a:endParaRPr lang="en-US" sz="5400" b="1" cap="none" spc="0">
              <a:ln w="31550" cmpd="sng">
                <a:gradFill>
                  <a:gsLst>
                    <a:gs pos="70000">
                      <a:schemeClr val="accent6">
                        <a:shade val="50000"/>
                        <a:satMod val="190000"/>
                      </a:schemeClr>
                    </a:gs>
                    <a:gs pos="0">
                      <a:schemeClr val="accent6">
                        <a:tint val="77000"/>
                        <a:satMod val="180000"/>
                      </a:schemeClr>
                    </a:gs>
                  </a:gsLst>
                  <a:lin ang="5400000"/>
                </a:gradFill>
                <a:prstDash val="solid"/>
              </a:ln>
              <a:solidFill>
                <a:srgbClr val="00CC00"/>
              </a:solidFill>
              <a:effectLst>
                <a:outerShdw blurRad="50800" dist="40000" dir="5400000" algn="tl" rotWithShape="0">
                  <a:srgbClr val="000000">
                    <a:shade val="5000"/>
                    <a:satMod val="120000"/>
                    <a:alpha val="33000"/>
                  </a:srgbClr>
                </a:outerShdw>
              </a:effectLst>
            </a:endParaRPr>
          </a:p>
        </p:txBody>
      </p:sp>
    </p:spTree>
    <p:extLst>
      <p:ext uri="{BB962C8B-B14F-4D97-AF65-F5344CB8AC3E}">
        <p14:creationId xmlns:p14="http://schemas.microsoft.com/office/powerpoint/2010/main" val="17985616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2"/>
          <p:cNvSpPr txBox="1">
            <a:spLocks/>
          </p:cNvSpPr>
          <p:nvPr/>
        </p:nvSpPr>
        <p:spPr>
          <a:xfrm>
            <a:off x="992997" y="6344075"/>
            <a:ext cx="7140390" cy="567198"/>
          </a:xfrm>
          <a:prstGeom prst="rect">
            <a:avLst/>
          </a:prstGeom>
        </p:spPr>
        <p:txBody>
          <a:bodyP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n-US" sz="2800" b="1" dirty="0" smtClean="0">
                <a:solidFill>
                  <a:schemeClr val="tx1"/>
                </a:solidFill>
              </a:rPr>
              <a:t>MANFAAT</a:t>
            </a:r>
          </a:p>
          <a:p>
            <a:pPr algn="ctr"/>
            <a:endParaRPr lang="en-US" dirty="0"/>
          </a:p>
        </p:txBody>
      </p:sp>
      <p:sp>
        <p:nvSpPr>
          <p:cNvPr id="4" name="Content Placeholder 2"/>
          <p:cNvSpPr txBox="1">
            <a:spLocks/>
          </p:cNvSpPr>
          <p:nvPr/>
        </p:nvSpPr>
        <p:spPr>
          <a:xfrm>
            <a:off x="992997" y="908720"/>
            <a:ext cx="7620000" cy="4280647"/>
          </a:xfrm>
          <a:prstGeom prst="rect">
            <a:avLst/>
          </a:prstGeom>
        </p:spPr>
        <p:txBody>
          <a:bodyP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spcBef>
                <a:spcPts val="0"/>
              </a:spcBef>
              <a:spcAft>
                <a:spcPts val="0"/>
              </a:spcAft>
            </a:pPr>
            <a:r>
              <a:rPr lang="en-US" sz="2400" dirty="0">
                <a:solidFill>
                  <a:schemeClr val="bg2">
                    <a:lumMod val="10000"/>
                  </a:schemeClr>
                </a:solidFill>
                <a:ea typeface="Calibri" panose="020F0502020204030204" pitchFamily="34" charset="0"/>
                <a:cs typeface="Arial" panose="020B0604020202020204" pitchFamily="34" charset="0"/>
              </a:rPr>
              <a:t>D</a:t>
            </a:r>
            <a:r>
              <a:rPr lang="id-ID" sz="2400" dirty="0" smtClean="0">
                <a:solidFill>
                  <a:schemeClr val="bg2">
                    <a:lumMod val="10000"/>
                  </a:schemeClr>
                </a:solidFill>
                <a:ea typeface="Calibri" panose="020F0502020204030204" pitchFamily="34" charset="0"/>
                <a:cs typeface="Arial" panose="020B0604020202020204" pitchFamily="34" charset="0"/>
              </a:rPr>
              <a:t>iperolehnya </a:t>
            </a:r>
            <a:r>
              <a:rPr lang="id-ID" sz="2400" dirty="0">
                <a:solidFill>
                  <a:schemeClr val="bg2">
                    <a:lumMod val="10000"/>
                  </a:schemeClr>
                </a:solidFill>
                <a:ea typeface="Calibri" panose="020F0502020204030204" pitchFamily="34" charset="0"/>
                <a:cs typeface="Arial" panose="020B0604020202020204" pitchFamily="34" charset="0"/>
              </a:rPr>
              <a:t>informasi obyektif terkait insentif bagi tenaga kesehatan yang dapat digunakan oleh Kementerian Kesehatan, pemerintah daerah, puskesmas, tenaga kesehatan </a:t>
            </a:r>
            <a:r>
              <a:rPr lang="id-ID" sz="2400" dirty="0" smtClean="0">
                <a:solidFill>
                  <a:schemeClr val="bg2">
                    <a:lumMod val="10000"/>
                  </a:schemeClr>
                </a:solidFill>
                <a:ea typeface="Calibri" panose="020F0502020204030204" pitchFamily="34" charset="0"/>
                <a:cs typeface="Arial" panose="020B0604020202020204" pitchFamily="34" charset="0"/>
              </a:rPr>
              <a:t>pada khususnya </a:t>
            </a:r>
            <a:r>
              <a:rPr lang="id-ID" sz="2400" dirty="0">
                <a:solidFill>
                  <a:schemeClr val="bg2">
                    <a:lumMod val="10000"/>
                  </a:schemeClr>
                </a:solidFill>
                <a:ea typeface="Calibri" panose="020F0502020204030204" pitchFamily="34" charset="0"/>
                <a:cs typeface="Arial" panose="020B0604020202020204" pitchFamily="34" charset="0"/>
              </a:rPr>
              <a:t>dan masyarakat Indonesia pada </a:t>
            </a:r>
            <a:r>
              <a:rPr lang="id-ID" sz="2400" dirty="0" smtClean="0">
                <a:solidFill>
                  <a:schemeClr val="bg2">
                    <a:lumMod val="10000"/>
                  </a:schemeClr>
                </a:solidFill>
                <a:ea typeface="Calibri" panose="020F0502020204030204" pitchFamily="34" charset="0"/>
                <a:cs typeface="Arial" panose="020B0604020202020204" pitchFamily="34" charset="0"/>
              </a:rPr>
              <a:t>umumnya</a:t>
            </a:r>
            <a:endParaRPr lang="en-US" sz="2400" dirty="0" smtClean="0">
              <a:solidFill>
                <a:schemeClr val="bg2">
                  <a:lumMod val="10000"/>
                </a:schemeClr>
              </a:solidFill>
              <a:ea typeface="Calibri" panose="020F0502020204030204" pitchFamily="34" charset="0"/>
              <a:cs typeface="Arial" panose="020B0604020202020204" pitchFamily="34" charset="0"/>
            </a:endParaRPr>
          </a:p>
          <a:p>
            <a:pPr>
              <a:spcBef>
                <a:spcPts val="0"/>
              </a:spcBef>
              <a:spcAft>
                <a:spcPts val="0"/>
              </a:spcAft>
            </a:pPr>
            <a:endParaRPr lang="en-US" sz="2400" dirty="0">
              <a:solidFill>
                <a:schemeClr val="bg2">
                  <a:lumMod val="10000"/>
                </a:schemeClr>
              </a:solidFill>
              <a:ea typeface="Calibri" panose="020F0502020204030204" pitchFamily="34" charset="0"/>
              <a:cs typeface="Arial" panose="020B0604020202020204" pitchFamily="34" charset="0"/>
            </a:endParaRPr>
          </a:p>
          <a:p>
            <a:pPr>
              <a:spcBef>
                <a:spcPts val="0"/>
              </a:spcBef>
              <a:spcAft>
                <a:spcPts val="0"/>
              </a:spcAft>
            </a:pPr>
            <a:endParaRPr lang="en-US" sz="2400" dirty="0">
              <a:solidFill>
                <a:schemeClr val="bg2">
                  <a:lumMod val="10000"/>
                </a:schemeClr>
              </a:solidFill>
              <a:ea typeface="Calibri" panose="020F0502020204030204" pitchFamily="34" charset="0"/>
              <a:cs typeface="Arial" panose="020B0604020202020204" pitchFamily="34" charset="0"/>
            </a:endParaRPr>
          </a:p>
          <a:p>
            <a:pPr>
              <a:spcBef>
                <a:spcPts val="0"/>
              </a:spcBef>
              <a:spcAft>
                <a:spcPts val="0"/>
              </a:spcAft>
            </a:pPr>
            <a:r>
              <a:rPr lang="id-ID" sz="2400" dirty="0" smtClean="0">
                <a:solidFill>
                  <a:schemeClr val="bg2">
                    <a:lumMod val="10000"/>
                  </a:schemeClr>
                </a:solidFill>
              </a:rPr>
              <a:t>D</a:t>
            </a:r>
            <a:r>
              <a:rPr lang="es-ES" sz="2400" dirty="0" err="1" smtClean="0">
                <a:solidFill>
                  <a:schemeClr val="bg2">
                    <a:lumMod val="10000"/>
                  </a:schemeClr>
                </a:solidFill>
              </a:rPr>
              <a:t>apat</a:t>
            </a:r>
            <a:r>
              <a:rPr lang="es-ES" sz="2400" dirty="0" smtClean="0">
                <a:solidFill>
                  <a:schemeClr val="bg2">
                    <a:lumMod val="10000"/>
                  </a:schemeClr>
                </a:solidFill>
              </a:rPr>
              <a:t> </a:t>
            </a:r>
            <a:r>
              <a:rPr lang="es-ES" sz="2400" dirty="0" err="1" smtClean="0">
                <a:solidFill>
                  <a:schemeClr val="bg2">
                    <a:lumMod val="10000"/>
                  </a:schemeClr>
                </a:solidFill>
              </a:rPr>
              <a:t>memberikan</a:t>
            </a:r>
            <a:r>
              <a:rPr lang="es-ES" sz="2400" dirty="0" smtClean="0">
                <a:solidFill>
                  <a:schemeClr val="bg2">
                    <a:lumMod val="10000"/>
                  </a:schemeClr>
                </a:solidFill>
              </a:rPr>
              <a:t> </a:t>
            </a:r>
            <a:r>
              <a:rPr lang="es-ES" sz="2400" dirty="0" err="1" smtClean="0">
                <a:solidFill>
                  <a:schemeClr val="bg2">
                    <a:lumMod val="10000"/>
                  </a:schemeClr>
                </a:solidFill>
              </a:rPr>
              <a:t>kontribusi</a:t>
            </a:r>
            <a:r>
              <a:rPr lang="es-ES" sz="2400" dirty="0" smtClean="0">
                <a:solidFill>
                  <a:schemeClr val="bg2">
                    <a:lumMod val="10000"/>
                  </a:schemeClr>
                </a:solidFill>
              </a:rPr>
              <a:t> </a:t>
            </a:r>
            <a:r>
              <a:rPr lang="en-US" sz="2400" dirty="0" err="1" smtClean="0">
                <a:solidFill>
                  <a:schemeClr val="bg2">
                    <a:lumMod val="10000"/>
                  </a:schemeClr>
                </a:solidFill>
              </a:rPr>
              <a:t>dalam</a:t>
            </a:r>
            <a:r>
              <a:rPr lang="en-US" sz="2400" dirty="0" smtClean="0">
                <a:solidFill>
                  <a:schemeClr val="bg2">
                    <a:lumMod val="10000"/>
                  </a:schemeClr>
                </a:solidFill>
              </a:rPr>
              <a:t> </a:t>
            </a:r>
            <a:r>
              <a:rPr lang="en-US" sz="2400" dirty="0" err="1" smtClean="0">
                <a:solidFill>
                  <a:schemeClr val="bg2">
                    <a:lumMod val="10000"/>
                  </a:schemeClr>
                </a:solidFill>
              </a:rPr>
              <a:t>memberikan</a:t>
            </a:r>
            <a:r>
              <a:rPr lang="en-US" sz="2400" dirty="0" smtClean="0">
                <a:solidFill>
                  <a:schemeClr val="bg2">
                    <a:lumMod val="10000"/>
                  </a:schemeClr>
                </a:solidFill>
              </a:rPr>
              <a:t> </a:t>
            </a:r>
            <a:r>
              <a:rPr lang="en-US" sz="2400" dirty="0" err="1" smtClean="0">
                <a:solidFill>
                  <a:schemeClr val="bg2">
                    <a:lumMod val="10000"/>
                  </a:schemeClr>
                </a:solidFill>
              </a:rPr>
              <a:t>gambaran</a:t>
            </a:r>
            <a:r>
              <a:rPr lang="en-US" sz="2400" dirty="0" smtClean="0">
                <a:solidFill>
                  <a:schemeClr val="bg2">
                    <a:lumMod val="10000"/>
                  </a:schemeClr>
                </a:solidFill>
              </a:rPr>
              <a:t> </a:t>
            </a:r>
            <a:r>
              <a:rPr lang="en-US" sz="2400" dirty="0" err="1" smtClean="0">
                <a:solidFill>
                  <a:schemeClr val="bg2">
                    <a:lumMod val="10000"/>
                  </a:schemeClr>
                </a:solidFill>
              </a:rPr>
              <a:t>permasalahan</a:t>
            </a:r>
            <a:r>
              <a:rPr lang="en-US" sz="2400" dirty="0" smtClean="0">
                <a:solidFill>
                  <a:schemeClr val="bg2">
                    <a:lumMod val="10000"/>
                  </a:schemeClr>
                </a:solidFill>
              </a:rPr>
              <a:t> </a:t>
            </a:r>
            <a:r>
              <a:rPr lang="en-US" sz="2400" dirty="0" err="1" smtClean="0">
                <a:solidFill>
                  <a:schemeClr val="bg2">
                    <a:lumMod val="10000"/>
                  </a:schemeClr>
                </a:solidFill>
              </a:rPr>
              <a:t>terkai</a:t>
            </a:r>
            <a:r>
              <a:rPr lang="id-ID" sz="2400" dirty="0" smtClean="0">
                <a:solidFill>
                  <a:schemeClr val="bg2">
                    <a:lumMod val="10000"/>
                  </a:schemeClr>
                </a:solidFill>
              </a:rPr>
              <a:t>t</a:t>
            </a:r>
            <a:r>
              <a:rPr lang="en-US" sz="2400" dirty="0" smtClean="0">
                <a:solidFill>
                  <a:schemeClr val="bg2">
                    <a:lumMod val="10000"/>
                  </a:schemeClr>
                </a:solidFill>
              </a:rPr>
              <a:t> </a:t>
            </a:r>
            <a:r>
              <a:rPr lang="en-US" sz="2400" dirty="0" err="1" smtClean="0">
                <a:solidFill>
                  <a:schemeClr val="bg2">
                    <a:lumMod val="10000"/>
                  </a:schemeClr>
                </a:solidFill>
              </a:rPr>
              <a:t>insentif</a:t>
            </a:r>
            <a:r>
              <a:rPr lang="en-US" sz="2400" dirty="0" smtClean="0">
                <a:solidFill>
                  <a:schemeClr val="bg2">
                    <a:lumMod val="10000"/>
                  </a:schemeClr>
                </a:solidFill>
              </a:rPr>
              <a:t> </a:t>
            </a:r>
            <a:r>
              <a:rPr lang="en-US" sz="2400" dirty="0" err="1" smtClean="0">
                <a:solidFill>
                  <a:schemeClr val="bg2">
                    <a:lumMod val="10000"/>
                  </a:schemeClr>
                </a:solidFill>
              </a:rPr>
              <a:t>bagi</a:t>
            </a:r>
            <a:r>
              <a:rPr lang="en-US" sz="2400" dirty="0" smtClean="0">
                <a:solidFill>
                  <a:schemeClr val="bg2">
                    <a:lumMod val="10000"/>
                  </a:schemeClr>
                </a:solidFill>
              </a:rPr>
              <a:t> </a:t>
            </a:r>
            <a:r>
              <a:rPr lang="en-US" sz="2400" dirty="0" err="1" smtClean="0">
                <a:solidFill>
                  <a:schemeClr val="bg2">
                    <a:lumMod val="10000"/>
                  </a:schemeClr>
                </a:solidFill>
              </a:rPr>
              <a:t>tenaga</a:t>
            </a:r>
            <a:r>
              <a:rPr lang="en-US" sz="2400" dirty="0" smtClean="0">
                <a:solidFill>
                  <a:schemeClr val="bg2">
                    <a:lumMod val="10000"/>
                  </a:schemeClr>
                </a:solidFill>
              </a:rPr>
              <a:t> </a:t>
            </a:r>
            <a:r>
              <a:rPr lang="en-US" sz="2400" dirty="0" err="1" smtClean="0">
                <a:solidFill>
                  <a:schemeClr val="bg2">
                    <a:lumMod val="10000"/>
                  </a:schemeClr>
                </a:solidFill>
              </a:rPr>
              <a:t>kesehatan</a:t>
            </a:r>
            <a:r>
              <a:rPr lang="en-US" sz="2400" dirty="0" smtClean="0">
                <a:solidFill>
                  <a:schemeClr val="bg2">
                    <a:lumMod val="10000"/>
                  </a:schemeClr>
                </a:solidFill>
              </a:rPr>
              <a:t> </a:t>
            </a:r>
          </a:p>
          <a:p>
            <a:pPr>
              <a:spcBef>
                <a:spcPts val="0"/>
              </a:spcBef>
              <a:spcAft>
                <a:spcPts val="0"/>
              </a:spcAft>
            </a:pPr>
            <a:endParaRPr lang="en-US" sz="2400" dirty="0">
              <a:solidFill>
                <a:schemeClr val="bg2">
                  <a:lumMod val="10000"/>
                </a:schemeClr>
              </a:solidFill>
            </a:endParaRPr>
          </a:p>
          <a:p>
            <a:pPr>
              <a:spcBef>
                <a:spcPts val="0"/>
              </a:spcBef>
              <a:spcAft>
                <a:spcPts val="0"/>
              </a:spcAft>
            </a:pPr>
            <a:endParaRPr lang="id-ID" sz="2400" dirty="0" smtClean="0">
              <a:solidFill>
                <a:schemeClr val="bg2">
                  <a:lumMod val="10000"/>
                </a:schemeClr>
              </a:solidFill>
            </a:endParaRPr>
          </a:p>
          <a:p>
            <a:pPr>
              <a:spcBef>
                <a:spcPts val="0"/>
              </a:spcBef>
              <a:spcAft>
                <a:spcPts val="0"/>
              </a:spcAft>
            </a:pPr>
            <a:r>
              <a:rPr lang="id-ID" sz="2400" dirty="0" smtClean="0">
                <a:solidFill>
                  <a:schemeClr val="bg2">
                    <a:lumMod val="10000"/>
                  </a:schemeClr>
                </a:solidFill>
              </a:rPr>
              <a:t>D</a:t>
            </a:r>
            <a:r>
              <a:rPr lang="en-US" sz="2400" dirty="0" err="1" smtClean="0">
                <a:solidFill>
                  <a:schemeClr val="bg2">
                    <a:lumMod val="10000"/>
                  </a:schemeClr>
                </a:solidFill>
              </a:rPr>
              <a:t>apat</a:t>
            </a:r>
            <a:r>
              <a:rPr lang="en-US" sz="2400" dirty="0" smtClean="0">
                <a:solidFill>
                  <a:schemeClr val="bg2">
                    <a:lumMod val="10000"/>
                  </a:schemeClr>
                </a:solidFill>
              </a:rPr>
              <a:t> </a:t>
            </a:r>
            <a:r>
              <a:rPr lang="en-US" sz="2400" dirty="0" err="1" smtClean="0">
                <a:solidFill>
                  <a:schemeClr val="bg2">
                    <a:lumMod val="10000"/>
                  </a:schemeClr>
                </a:solidFill>
              </a:rPr>
              <a:t>dilakukan</a:t>
            </a:r>
            <a:r>
              <a:rPr lang="en-US" sz="2400" dirty="0" smtClean="0">
                <a:solidFill>
                  <a:schemeClr val="bg2">
                    <a:lumMod val="10000"/>
                  </a:schemeClr>
                </a:solidFill>
              </a:rPr>
              <a:t> </a:t>
            </a:r>
            <a:r>
              <a:rPr lang="en-US" sz="2400" dirty="0" err="1" smtClean="0">
                <a:solidFill>
                  <a:schemeClr val="bg2">
                    <a:lumMod val="10000"/>
                  </a:schemeClr>
                </a:solidFill>
              </a:rPr>
              <a:t>penajaman</a:t>
            </a:r>
            <a:r>
              <a:rPr lang="en-US" sz="2400" dirty="0" smtClean="0">
                <a:solidFill>
                  <a:schemeClr val="bg2">
                    <a:lumMod val="10000"/>
                  </a:schemeClr>
                </a:solidFill>
              </a:rPr>
              <a:t> </a:t>
            </a:r>
            <a:r>
              <a:rPr lang="en-US" sz="2400" dirty="0" err="1" smtClean="0">
                <a:solidFill>
                  <a:schemeClr val="bg2">
                    <a:lumMod val="10000"/>
                  </a:schemeClr>
                </a:solidFill>
              </a:rPr>
              <a:t>intervensi</a:t>
            </a:r>
            <a:r>
              <a:rPr lang="en-US" sz="2400" dirty="0" smtClean="0">
                <a:solidFill>
                  <a:schemeClr val="bg2">
                    <a:lumMod val="10000"/>
                  </a:schemeClr>
                </a:solidFill>
              </a:rPr>
              <a:t> </a:t>
            </a:r>
            <a:r>
              <a:rPr lang="en-US" sz="2400" dirty="0" err="1" smtClean="0">
                <a:solidFill>
                  <a:schemeClr val="bg2">
                    <a:lumMod val="10000"/>
                  </a:schemeClr>
                </a:solidFill>
              </a:rPr>
              <a:t>dan</a:t>
            </a:r>
            <a:r>
              <a:rPr lang="en-US" sz="2400" dirty="0" smtClean="0">
                <a:solidFill>
                  <a:schemeClr val="bg2">
                    <a:lumMod val="10000"/>
                  </a:schemeClr>
                </a:solidFill>
              </a:rPr>
              <a:t> </a:t>
            </a:r>
            <a:r>
              <a:rPr lang="en-US" sz="2400" dirty="0" err="1" smtClean="0">
                <a:solidFill>
                  <a:schemeClr val="bg2">
                    <a:lumMod val="10000"/>
                  </a:schemeClr>
                </a:solidFill>
              </a:rPr>
              <a:t>memperkuat</a:t>
            </a:r>
            <a:r>
              <a:rPr lang="en-US" sz="2400" dirty="0" smtClean="0">
                <a:solidFill>
                  <a:schemeClr val="bg2">
                    <a:lumMod val="10000"/>
                  </a:schemeClr>
                </a:solidFill>
              </a:rPr>
              <a:t> </a:t>
            </a:r>
            <a:r>
              <a:rPr lang="en-US" sz="2400" dirty="0" err="1" smtClean="0">
                <a:solidFill>
                  <a:schemeClr val="bg2">
                    <a:lumMod val="10000"/>
                  </a:schemeClr>
                </a:solidFill>
              </a:rPr>
              <a:t>kebijakan</a:t>
            </a:r>
            <a:r>
              <a:rPr lang="en-US" sz="2400" dirty="0" smtClean="0">
                <a:solidFill>
                  <a:schemeClr val="bg2">
                    <a:lumMod val="10000"/>
                  </a:schemeClr>
                </a:solidFill>
              </a:rPr>
              <a:t> </a:t>
            </a:r>
            <a:r>
              <a:rPr lang="en-US" sz="2400" dirty="0" err="1" smtClean="0">
                <a:solidFill>
                  <a:schemeClr val="bg2">
                    <a:lumMod val="10000"/>
                  </a:schemeClr>
                </a:solidFill>
              </a:rPr>
              <a:t>berbasis</a:t>
            </a:r>
            <a:r>
              <a:rPr lang="en-US" sz="2400" dirty="0" smtClean="0">
                <a:solidFill>
                  <a:schemeClr val="bg2">
                    <a:lumMod val="10000"/>
                  </a:schemeClr>
                </a:solidFill>
              </a:rPr>
              <a:t> </a:t>
            </a:r>
            <a:r>
              <a:rPr lang="en-US" sz="2400" dirty="0" err="1" smtClean="0">
                <a:solidFill>
                  <a:schemeClr val="bg2">
                    <a:lumMod val="10000"/>
                  </a:schemeClr>
                </a:solidFill>
              </a:rPr>
              <a:t>bukti</a:t>
            </a:r>
            <a:r>
              <a:rPr lang="en-US" sz="2400" dirty="0" smtClean="0">
                <a:solidFill>
                  <a:schemeClr val="bg2">
                    <a:lumMod val="10000"/>
                  </a:schemeClr>
                </a:solidFill>
              </a:rPr>
              <a:t> di </a:t>
            </a:r>
            <a:r>
              <a:rPr lang="en-US" sz="2400" dirty="0" err="1" smtClean="0">
                <a:solidFill>
                  <a:schemeClr val="bg2">
                    <a:lumMod val="10000"/>
                  </a:schemeClr>
                </a:solidFill>
              </a:rPr>
              <a:t>dalam</a:t>
            </a:r>
            <a:r>
              <a:rPr lang="en-US" sz="2400" dirty="0" smtClean="0">
                <a:solidFill>
                  <a:schemeClr val="bg2">
                    <a:lumMod val="10000"/>
                  </a:schemeClr>
                </a:solidFill>
              </a:rPr>
              <a:t> </a:t>
            </a:r>
            <a:r>
              <a:rPr lang="en-US" sz="2400" dirty="0" err="1" smtClean="0">
                <a:solidFill>
                  <a:schemeClr val="bg2">
                    <a:lumMod val="10000"/>
                  </a:schemeClr>
                </a:solidFill>
              </a:rPr>
              <a:t>upaya</a:t>
            </a:r>
            <a:r>
              <a:rPr lang="en-US" sz="2400" dirty="0" smtClean="0">
                <a:solidFill>
                  <a:schemeClr val="bg2">
                    <a:lumMod val="10000"/>
                  </a:schemeClr>
                </a:solidFill>
              </a:rPr>
              <a:t> </a:t>
            </a:r>
            <a:r>
              <a:rPr lang="en-US" sz="2400" dirty="0" err="1" smtClean="0">
                <a:solidFill>
                  <a:schemeClr val="bg2">
                    <a:lumMod val="10000"/>
                  </a:schemeClr>
                </a:solidFill>
              </a:rPr>
              <a:t>peningkatan</a:t>
            </a:r>
            <a:r>
              <a:rPr lang="en-US" sz="2400" dirty="0" smtClean="0">
                <a:solidFill>
                  <a:schemeClr val="bg2">
                    <a:lumMod val="10000"/>
                  </a:schemeClr>
                </a:solidFill>
              </a:rPr>
              <a:t> </a:t>
            </a:r>
            <a:r>
              <a:rPr lang="en-US" sz="2400" dirty="0" err="1" smtClean="0">
                <a:solidFill>
                  <a:schemeClr val="bg2">
                    <a:lumMod val="10000"/>
                  </a:schemeClr>
                </a:solidFill>
              </a:rPr>
              <a:t>pelayanan</a:t>
            </a:r>
            <a:r>
              <a:rPr lang="en-US" sz="2400" dirty="0" smtClean="0">
                <a:solidFill>
                  <a:schemeClr val="bg2">
                    <a:lumMod val="10000"/>
                  </a:schemeClr>
                </a:solidFill>
              </a:rPr>
              <a:t> </a:t>
            </a:r>
            <a:r>
              <a:rPr lang="en-US" sz="2400" dirty="0" err="1" smtClean="0">
                <a:solidFill>
                  <a:schemeClr val="bg2">
                    <a:lumMod val="10000"/>
                  </a:schemeClr>
                </a:solidFill>
              </a:rPr>
              <a:t>kesehatan</a:t>
            </a:r>
            <a:r>
              <a:rPr lang="en-US" sz="2400" dirty="0" smtClean="0">
                <a:solidFill>
                  <a:schemeClr val="bg2">
                    <a:lumMod val="10000"/>
                  </a:schemeClr>
                </a:solidFill>
              </a:rPr>
              <a:t>  </a:t>
            </a:r>
            <a:r>
              <a:rPr lang="en-US" sz="2400" i="1" dirty="0" smtClean="0">
                <a:solidFill>
                  <a:schemeClr val="bg2">
                    <a:lumMod val="10000"/>
                  </a:schemeClr>
                </a:solidFill>
              </a:rPr>
              <a:t>(evidence based policy)</a:t>
            </a:r>
            <a:endParaRPr lang="en-US" sz="2400" dirty="0">
              <a:solidFill>
                <a:schemeClr val="bg2">
                  <a:lumMod val="10000"/>
                </a:schemeClr>
              </a:solidFill>
            </a:endParaRPr>
          </a:p>
        </p:txBody>
      </p:sp>
    </p:spTree>
    <p:extLst>
      <p:ext uri="{BB962C8B-B14F-4D97-AF65-F5344CB8AC3E}">
        <p14:creationId xmlns:p14="http://schemas.microsoft.com/office/powerpoint/2010/main" val="371886160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82164993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4294967295"/>
          </p:nvPr>
        </p:nvSpPr>
        <p:spPr/>
        <p:txBody>
          <a:bodyPr>
            <a:normAutofit/>
          </a:bodyPr>
          <a:lstStyle/>
          <a:p>
            <a:pPr lvl="0"/>
            <a:r>
              <a:rPr lang="id-ID" sz="4400" smtClean="0">
                <a:effectLst/>
                <a:latin typeface="Times New Roman"/>
                <a:ea typeface="Times New Roman"/>
                <a:cs typeface="Times New Roman"/>
              </a:rPr>
              <a:t>pemberian </a:t>
            </a:r>
            <a:r>
              <a:rPr lang="en-US" sz="4400" smtClean="0">
                <a:effectLst/>
                <a:latin typeface="Times New Roman"/>
                <a:ea typeface="Times New Roman"/>
                <a:cs typeface="Times New Roman"/>
              </a:rPr>
              <a:t>insentif</a:t>
            </a:r>
            <a:r>
              <a:rPr lang="id-ID" sz="4400" smtClean="0">
                <a:effectLst/>
                <a:latin typeface="Times New Roman"/>
                <a:ea typeface="Times New Roman"/>
                <a:cs typeface="Times New Roman"/>
              </a:rPr>
              <a:t> ~</a:t>
            </a:r>
          </a:p>
          <a:p>
            <a:pPr lvl="1"/>
            <a:r>
              <a:rPr lang="id-ID" sz="2800" smtClean="0">
                <a:effectLst/>
                <a:latin typeface="Times New Roman"/>
                <a:ea typeface="Times New Roman"/>
                <a:cs typeface="Times New Roman"/>
              </a:rPr>
              <a:t>kejelasan tujuan dan sasaran</a:t>
            </a:r>
          </a:p>
          <a:p>
            <a:pPr lvl="1"/>
            <a:r>
              <a:rPr lang="id-ID" sz="2800" smtClean="0">
                <a:effectLst/>
                <a:latin typeface="Times New Roman"/>
                <a:ea typeface="Times New Roman"/>
                <a:cs typeface="Times New Roman"/>
              </a:rPr>
              <a:t>prinsip keadilan </a:t>
            </a:r>
          </a:p>
          <a:p>
            <a:pPr lvl="1"/>
            <a:r>
              <a:rPr lang="id-ID" sz="2800" smtClean="0">
                <a:effectLst/>
                <a:latin typeface="Times New Roman"/>
                <a:ea typeface="Times New Roman"/>
                <a:cs typeface="Times New Roman"/>
              </a:rPr>
              <a:t>prinsip kompensasi </a:t>
            </a:r>
          </a:p>
          <a:p>
            <a:pPr lvl="1"/>
            <a:r>
              <a:rPr lang="id-ID" sz="2800" smtClean="0">
                <a:effectLst/>
                <a:latin typeface="Times New Roman"/>
                <a:ea typeface="Times New Roman"/>
                <a:cs typeface="Times New Roman"/>
              </a:rPr>
              <a:t>bersifat penghargaan </a:t>
            </a:r>
          </a:p>
          <a:p>
            <a:pPr lvl="1"/>
            <a:r>
              <a:rPr lang="id-ID" sz="2800" smtClean="0">
                <a:effectLst/>
                <a:latin typeface="Times New Roman"/>
                <a:ea typeface="Times New Roman"/>
                <a:cs typeface="Times New Roman"/>
              </a:rPr>
              <a:t>keterbukaan</a:t>
            </a:r>
          </a:p>
          <a:p>
            <a:pPr lvl="1"/>
            <a:r>
              <a:rPr lang="id-ID" sz="2800" smtClean="0">
                <a:effectLst/>
                <a:latin typeface="Times New Roman"/>
                <a:ea typeface="Times New Roman"/>
                <a:cs typeface="Times New Roman"/>
              </a:rPr>
              <a:t>kejelasan skala waktu</a:t>
            </a:r>
            <a:endParaRPr lang="id-ID" sz="1100" smtClean="0">
              <a:effectLst/>
              <a:latin typeface="Times New Roman"/>
              <a:ea typeface="Times New Roman"/>
              <a:cs typeface="Times New Roman"/>
            </a:endParaRPr>
          </a:p>
        </p:txBody>
      </p:sp>
      <p:sp>
        <p:nvSpPr>
          <p:cNvPr id="3" name="Title 2"/>
          <p:cNvSpPr>
            <a:spLocks noGrp="1"/>
          </p:cNvSpPr>
          <p:nvPr>
            <p:ph type="title" idx="4294967295"/>
          </p:nvPr>
        </p:nvSpPr>
        <p:spPr/>
        <p:txBody>
          <a:bodyPr/>
          <a:lstStyle/>
          <a:p>
            <a:endParaRPr lang="en-US"/>
          </a:p>
        </p:txBody>
      </p:sp>
    </p:spTree>
    <p:extLst>
      <p:ext uri="{BB962C8B-B14F-4D97-AF65-F5344CB8AC3E}">
        <p14:creationId xmlns:p14="http://schemas.microsoft.com/office/powerpoint/2010/main" val="26233778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2"/>
          <p:cNvSpPr txBox="1">
            <a:spLocks/>
          </p:cNvSpPr>
          <p:nvPr/>
        </p:nvSpPr>
        <p:spPr>
          <a:xfrm>
            <a:off x="992997" y="6344075"/>
            <a:ext cx="7140390" cy="567198"/>
          </a:xfrm>
          <a:prstGeom prst="rect">
            <a:avLst/>
          </a:prstGeom>
        </p:spPr>
        <p:txBody>
          <a:bodyP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n-US" sz="2800" b="1" dirty="0" smtClean="0">
                <a:solidFill>
                  <a:schemeClr val="tx1"/>
                </a:solidFill>
              </a:rPr>
              <a:t>METODOLOGI</a:t>
            </a:r>
          </a:p>
          <a:p>
            <a:pPr algn="ctr"/>
            <a:endParaRPr lang="en-US" dirty="0"/>
          </a:p>
        </p:txBody>
      </p:sp>
      <p:sp>
        <p:nvSpPr>
          <p:cNvPr id="3" name="Content Placeholder 2"/>
          <p:cNvSpPr txBox="1">
            <a:spLocks/>
          </p:cNvSpPr>
          <p:nvPr/>
        </p:nvSpPr>
        <p:spPr>
          <a:xfrm>
            <a:off x="539552" y="404664"/>
            <a:ext cx="8067280" cy="4589928"/>
          </a:xfrm>
          <a:prstGeom prst="rect">
            <a:avLst/>
          </a:prstGeom>
        </p:spPr>
        <p:txBody>
          <a:bodyP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spcBef>
                <a:spcPts val="0"/>
              </a:spcBef>
              <a:buFont typeface="Calibri" panose="020F0502020204030204" pitchFamily="34" charset="0"/>
              <a:buNone/>
            </a:pPr>
            <a:r>
              <a:rPr lang="id-ID" sz="2400" b="1" dirty="0" smtClean="0">
                <a:solidFill>
                  <a:schemeClr val="bg2">
                    <a:lumMod val="10000"/>
                  </a:schemeClr>
                </a:solidFill>
              </a:rPr>
              <a:t>RANCANGAN :</a:t>
            </a:r>
          </a:p>
          <a:p>
            <a:pPr marL="0" indent="0">
              <a:spcBef>
                <a:spcPts val="0"/>
              </a:spcBef>
              <a:buNone/>
            </a:pPr>
            <a:r>
              <a:rPr lang="en-US" sz="2400" dirty="0" err="1" smtClean="0">
                <a:solidFill>
                  <a:schemeClr val="bg2">
                    <a:lumMod val="10000"/>
                  </a:schemeClr>
                </a:solidFill>
              </a:rPr>
              <a:t>Merupakan</a:t>
            </a:r>
            <a:r>
              <a:rPr lang="en-US" sz="2400" dirty="0" smtClean="0">
                <a:solidFill>
                  <a:schemeClr val="bg2">
                    <a:lumMod val="10000"/>
                  </a:schemeClr>
                </a:solidFill>
              </a:rPr>
              <a:t> </a:t>
            </a:r>
            <a:r>
              <a:rPr lang="en-US" sz="2400" dirty="0" err="1" smtClean="0">
                <a:solidFill>
                  <a:schemeClr val="bg2">
                    <a:lumMod val="10000"/>
                  </a:schemeClr>
                </a:solidFill>
              </a:rPr>
              <a:t>studi</a:t>
            </a:r>
            <a:r>
              <a:rPr lang="en-US" sz="2400" dirty="0" smtClean="0">
                <a:solidFill>
                  <a:schemeClr val="bg2">
                    <a:lumMod val="10000"/>
                  </a:schemeClr>
                </a:solidFill>
              </a:rPr>
              <a:t> </a:t>
            </a:r>
            <a:r>
              <a:rPr lang="en-US" sz="2400" dirty="0" err="1" smtClean="0">
                <a:solidFill>
                  <a:schemeClr val="bg2">
                    <a:lumMod val="10000"/>
                  </a:schemeClr>
                </a:solidFill>
              </a:rPr>
              <a:t>potong</a:t>
            </a:r>
            <a:r>
              <a:rPr lang="en-US" sz="2400" dirty="0" smtClean="0">
                <a:solidFill>
                  <a:schemeClr val="bg2">
                    <a:lumMod val="10000"/>
                  </a:schemeClr>
                </a:solidFill>
              </a:rPr>
              <a:t> </a:t>
            </a:r>
            <a:r>
              <a:rPr lang="en-US" sz="2400" dirty="0" err="1" smtClean="0">
                <a:solidFill>
                  <a:schemeClr val="bg2">
                    <a:lumMod val="10000"/>
                  </a:schemeClr>
                </a:solidFill>
              </a:rPr>
              <a:t>lintang</a:t>
            </a:r>
            <a:r>
              <a:rPr lang="en-US" sz="2400" dirty="0" smtClean="0">
                <a:solidFill>
                  <a:schemeClr val="bg2">
                    <a:lumMod val="10000"/>
                  </a:schemeClr>
                </a:solidFill>
              </a:rPr>
              <a:t> </a:t>
            </a:r>
            <a:r>
              <a:rPr lang="en-US" sz="2400" i="1" dirty="0" smtClean="0">
                <a:solidFill>
                  <a:schemeClr val="bg2">
                    <a:lumMod val="10000"/>
                  </a:schemeClr>
                </a:solidFill>
              </a:rPr>
              <a:t>(cross sectional), </a:t>
            </a:r>
            <a:r>
              <a:rPr lang="en-US" sz="2400" dirty="0" err="1" smtClean="0">
                <a:solidFill>
                  <a:schemeClr val="bg2">
                    <a:lumMod val="10000"/>
                  </a:schemeClr>
                </a:solidFill>
              </a:rPr>
              <a:t>dengan</a:t>
            </a:r>
            <a:r>
              <a:rPr lang="en-US" sz="2400" dirty="0" smtClean="0">
                <a:solidFill>
                  <a:schemeClr val="bg2">
                    <a:lumMod val="10000"/>
                  </a:schemeClr>
                </a:solidFill>
              </a:rPr>
              <a:t> </a:t>
            </a:r>
            <a:r>
              <a:rPr lang="en-US" sz="2400" dirty="0" err="1" smtClean="0">
                <a:solidFill>
                  <a:schemeClr val="bg2">
                    <a:lumMod val="10000"/>
                  </a:schemeClr>
                </a:solidFill>
              </a:rPr>
              <a:t>menggunakan</a:t>
            </a:r>
            <a:r>
              <a:rPr lang="en-US" sz="2400" dirty="0" smtClean="0">
                <a:solidFill>
                  <a:schemeClr val="bg2">
                    <a:lumMod val="10000"/>
                  </a:schemeClr>
                </a:solidFill>
              </a:rPr>
              <a:t> </a:t>
            </a:r>
            <a:r>
              <a:rPr lang="en-US" sz="2400" dirty="0" err="1" smtClean="0">
                <a:solidFill>
                  <a:schemeClr val="bg2">
                    <a:lumMod val="10000"/>
                  </a:schemeClr>
                </a:solidFill>
              </a:rPr>
              <a:t>pendekatan</a:t>
            </a:r>
            <a:r>
              <a:rPr lang="en-US" sz="2400" dirty="0" smtClean="0">
                <a:solidFill>
                  <a:schemeClr val="bg2">
                    <a:lumMod val="10000"/>
                  </a:schemeClr>
                </a:solidFill>
              </a:rPr>
              <a:t> </a:t>
            </a:r>
            <a:r>
              <a:rPr lang="en-US" sz="2400" dirty="0" err="1" smtClean="0">
                <a:solidFill>
                  <a:schemeClr val="bg2">
                    <a:lumMod val="10000"/>
                  </a:schemeClr>
                </a:solidFill>
              </a:rPr>
              <a:t>kualitatif</a:t>
            </a:r>
            <a:r>
              <a:rPr lang="en-US" sz="2400" dirty="0" smtClean="0">
                <a:solidFill>
                  <a:schemeClr val="bg2">
                    <a:lumMod val="10000"/>
                  </a:schemeClr>
                </a:solidFill>
              </a:rPr>
              <a:t> </a:t>
            </a:r>
            <a:r>
              <a:rPr lang="en-US" sz="2400" dirty="0" err="1" smtClean="0">
                <a:solidFill>
                  <a:schemeClr val="bg2">
                    <a:lumMod val="10000"/>
                  </a:schemeClr>
                </a:solidFill>
              </a:rPr>
              <a:t>dan</a:t>
            </a:r>
            <a:r>
              <a:rPr lang="en-US" sz="2400" dirty="0" smtClean="0">
                <a:solidFill>
                  <a:schemeClr val="bg2">
                    <a:lumMod val="10000"/>
                  </a:schemeClr>
                </a:solidFill>
              </a:rPr>
              <a:t> </a:t>
            </a:r>
            <a:r>
              <a:rPr lang="en-US" sz="2400" dirty="0" err="1" smtClean="0">
                <a:solidFill>
                  <a:schemeClr val="bg2">
                    <a:lumMod val="10000"/>
                  </a:schemeClr>
                </a:solidFill>
              </a:rPr>
              <a:t>kuantitatif</a:t>
            </a:r>
            <a:r>
              <a:rPr lang="en-US" sz="2400" dirty="0" smtClean="0">
                <a:solidFill>
                  <a:schemeClr val="bg2">
                    <a:lumMod val="10000"/>
                  </a:schemeClr>
                </a:solidFill>
              </a:rPr>
              <a:t>.</a:t>
            </a:r>
            <a:endParaRPr lang="id-ID" sz="2400" dirty="0" smtClean="0">
              <a:solidFill>
                <a:schemeClr val="bg2">
                  <a:lumMod val="10000"/>
                </a:schemeClr>
              </a:solidFill>
            </a:endParaRPr>
          </a:p>
          <a:p>
            <a:pPr marL="0" indent="0">
              <a:spcBef>
                <a:spcPts val="0"/>
              </a:spcBef>
              <a:buFont typeface="Calibri" panose="020F0502020204030204" pitchFamily="34" charset="0"/>
              <a:buNone/>
            </a:pPr>
            <a:endParaRPr lang="en-US" sz="2400" b="1" dirty="0" smtClean="0">
              <a:solidFill>
                <a:schemeClr val="bg2">
                  <a:lumMod val="10000"/>
                </a:schemeClr>
              </a:solidFill>
            </a:endParaRPr>
          </a:p>
          <a:p>
            <a:pPr marL="0" indent="0">
              <a:spcBef>
                <a:spcPts val="0"/>
              </a:spcBef>
              <a:buFont typeface="Calibri" panose="020F0502020204030204" pitchFamily="34" charset="0"/>
              <a:buNone/>
            </a:pPr>
            <a:endParaRPr lang="en-US" sz="2400" b="1" dirty="0" smtClean="0">
              <a:solidFill>
                <a:schemeClr val="bg2">
                  <a:lumMod val="10000"/>
                </a:schemeClr>
              </a:solidFill>
            </a:endParaRPr>
          </a:p>
          <a:p>
            <a:pPr>
              <a:spcBef>
                <a:spcPts val="0"/>
              </a:spcBef>
              <a:buFont typeface="Calibri" panose="020F0502020204030204" pitchFamily="34" charset="0"/>
              <a:buNone/>
            </a:pPr>
            <a:r>
              <a:rPr lang="en-US" sz="2400" b="1" dirty="0" smtClean="0">
                <a:solidFill>
                  <a:schemeClr val="bg2">
                    <a:lumMod val="10000"/>
                  </a:schemeClr>
                </a:solidFill>
              </a:rPr>
              <a:t>TEMPAT &amp; </a:t>
            </a:r>
            <a:r>
              <a:rPr lang="id-ID" sz="2400" b="1" dirty="0" smtClean="0">
                <a:solidFill>
                  <a:schemeClr val="bg2">
                    <a:lumMod val="10000"/>
                  </a:schemeClr>
                </a:solidFill>
              </a:rPr>
              <a:t>WAKTU :</a:t>
            </a:r>
          </a:p>
          <a:p>
            <a:pPr marL="0" indent="0">
              <a:spcBef>
                <a:spcPts val="0"/>
              </a:spcBef>
              <a:buNone/>
            </a:pPr>
            <a:r>
              <a:rPr lang="id-ID" sz="2400" dirty="0">
                <a:solidFill>
                  <a:schemeClr val="bg2">
                    <a:lumMod val="10000"/>
                  </a:schemeClr>
                </a:solidFill>
              </a:rPr>
              <a:t>Kegiatan kajian ini dilakukan pada </a:t>
            </a:r>
            <a:r>
              <a:rPr lang="en-US" sz="2400" dirty="0" smtClean="0">
                <a:solidFill>
                  <a:schemeClr val="bg2">
                    <a:lumMod val="10000"/>
                  </a:schemeClr>
                </a:solidFill>
              </a:rPr>
              <a:t>5</a:t>
            </a:r>
            <a:r>
              <a:rPr lang="id-ID" sz="2400" dirty="0" smtClean="0">
                <a:solidFill>
                  <a:schemeClr val="bg2">
                    <a:lumMod val="10000"/>
                  </a:schemeClr>
                </a:solidFill>
              </a:rPr>
              <a:t> </a:t>
            </a:r>
            <a:r>
              <a:rPr lang="id-ID" sz="2400" dirty="0">
                <a:solidFill>
                  <a:schemeClr val="bg2">
                    <a:lumMod val="10000"/>
                  </a:schemeClr>
                </a:solidFill>
              </a:rPr>
              <a:t>provinsi, yaitu </a:t>
            </a:r>
            <a:r>
              <a:rPr lang="en-US" sz="2400" dirty="0" smtClean="0">
                <a:solidFill>
                  <a:schemeClr val="bg2">
                    <a:lumMod val="10000"/>
                  </a:schemeClr>
                </a:solidFill>
              </a:rPr>
              <a:t>:</a:t>
            </a:r>
          </a:p>
          <a:p>
            <a:pPr marL="282575" indent="-282575">
              <a:spcBef>
                <a:spcPts val="0"/>
              </a:spcBef>
              <a:buAutoNum type="arabicPeriod"/>
            </a:pPr>
            <a:r>
              <a:rPr lang="id-ID" sz="2400" dirty="0" smtClean="0">
                <a:solidFill>
                  <a:schemeClr val="bg2">
                    <a:lumMod val="10000"/>
                  </a:schemeClr>
                </a:solidFill>
              </a:rPr>
              <a:t>Kalimantan </a:t>
            </a:r>
            <a:r>
              <a:rPr lang="id-ID" sz="2400" dirty="0">
                <a:solidFill>
                  <a:schemeClr val="bg2">
                    <a:lumMod val="10000"/>
                  </a:schemeClr>
                </a:solidFill>
              </a:rPr>
              <a:t>Selatan </a:t>
            </a:r>
            <a:r>
              <a:rPr lang="en-US" sz="2400" dirty="0" smtClean="0">
                <a:solidFill>
                  <a:schemeClr val="bg2">
                    <a:lumMod val="10000"/>
                  </a:schemeClr>
                </a:solidFill>
                <a:sym typeface="Wingdings" panose="05000000000000000000" pitchFamily="2" charset="2"/>
              </a:rPr>
              <a:t> </a:t>
            </a:r>
            <a:r>
              <a:rPr lang="id-ID" sz="2400" dirty="0" smtClean="0">
                <a:solidFill>
                  <a:schemeClr val="bg2">
                    <a:lumMod val="10000"/>
                  </a:schemeClr>
                </a:solidFill>
              </a:rPr>
              <a:t>Kabupaten </a:t>
            </a:r>
            <a:r>
              <a:rPr lang="id-ID" sz="2400" dirty="0">
                <a:solidFill>
                  <a:schemeClr val="bg2">
                    <a:lumMod val="10000"/>
                  </a:schemeClr>
                </a:solidFill>
              </a:rPr>
              <a:t>Banjar </a:t>
            </a:r>
            <a:r>
              <a:rPr lang="en-US" sz="2400" dirty="0" smtClean="0">
                <a:solidFill>
                  <a:schemeClr val="bg2">
                    <a:lumMod val="10000"/>
                  </a:schemeClr>
                </a:solidFill>
              </a:rPr>
              <a:t>(</a:t>
            </a:r>
            <a:r>
              <a:rPr lang="id-ID" sz="2400" dirty="0" smtClean="0">
                <a:solidFill>
                  <a:schemeClr val="bg2">
                    <a:lumMod val="10000"/>
                  </a:schemeClr>
                </a:solidFill>
              </a:rPr>
              <a:t>Puskesmas </a:t>
            </a:r>
            <a:r>
              <a:rPr lang="id-ID" sz="2400" dirty="0">
                <a:solidFill>
                  <a:schemeClr val="bg2">
                    <a:lumMod val="10000"/>
                  </a:schemeClr>
                </a:solidFill>
              </a:rPr>
              <a:t>Tatah Pemangkih </a:t>
            </a:r>
            <a:r>
              <a:rPr lang="id-ID" sz="2400" dirty="0" smtClean="0">
                <a:solidFill>
                  <a:schemeClr val="bg2">
                    <a:lumMod val="10000"/>
                  </a:schemeClr>
                </a:solidFill>
              </a:rPr>
              <a:t>Laut</a:t>
            </a:r>
            <a:r>
              <a:rPr lang="en-US" sz="2400" dirty="0" smtClean="0">
                <a:solidFill>
                  <a:schemeClr val="bg2">
                    <a:lumMod val="10000"/>
                  </a:schemeClr>
                </a:solidFill>
              </a:rPr>
              <a:t>)</a:t>
            </a:r>
          </a:p>
          <a:p>
            <a:pPr marL="282575" indent="-282575">
              <a:spcBef>
                <a:spcPts val="0"/>
              </a:spcBef>
              <a:buAutoNum type="arabicPeriod"/>
            </a:pPr>
            <a:r>
              <a:rPr lang="id-ID" sz="2400" dirty="0" smtClean="0">
                <a:solidFill>
                  <a:schemeClr val="bg2">
                    <a:lumMod val="10000"/>
                  </a:schemeClr>
                </a:solidFill>
              </a:rPr>
              <a:t>Lampung </a:t>
            </a:r>
            <a:r>
              <a:rPr lang="en-US" sz="2400" dirty="0" smtClean="0">
                <a:solidFill>
                  <a:schemeClr val="bg2">
                    <a:lumMod val="10000"/>
                  </a:schemeClr>
                </a:solidFill>
                <a:sym typeface="Wingdings" panose="05000000000000000000" pitchFamily="2" charset="2"/>
              </a:rPr>
              <a:t> </a:t>
            </a:r>
            <a:r>
              <a:rPr lang="id-ID" sz="2400" dirty="0" smtClean="0">
                <a:solidFill>
                  <a:schemeClr val="bg2">
                    <a:lumMod val="10000"/>
                  </a:schemeClr>
                </a:solidFill>
              </a:rPr>
              <a:t>Kabupaten </a:t>
            </a:r>
            <a:r>
              <a:rPr lang="id-ID" sz="2400" dirty="0">
                <a:solidFill>
                  <a:schemeClr val="bg2">
                    <a:lumMod val="10000"/>
                  </a:schemeClr>
                </a:solidFill>
              </a:rPr>
              <a:t>Pesawaran </a:t>
            </a:r>
            <a:r>
              <a:rPr lang="en-US" sz="2400" dirty="0" smtClean="0">
                <a:solidFill>
                  <a:schemeClr val="bg2">
                    <a:lumMod val="10000"/>
                  </a:schemeClr>
                </a:solidFill>
              </a:rPr>
              <a:t>(P</a:t>
            </a:r>
            <a:r>
              <a:rPr lang="id-ID" sz="2400" dirty="0" smtClean="0">
                <a:solidFill>
                  <a:schemeClr val="bg2">
                    <a:lumMod val="10000"/>
                  </a:schemeClr>
                </a:solidFill>
              </a:rPr>
              <a:t>uskesmas Hanura</a:t>
            </a:r>
            <a:r>
              <a:rPr lang="en-US" sz="2400" dirty="0" smtClean="0">
                <a:solidFill>
                  <a:schemeClr val="bg2">
                    <a:lumMod val="10000"/>
                  </a:schemeClr>
                </a:solidFill>
              </a:rPr>
              <a:t>)</a:t>
            </a:r>
          </a:p>
          <a:p>
            <a:pPr marL="282575" indent="-282575">
              <a:spcBef>
                <a:spcPts val="0"/>
              </a:spcBef>
              <a:buAutoNum type="arabicPeriod"/>
            </a:pPr>
            <a:r>
              <a:rPr lang="id-ID" sz="2400" dirty="0" smtClean="0">
                <a:solidFill>
                  <a:schemeClr val="bg2">
                    <a:lumMod val="10000"/>
                  </a:schemeClr>
                </a:solidFill>
              </a:rPr>
              <a:t>NTT</a:t>
            </a:r>
            <a:r>
              <a:rPr lang="en-US" sz="2400" dirty="0" smtClean="0">
                <a:solidFill>
                  <a:schemeClr val="bg2">
                    <a:lumMod val="10000"/>
                  </a:schemeClr>
                </a:solidFill>
              </a:rPr>
              <a:t> </a:t>
            </a:r>
            <a:r>
              <a:rPr lang="en-US" sz="2400" dirty="0" smtClean="0">
                <a:solidFill>
                  <a:schemeClr val="bg2">
                    <a:lumMod val="10000"/>
                  </a:schemeClr>
                </a:solidFill>
                <a:sym typeface="Wingdings" panose="05000000000000000000" pitchFamily="2" charset="2"/>
              </a:rPr>
              <a:t></a:t>
            </a:r>
            <a:r>
              <a:rPr lang="id-ID" sz="2400" dirty="0" smtClean="0">
                <a:solidFill>
                  <a:schemeClr val="bg2">
                    <a:lumMod val="10000"/>
                  </a:schemeClr>
                </a:solidFill>
              </a:rPr>
              <a:t> </a:t>
            </a:r>
            <a:r>
              <a:rPr lang="id-ID" sz="2400" dirty="0">
                <a:solidFill>
                  <a:schemeClr val="bg2">
                    <a:lumMod val="10000"/>
                  </a:schemeClr>
                </a:solidFill>
              </a:rPr>
              <a:t>Kota </a:t>
            </a:r>
            <a:r>
              <a:rPr lang="id-ID" sz="2400" dirty="0" smtClean="0">
                <a:solidFill>
                  <a:schemeClr val="bg2">
                    <a:lumMod val="10000"/>
                  </a:schemeClr>
                </a:solidFill>
              </a:rPr>
              <a:t>Kupang</a:t>
            </a:r>
            <a:r>
              <a:rPr lang="en-US" sz="2400" dirty="0" smtClean="0">
                <a:solidFill>
                  <a:schemeClr val="bg2">
                    <a:lumMod val="10000"/>
                  </a:schemeClr>
                </a:solidFill>
              </a:rPr>
              <a:t> (</a:t>
            </a:r>
            <a:r>
              <a:rPr lang="id-ID" sz="2400" dirty="0" smtClean="0">
                <a:solidFill>
                  <a:schemeClr val="bg2">
                    <a:lumMod val="10000"/>
                  </a:schemeClr>
                </a:solidFill>
              </a:rPr>
              <a:t>Puskesmas </a:t>
            </a:r>
            <a:r>
              <a:rPr lang="id-ID" sz="2400" dirty="0">
                <a:solidFill>
                  <a:schemeClr val="bg2">
                    <a:lumMod val="10000"/>
                  </a:schemeClr>
                </a:solidFill>
              </a:rPr>
              <a:t>Pasir </a:t>
            </a:r>
            <a:r>
              <a:rPr lang="id-ID" sz="2400" dirty="0" smtClean="0">
                <a:solidFill>
                  <a:schemeClr val="bg2">
                    <a:lumMod val="10000"/>
                  </a:schemeClr>
                </a:solidFill>
              </a:rPr>
              <a:t>Panjang</a:t>
            </a:r>
            <a:r>
              <a:rPr lang="en-US" sz="2400" dirty="0" smtClean="0">
                <a:solidFill>
                  <a:schemeClr val="bg2">
                    <a:lumMod val="10000"/>
                  </a:schemeClr>
                </a:solidFill>
              </a:rPr>
              <a:t>)</a:t>
            </a:r>
          </a:p>
          <a:p>
            <a:pPr marL="282575" indent="-282575">
              <a:spcBef>
                <a:spcPts val="0"/>
              </a:spcBef>
              <a:buAutoNum type="arabicPeriod"/>
            </a:pPr>
            <a:r>
              <a:rPr lang="id-ID" sz="2400" dirty="0" smtClean="0">
                <a:solidFill>
                  <a:schemeClr val="bg2">
                    <a:lumMod val="10000"/>
                  </a:schemeClr>
                </a:solidFill>
              </a:rPr>
              <a:t>Papua </a:t>
            </a:r>
            <a:r>
              <a:rPr lang="en-US" sz="2400" dirty="0" smtClean="0">
                <a:solidFill>
                  <a:schemeClr val="bg2">
                    <a:lumMod val="10000"/>
                  </a:schemeClr>
                </a:solidFill>
                <a:sym typeface="Wingdings" panose="05000000000000000000" pitchFamily="2" charset="2"/>
              </a:rPr>
              <a:t> K</a:t>
            </a:r>
            <a:r>
              <a:rPr lang="id-ID" sz="2400" dirty="0" smtClean="0">
                <a:solidFill>
                  <a:schemeClr val="bg2">
                    <a:lumMod val="10000"/>
                  </a:schemeClr>
                </a:solidFill>
              </a:rPr>
              <a:t>abupaten </a:t>
            </a:r>
            <a:r>
              <a:rPr lang="id-ID" sz="2400" dirty="0">
                <a:solidFill>
                  <a:schemeClr val="bg2">
                    <a:lumMod val="10000"/>
                  </a:schemeClr>
                </a:solidFill>
              </a:rPr>
              <a:t>Jayapura </a:t>
            </a:r>
            <a:r>
              <a:rPr lang="en-US" sz="2400" dirty="0" smtClean="0">
                <a:solidFill>
                  <a:schemeClr val="bg2">
                    <a:lumMod val="10000"/>
                  </a:schemeClr>
                </a:solidFill>
              </a:rPr>
              <a:t>(</a:t>
            </a:r>
            <a:r>
              <a:rPr lang="id-ID" sz="2400" dirty="0" smtClean="0">
                <a:solidFill>
                  <a:schemeClr val="bg2">
                    <a:lumMod val="10000"/>
                  </a:schemeClr>
                </a:solidFill>
              </a:rPr>
              <a:t>Puskesmas Genyem</a:t>
            </a:r>
            <a:r>
              <a:rPr lang="en-US" sz="2400" dirty="0" smtClean="0">
                <a:solidFill>
                  <a:schemeClr val="bg2">
                    <a:lumMod val="10000"/>
                  </a:schemeClr>
                </a:solidFill>
              </a:rPr>
              <a:t>)</a:t>
            </a:r>
          </a:p>
          <a:p>
            <a:pPr marL="282575" indent="-282575">
              <a:spcBef>
                <a:spcPts val="0"/>
              </a:spcBef>
              <a:buAutoNum type="arabicPeriod"/>
            </a:pPr>
            <a:r>
              <a:rPr lang="id-ID" sz="2400" dirty="0" smtClean="0">
                <a:solidFill>
                  <a:schemeClr val="bg2">
                    <a:lumMod val="10000"/>
                  </a:schemeClr>
                </a:solidFill>
              </a:rPr>
              <a:t>Sulawesi </a:t>
            </a:r>
            <a:r>
              <a:rPr lang="id-ID" sz="2400" dirty="0">
                <a:solidFill>
                  <a:schemeClr val="bg2">
                    <a:lumMod val="10000"/>
                  </a:schemeClr>
                </a:solidFill>
              </a:rPr>
              <a:t>Tengara </a:t>
            </a:r>
            <a:r>
              <a:rPr lang="en-US" sz="2400" dirty="0" smtClean="0">
                <a:solidFill>
                  <a:schemeClr val="bg2">
                    <a:lumMod val="10000"/>
                  </a:schemeClr>
                </a:solidFill>
                <a:sym typeface="Wingdings" panose="05000000000000000000" pitchFamily="2" charset="2"/>
              </a:rPr>
              <a:t> </a:t>
            </a:r>
            <a:r>
              <a:rPr lang="id-ID" sz="2400" dirty="0" smtClean="0">
                <a:solidFill>
                  <a:schemeClr val="bg2">
                    <a:lumMod val="10000"/>
                  </a:schemeClr>
                </a:solidFill>
              </a:rPr>
              <a:t>Kabupaten </a:t>
            </a:r>
            <a:r>
              <a:rPr lang="id-ID" sz="2400" dirty="0">
                <a:solidFill>
                  <a:schemeClr val="bg2">
                    <a:lumMod val="10000"/>
                  </a:schemeClr>
                </a:solidFill>
              </a:rPr>
              <a:t>Konawe </a:t>
            </a:r>
            <a:r>
              <a:rPr lang="en-US" sz="2400" dirty="0" smtClean="0">
                <a:solidFill>
                  <a:schemeClr val="bg2">
                    <a:lumMod val="10000"/>
                  </a:schemeClr>
                </a:solidFill>
              </a:rPr>
              <a:t>(</a:t>
            </a:r>
            <a:r>
              <a:rPr lang="id-ID" sz="2400" dirty="0" smtClean="0">
                <a:solidFill>
                  <a:schemeClr val="bg2">
                    <a:lumMod val="10000"/>
                  </a:schemeClr>
                </a:solidFill>
              </a:rPr>
              <a:t>Puskesmas Pondidaha</a:t>
            </a:r>
            <a:r>
              <a:rPr lang="en-US" sz="2400" dirty="0" smtClean="0">
                <a:solidFill>
                  <a:schemeClr val="bg2">
                    <a:lumMod val="10000"/>
                  </a:schemeClr>
                </a:solidFill>
              </a:rPr>
              <a:t>)</a:t>
            </a:r>
          </a:p>
          <a:p>
            <a:pPr marL="0" indent="0">
              <a:spcBef>
                <a:spcPts val="0"/>
              </a:spcBef>
              <a:buNone/>
            </a:pPr>
            <a:endParaRPr lang="en-US" sz="2400" dirty="0">
              <a:solidFill>
                <a:schemeClr val="bg2">
                  <a:lumMod val="10000"/>
                </a:schemeClr>
              </a:solidFill>
            </a:endParaRPr>
          </a:p>
          <a:p>
            <a:pPr marL="0" indent="0">
              <a:spcBef>
                <a:spcPts val="0"/>
              </a:spcBef>
              <a:buNone/>
            </a:pPr>
            <a:r>
              <a:rPr lang="id-ID" sz="2400" dirty="0" smtClean="0">
                <a:solidFill>
                  <a:schemeClr val="bg2">
                    <a:lumMod val="10000"/>
                  </a:schemeClr>
                </a:solidFill>
              </a:rPr>
              <a:t>Pelaksanaan </a:t>
            </a:r>
            <a:r>
              <a:rPr lang="id-ID" sz="2400" dirty="0">
                <a:solidFill>
                  <a:schemeClr val="bg2">
                    <a:lumMod val="10000"/>
                  </a:schemeClr>
                </a:solidFill>
              </a:rPr>
              <a:t>kajian dilakukan pada bulan </a:t>
            </a:r>
            <a:r>
              <a:rPr lang="id-ID" sz="2400" dirty="0" smtClean="0">
                <a:solidFill>
                  <a:schemeClr val="bg2">
                    <a:lumMod val="10000"/>
                  </a:schemeClr>
                </a:solidFill>
              </a:rPr>
              <a:t>Mei</a:t>
            </a:r>
            <a:r>
              <a:rPr lang="en-US" sz="2400" dirty="0" smtClean="0">
                <a:solidFill>
                  <a:schemeClr val="bg2">
                    <a:lumMod val="10000"/>
                  </a:schemeClr>
                </a:solidFill>
              </a:rPr>
              <a:t> - </a:t>
            </a:r>
            <a:r>
              <a:rPr lang="en-US" sz="2400" dirty="0" err="1" smtClean="0">
                <a:solidFill>
                  <a:schemeClr val="bg2">
                    <a:lumMod val="10000"/>
                  </a:schemeClr>
                </a:solidFill>
              </a:rPr>
              <a:t>Agustus</a:t>
            </a:r>
            <a:r>
              <a:rPr lang="id-ID" sz="2400" dirty="0" smtClean="0">
                <a:solidFill>
                  <a:schemeClr val="bg2">
                    <a:lumMod val="10000"/>
                  </a:schemeClr>
                </a:solidFill>
              </a:rPr>
              <a:t> 2014</a:t>
            </a:r>
            <a:endParaRPr lang="en-US" sz="2400" dirty="0">
              <a:solidFill>
                <a:schemeClr val="bg2">
                  <a:lumMod val="10000"/>
                </a:schemeClr>
              </a:solidFill>
            </a:endParaRPr>
          </a:p>
        </p:txBody>
      </p:sp>
    </p:spTree>
    <p:extLst>
      <p:ext uri="{BB962C8B-B14F-4D97-AF65-F5344CB8AC3E}">
        <p14:creationId xmlns:p14="http://schemas.microsoft.com/office/powerpoint/2010/main" val="358889893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264424" y="1955585"/>
            <a:ext cx="2124000" cy="825343"/>
          </a:xfrm>
          <a:prstGeom prst="rect">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2800" smtClean="0">
                <a:solidFill>
                  <a:schemeClr val="bg2">
                    <a:lumMod val="10000"/>
                  </a:schemeClr>
                </a:solidFill>
              </a:rPr>
              <a:t>Insentif </a:t>
            </a:r>
          </a:p>
          <a:p>
            <a:pPr algn="ctr"/>
            <a:r>
              <a:rPr lang="id-ID" smtClean="0">
                <a:solidFill>
                  <a:schemeClr val="bg2">
                    <a:lumMod val="10000"/>
                  </a:schemeClr>
                </a:solidFill>
              </a:rPr>
              <a:t>yg </a:t>
            </a:r>
            <a:r>
              <a:rPr lang="id-ID" dirty="0" smtClean="0">
                <a:solidFill>
                  <a:schemeClr val="bg2">
                    <a:lumMod val="10000"/>
                  </a:schemeClr>
                </a:solidFill>
              </a:rPr>
              <a:t>memuaskan</a:t>
            </a:r>
          </a:p>
        </p:txBody>
      </p:sp>
      <p:sp>
        <p:nvSpPr>
          <p:cNvPr id="2" name="Content Placeholder 2"/>
          <p:cNvSpPr txBox="1">
            <a:spLocks/>
          </p:cNvSpPr>
          <p:nvPr/>
        </p:nvSpPr>
        <p:spPr>
          <a:xfrm>
            <a:off x="753192" y="923366"/>
            <a:ext cx="7620000" cy="407893"/>
          </a:xfrm>
          <a:prstGeom prst="rect">
            <a:avLst/>
          </a:prstGeom>
        </p:spPr>
        <p:txBody>
          <a:bodyPr>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spcBef>
                <a:spcPts val="0"/>
              </a:spcBef>
              <a:buFont typeface="Calibri" panose="020F0502020204030204" pitchFamily="34" charset="0"/>
              <a:buNone/>
            </a:pPr>
            <a:r>
              <a:rPr lang="en-US" b="1" dirty="0" smtClean="0"/>
              <a:t>KERANGKA KONSEP</a:t>
            </a:r>
            <a:endParaRPr lang="id-ID" b="1" dirty="0" smtClean="0"/>
          </a:p>
        </p:txBody>
      </p:sp>
      <p:cxnSp>
        <p:nvCxnSpPr>
          <p:cNvPr id="10" name="Straight Arrow Connector 9"/>
          <p:cNvCxnSpPr>
            <a:stCxn id="155" idx="2"/>
            <a:endCxn id="20" idx="0"/>
          </p:cNvCxnSpPr>
          <p:nvPr/>
        </p:nvCxnSpPr>
        <p:spPr>
          <a:xfrm>
            <a:off x="4878034" y="2996952"/>
            <a:ext cx="8245" cy="792088"/>
          </a:xfrm>
          <a:prstGeom prst="straightConnector1">
            <a:avLst/>
          </a:prstGeom>
          <a:ln w="41275">
            <a:tailEnd type="arrow"/>
          </a:ln>
        </p:spPr>
        <p:style>
          <a:lnRef idx="1">
            <a:schemeClr val="accent1"/>
          </a:lnRef>
          <a:fillRef idx="0">
            <a:schemeClr val="accent1"/>
          </a:fillRef>
          <a:effectRef idx="0">
            <a:schemeClr val="accent1"/>
          </a:effectRef>
          <a:fontRef idx="minor">
            <a:schemeClr val="tx1"/>
          </a:fontRef>
        </p:style>
      </p:cxnSp>
      <p:sp>
        <p:nvSpPr>
          <p:cNvPr id="20" name="Oval 19"/>
          <p:cNvSpPr/>
          <p:nvPr/>
        </p:nvSpPr>
        <p:spPr>
          <a:xfrm>
            <a:off x="3707904" y="3789040"/>
            <a:ext cx="2356749" cy="864096"/>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2000" dirty="0" smtClean="0">
                <a:solidFill>
                  <a:schemeClr val="bg2">
                    <a:lumMod val="10000"/>
                  </a:schemeClr>
                </a:solidFill>
              </a:rPr>
              <a:t>Keberadaan Nakes</a:t>
            </a:r>
          </a:p>
        </p:txBody>
      </p:sp>
      <p:sp>
        <p:nvSpPr>
          <p:cNvPr id="33" name="Rectangle 32"/>
          <p:cNvSpPr/>
          <p:nvPr/>
        </p:nvSpPr>
        <p:spPr>
          <a:xfrm>
            <a:off x="6408440" y="4437112"/>
            <a:ext cx="2124000" cy="576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smtClean="0">
                <a:solidFill>
                  <a:schemeClr val="tx1"/>
                </a:solidFill>
              </a:rPr>
              <a:t>Dukungan pemda</a:t>
            </a:r>
            <a:endParaRPr lang="id-ID" dirty="0">
              <a:solidFill>
                <a:schemeClr val="tx1"/>
              </a:solidFill>
            </a:endParaRPr>
          </a:p>
        </p:txBody>
      </p:sp>
      <p:cxnSp>
        <p:nvCxnSpPr>
          <p:cNvPr id="34" name="Straight Arrow Connector 33"/>
          <p:cNvCxnSpPr>
            <a:stCxn id="33" idx="1"/>
            <a:endCxn id="20" idx="6"/>
          </p:cNvCxnSpPr>
          <p:nvPr/>
        </p:nvCxnSpPr>
        <p:spPr>
          <a:xfrm flipH="1" flipV="1">
            <a:off x="6064653" y="4221088"/>
            <a:ext cx="343787" cy="504024"/>
          </a:xfrm>
          <a:prstGeom prst="straightConnector1">
            <a:avLst/>
          </a:prstGeom>
          <a:ln w="41275">
            <a:tailEnd type="arrow"/>
          </a:ln>
        </p:spPr>
        <p:style>
          <a:lnRef idx="1">
            <a:schemeClr val="accent1"/>
          </a:lnRef>
          <a:fillRef idx="0">
            <a:schemeClr val="accent1"/>
          </a:fillRef>
          <a:effectRef idx="0">
            <a:schemeClr val="accent1"/>
          </a:effectRef>
          <a:fontRef idx="minor">
            <a:schemeClr val="tx1"/>
          </a:fontRef>
        </p:style>
      </p:cxnSp>
      <p:sp>
        <p:nvSpPr>
          <p:cNvPr id="36" name="Rectangle 35"/>
          <p:cNvSpPr/>
          <p:nvPr/>
        </p:nvSpPr>
        <p:spPr>
          <a:xfrm>
            <a:off x="1187624" y="4437112"/>
            <a:ext cx="2124000" cy="576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smtClean="0">
                <a:solidFill>
                  <a:schemeClr val="tx1"/>
                </a:solidFill>
              </a:rPr>
              <a:t>Karakteristik wilayah</a:t>
            </a:r>
          </a:p>
          <a:p>
            <a:pPr algn="ctr"/>
            <a:r>
              <a:rPr lang="id-ID" dirty="0" smtClean="0">
                <a:solidFill>
                  <a:schemeClr val="tx1"/>
                </a:solidFill>
              </a:rPr>
              <a:t>Kebutuhan hidup</a:t>
            </a:r>
            <a:endParaRPr lang="id-ID" dirty="0">
              <a:solidFill>
                <a:schemeClr val="tx1"/>
              </a:solidFill>
            </a:endParaRPr>
          </a:p>
        </p:txBody>
      </p:sp>
      <p:cxnSp>
        <p:nvCxnSpPr>
          <p:cNvPr id="37" name="Straight Arrow Connector 36"/>
          <p:cNvCxnSpPr>
            <a:stCxn id="36" idx="3"/>
            <a:endCxn id="20" idx="2"/>
          </p:cNvCxnSpPr>
          <p:nvPr/>
        </p:nvCxnSpPr>
        <p:spPr>
          <a:xfrm flipV="1">
            <a:off x="3311624" y="4221088"/>
            <a:ext cx="396280" cy="504024"/>
          </a:xfrm>
          <a:prstGeom prst="straightConnector1">
            <a:avLst/>
          </a:prstGeom>
          <a:ln w="41275">
            <a:tailEnd type="arrow"/>
          </a:ln>
        </p:spPr>
        <p:style>
          <a:lnRef idx="1">
            <a:schemeClr val="accent1"/>
          </a:lnRef>
          <a:fillRef idx="0">
            <a:schemeClr val="accent1"/>
          </a:fillRef>
          <a:effectRef idx="0">
            <a:schemeClr val="accent1"/>
          </a:effectRef>
          <a:fontRef idx="minor">
            <a:schemeClr val="tx1"/>
          </a:fontRef>
        </p:style>
      </p:cxnSp>
      <p:sp>
        <p:nvSpPr>
          <p:cNvPr id="113" name="Rectangle 112"/>
          <p:cNvSpPr/>
          <p:nvPr/>
        </p:nvSpPr>
        <p:spPr>
          <a:xfrm>
            <a:off x="1331640" y="1950042"/>
            <a:ext cx="2124000" cy="825343"/>
          </a:xfrm>
          <a:prstGeom prst="rect">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2800" dirty="0" smtClean="0">
                <a:solidFill>
                  <a:schemeClr val="bg2">
                    <a:lumMod val="10000"/>
                  </a:schemeClr>
                </a:solidFill>
              </a:rPr>
              <a:t>Beban kerja</a:t>
            </a:r>
            <a:endParaRPr lang="id-ID" sz="2800" dirty="0">
              <a:solidFill>
                <a:schemeClr val="bg2">
                  <a:lumMod val="10000"/>
                </a:schemeClr>
              </a:solidFill>
            </a:endParaRPr>
          </a:p>
        </p:txBody>
      </p:sp>
      <p:sp>
        <p:nvSpPr>
          <p:cNvPr id="155" name="Rectangle 154"/>
          <p:cNvSpPr/>
          <p:nvPr/>
        </p:nvSpPr>
        <p:spPr>
          <a:xfrm>
            <a:off x="4103948" y="1731263"/>
            <a:ext cx="1548172" cy="126568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3" algn="ctr"/>
            <a:r>
              <a:rPr lang="id-ID" sz="2000" smtClean="0">
                <a:solidFill>
                  <a:schemeClr val="bg2">
                    <a:lumMod val="10000"/>
                  </a:schemeClr>
                </a:solidFill>
              </a:rPr>
              <a:t>Minat</a:t>
            </a:r>
          </a:p>
          <a:p>
            <a:pPr marL="0" lvl="3" algn="ctr"/>
            <a:r>
              <a:rPr lang="en-US" sz="2000" smtClean="0">
                <a:solidFill>
                  <a:schemeClr val="bg2">
                    <a:lumMod val="10000"/>
                  </a:schemeClr>
                </a:solidFill>
              </a:rPr>
              <a:t>M</a:t>
            </a:r>
            <a:r>
              <a:rPr lang="id-ID" sz="2000">
                <a:solidFill>
                  <a:schemeClr val="bg2">
                    <a:lumMod val="10000"/>
                  </a:schemeClr>
                </a:solidFill>
              </a:rPr>
              <a:t>otivasi</a:t>
            </a:r>
            <a:endParaRPr lang="en-US" sz="2000">
              <a:solidFill>
                <a:schemeClr val="bg2">
                  <a:lumMod val="10000"/>
                </a:schemeClr>
              </a:solidFill>
            </a:endParaRPr>
          </a:p>
          <a:p>
            <a:pPr marL="0" lvl="3" algn="ctr"/>
            <a:r>
              <a:rPr lang="en-US" sz="2000">
                <a:solidFill>
                  <a:schemeClr val="bg2">
                    <a:lumMod val="10000"/>
                  </a:schemeClr>
                </a:solidFill>
              </a:rPr>
              <a:t>P</a:t>
            </a:r>
            <a:r>
              <a:rPr lang="id-ID" sz="2000">
                <a:solidFill>
                  <a:schemeClr val="bg2">
                    <a:lumMod val="10000"/>
                  </a:schemeClr>
                </a:solidFill>
              </a:rPr>
              <a:t>roduktivitas</a:t>
            </a:r>
            <a:endParaRPr lang="en-US" sz="2000">
              <a:solidFill>
                <a:schemeClr val="bg2">
                  <a:lumMod val="10000"/>
                </a:schemeClr>
              </a:solidFill>
            </a:endParaRPr>
          </a:p>
          <a:p>
            <a:pPr marL="0" lvl="3" algn="ctr"/>
            <a:r>
              <a:rPr lang="en-US" sz="2000">
                <a:solidFill>
                  <a:schemeClr val="bg2">
                    <a:lumMod val="10000"/>
                  </a:schemeClr>
                </a:solidFill>
              </a:rPr>
              <a:t>R</a:t>
            </a:r>
            <a:r>
              <a:rPr lang="id-ID" sz="2000">
                <a:solidFill>
                  <a:schemeClr val="bg2">
                    <a:lumMod val="10000"/>
                  </a:schemeClr>
                </a:solidFill>
              </a:rPr>
              <a:t>etensi </a:t>
            </a:r>
            <a:endParaRPr lang="en-US" sz="2000" dirty="0">
              <a:solidFill>
                <a:schemeClr val="bg2">
                  <a:lumMod val="10000"/>
                </a:schemeClr>
              </a:solidFill>
            </a:endParaRPr>
          </a:p>
        </p:txBody>
      </p:sp>
      <p:cxnSp>
        <p:nvCxnSpPr>
          <p:cNvPr id="227" name="Straight Arrow Connector 226"/>
          <p:cNvCxnSpPr>
            <a:stCxn id="113" idx="3"/>
            <a:endCxn id="155" idx="1"/>
          </p:cNvCxnSpPr>
          <p:nvPr/>
        </p:nvCxnSpPr>
        <p:spPr>
          <a:xfrm>
            <a:off x="3455640" y="2362714"/>
            <a:ext cx="648308" cy="1394"/>
          </a:xfrm>
          <a:prstGeom prst="straightConnector1">
            <a:avLst/>
          </a:prstGeom>
          <a:ln w="41275">
            <a:tailEnd type="arrow"/>
          </a:ln>
        </p:spPr>
        <p:style>
          <a:lnRef idx="1">
            <a:schemeClr val="accent1"/>
          </a:lnRef>
          <a:fillRef idx="0">
            <a:schemeClr val="accent1"/>
          </a:fillRef>
          <a:effectRef idx="0">
            <a:schemeClr val="accent1"/>
          </a:effectRef>
          <a:fontRef idx="minor">
            <a:schemeClr val="tx1"/>
          </a:fontRef>
        </p:style>
      </p:cxnSp>
      <p:cxnSp>
        <p:nvCxnSpPr>
          <p:cNvPr id="230" name="Straight Arrow Connector 229"/>
          <p:cNvCxnSpPr>
            <a:stCxn id="5" idx="1"/>
            <a:endCxn id="155" idx="3"/>
          </p:cNvCxnSpPr>
          <p:nvPr/>
        </p:nvCxnSpPr>
        <p:spPr>
          <a:xfrm flipH="1" flipV="1">
            <a:off x="5652120" y="2364108"/>
            <a:ext cx="612304" cy="4149"/>
          </a:xfrm>
          <a:prstGeom prst="straightConnector1">
            <a:avLst/>
          </a:prstGeom>
          <a:ln w="41275">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2574406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idx="4294967295"/>
          </p:nvPr>
        </p:nvSpPr>
        <p:spPr/>
        <p:txBody>
          <a:bodyPr/>
          <a:lstStyle/>
          <a:p>
            <a:r>
              <a:rPr lang="en-US" smtClean="0"/>
              <a:t>H</a:t>
            </a:r>
            <a:r>
              <a:rPr lang="id-ID" smtClean="0"/>
              <a:t>ASIL</a:t>
            </a:r>
            <a:endParaRPr lang="en-US"/>
          </a:p>
        </p:txBody>
      </p:sp>
      <p:sp>
        <p:nvSpPr>
          <p:cNvPr id="2" name="Text Placeholder 1"/>
          <p:cNvSpPr>
            <a:spLocks noGrp="1"/>
          </p:cNvSpPr>
          <p:nvPr>
            <p:ph type="body" idx="4294967295"/>
          </p:nvPr>
        </p:nvSpPr>
        <p:spPr/>
        <p:txBody>
          <a:bodyPr>
            <a:normAutofit/>
          </a:bodyPr>
          <a:lstStyle/>
          <a:p>
            <a:r>
              <a:rPr lang="en-US" sz="2800" kern="1200" smtClean="0">
                <a:solidFill>
                  <a:schemeClr val="tx2"/>
                </a:solidFill>
                <a:effectLst/>
              </a:rPr>
              <a:t>Karakteristik Responden </a:t>
            </a:r>
            <a:endParaRPr lang="id-ID" sz="2800" kern="1200" smtClean="0">
              <a:solidFill>
                <a:schemeClr val="tx2"/>
              </a:solidFill>
              <a:effectLst/>
            </a:endParaRPr>
          </a:p>
          <a:p>
            <a:r>
              <a:rPr lang="id-ID" sz="2800" kern="1200" smtClean="0">
                <a:solidFill>
                  <a:schemeClr val="tx2"/>
                </a:solidFill>
                <a:effectLst/>
              </a:rPr>
              <a:t>Kepuasan terhadap </a:t>
            </a:r>
            <a:r>
              <a:rPr lang="en-US" sz="2800" kern="1200" smtClean="0">
                <a:solidFill>
                  <a:schemeClr val="tx2"/>
                </a:solidFill>
                <a:effectLst/>
              </a:rPr>
              <a:t>jenis insentif </a:t>
            </a:r>
            <a:r>
              <a:rPr lang="id-ID" sz="2800" kern="1200" smtClean="0">
                <a:solidFill>
                  <a:schemeClr val="tx2"/>
                </a:solidFill>
                <a:effectLst/>
              </a:rPr>
              <a:t>finansial</a:t>
            </a:r>
          </a:p>
          <a:p>
            <a:pPr marL="342900" marR="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sz="2800" kern="1200" smtClean="0">
                <a:solidFill>
                  <a:schemeClr val="tx2"/>
                </a:solidFill>
                <a:effectLst/>
              </a:rPr>
              <a:t>beban kerja </a:t>
            </a:r>
            <a:r>
              <a:rPr lang="id-ID" sz="2800" kern="1200" smtClean="0">
                <a:solidFill>
                  <a:schemeClr val="tx2"/>
                </a:solidFill>
                <a:effectLst/>
              </a:rPr>
              <a:t>dan kepuasan atas gaji</a:t>
            </a:r>
          </a:p>
          <a:p>
            <a:pPr rtl="0" eaLnBrk="1" latinLnBrk="0" hangingPunct="1"/>
            <a:r>
              <a:rPr lang="id-ID" sz="2800" kern="1200" smtClean="0">
                <a:solidFill>
                  <a:schemeClr val="tx2"/>
                </a:solidFill>
                <a:effectLst/>
                <a:latin typeface="+mn-lt"/>
                <a:ea typeface="+mn-ea"/>
                <a:cs typeface="+mn-cs"/>
              </a:rPr>
              <a:t>Regulasi insentif </a:t>
            </a:r>
            <a:endParaRPr lang="en-US" sz="2800" smtClean="0">
              <a:effectLst/>
            </a:endParaRPr>
          </a:p>
          <a:p>
            <a:pPr rtl="0" eaLnBrk="1" latinLnBrk="0" hangingPunct="1"/>
            <a:r>
              <a:rPr lang="id-ID" sz="2800" kern="1200" smtClean="0">
                <a:solidFill>
                  <a:schemeClr val="tx2"/>
                </a:solidFill>
                <a:effectLst/>
                <a:latin typeface="+mn-lt"/>
                <a:ea typeface="+mn-ea"/>
                <a:cs typeface="+mn-cs"/>
              </a:rPr>
              <a:t>Sebaran tenaga kesehatan</a:t>
            </a:r>
            <a:endParaRPr lang="en-US" smtClean="0">
              <a:effectLst/>
            </a:endParaRPr>
          </a:p>
          <a:p>
            <a:pPr rtl="0" eaLnBrk="1" latinLnBrk="0" hangingPunct="1"/>
            <a:r>
              <a:rPr lang="id-ID" sz="2800" kern="1200" smtClean="0">
                <a:solidFill>
                  <a:schemeClr val="tx2"/>
                </a:solidFill>
                <a:effectLst/>
                <a:latin typeface="+mn-lt"/>
                <a:ea typeface="+mn-ea"/>
                <a:cs typeface="+mn-cs"/>
              </a:rPr>
              <a:t>Insentif bagi nakes</a:t>
            </a:r>
          </a:p>
          <a:p>
            <a:r>
              <a:rPr lang="en-US"/>
              <a:t>K</a:t>
            </a:r>
            <a:r>
              <a:rPr lang="id-ID"/>
              <a:t>apasitas fiskal daerah</a:t>
            </a:r>
            <a:endParaRPr lang="en-US"/>
          </a:p>
        </p:txBody>
      </p:sp>
    </p:spTree>
    <p:extLst>
      <p:ext uri="{BB962C8B-B14F-4D97-AF65-F5344CB8AC3E}">
        <p14:creationId xmlns:p14="http://schemas.microsoft.com/office/powerpoint/2010/main" val="46201517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txBox="1">
            <a:spLocks/>
          </p:cNvSpPr>
          <p:nvPr/>
        </p:nvSpPr>
        <p:spPr>
          <a:xfrm>
            <a:off x="323528" y="129336"/>
            <a:ext cx="8712968" cy="353688"/>
          </a:xfrm>
          <a:prstGeom prst="rect">
            <a:avLst/>
          </a:prstGeom>
        </p:spPr>
        <p:txBody>
          <a:bodyP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914400" indent="-914400">
              <a:spcBef>
                <a:spcPts val="0"/>
              </a:spcBef>
              <a:buFont typeface="Calibri" panose="020F0502020204030204" pitchFamily="34" charset="0"/>
              <a:buNone/>
            </a:pPr>
            <a:r>
              <a:rPr lang="en-US" sz="2400" b="1" smtClean="0"/>
              <a:t>Karakteristik </a:t>
            </a:r>
            <a:r>
              <a:rPr lang="en-US" sz="2400" b="1" dirty="0" err="1" smtClean="0"/>
              <a:t>Responden</a:t>
            </a:r>
            <a:r>
              <a:rPr lang="en-US" sz="2400" b="1" dirty="0" smtClean="0"/>
              <a:t> </a:t>
            </a:r>
            <a:r>
              <a:rPr lang="en-US" sz="2400" b="1" dirty="0" err="1" smtClean="0"/>
              <a:t>menurut</a:t>
            </a:r>
            <a:r>
              <a:rPr lang="en-US" sz="2400" b="1" dirty="0" smtClean="0"/>
              <a:t> status </a:t>
            </a:r>
            <a:r>
              <a:rPr lang="en-US" sz="2400" b="1" dirty="0" err="1" smtClean="0"/>
              <a:t>kepegawaian</a:t>
            </a:r>
            <a:r>
              <a:rPr lang="en-US" sz="2400" b="1" smtClean="0"/>
              <a:t>, kepangkatan</a:t>
            </a:r>
            <a:r>
              <a:rPr lang="id-ID" sz="2400" b="1" smtClean="0"/>
              <a:t> per </a:t>
            </a:r>
            <a:r>
              <a:rPr lang="en-US" sz="2400" b="1" smtClean="0"/>
              <a:t>Provinsi </a:t>
            </a:r>
            <a:endParaRPr lang="en-US" sz="2400" b="1" dirty="0" smtClean="0"/>
          </a:p>
          <a:p>
            <a:pPr marL="914400" indent="-914400">
              <a:spcBef>
                <a:spcPts val="0"/>
              </a:spcBef>
              <a:buFont typeface="Calibri" panose="020F0502020204030204" pitchFamily="34" charset="0"/>
              <a:buNone/>
            </a:pPr>
            <a:endParaRPr lang="en-US" sz="2400" b="1" dirty="0" smtClean="0"/>
          </a:p>
        </p:txBody>
      </p:sp>
      <p:graphicFrame>
        <p:nvGraphicFramePr>
          <p:cNvPr id="4" name="Table 3"/>
          <p:cNvGraphicFramePr>
            <a:graphicFrameLocks noGrp="1"/>
          </p:cNvGraphicFramePr>
          <p:nvPr>
            <p:extLst>
              <p:ext uri="{D42A27DB-BD31-4B8C-83A1-F6EECF244321}">
                <p14:modId xmlns:p14="http://schemas.microsoft.com/office/powerpoint/2010/main" val="4045081769"/>
              </p:ext>
            </p:extLst>
          </p:nvPr>
        </p:nvGraphicFramePr>
        <p:xfrm>
          <a:off x="899591" y="980728"/>
          <a:ext cx="7560840" cy="2286592"/>
        </p:xfrm>
        <a:graphic>
          <a:graphicData uri="http://schemas.openxmlformats.org/drawingml/2006/table">
            <a:tbl>
              <a:tblPr>
                <a:tableStyleId>{5C22544A-7EE6-4342-B048-85BDC9FD1C3A}</a:tableStyleId>
              </a:tblPr>
              <a:tblGrid>
                <a:gridCol w="2129351"/>
                <a:gridCol w="1441634"/>
                <a:gridCol w="609418"/>
                <a:gridCol w="917404"/>
                <a:gridCol w="845320"/>
                <a:gridCol w="891191"/>
                <a:gridCol w="726522"/>
              </a:tblGrid>
              <a:tr h="326656">
                <a:tc rowSpan="2">
                  <a:txBody>
                    <a:bodyPr/>
                    <a:lstStyle/>
                    <a:p>
                      <a:pPr algn="ctr" fontAlgn="b"/>
                      <a:r>
                        <a:rPr lang="id-ID" sz="1800" b="1" u="none" strike="noStrike" dirty="0">
                          <a:solidFill>
                            <a:schemeClr val="bg2">
                              <a:lumMod val="10000"/>
                            </a:schemeClr>
                          </a:solidFill>
                          <a:effectLst/>
                        </a:rPr>
                        <a:t>Status_Pegawai</a:t>
                      </a:r>
                      <a:endParaRPr lang="id-ID" sz="1800" b="1" i="0" u="none" strike="noStrike" dirty="0">
                        <a:solidFill>
                          <a:schemeClr val="bg2">
                            <a:lumMod val="10000"/>
                          </a:schemeClr>
                        </a:solidFill>
                        <a:effectLst/>
                        <a:latin typeface="Calibri"/>
                      </a:endParaRP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5">
                  <a:txBody>
                    <a:bodyPr/>
                    <a:lstStyle/>
                    <a:p>
                      <a:pPr algn="ctr" fontAlgn="b"/>
                      <a:r>
                        <a:rPr lang="id-ID" sz="1800" kern="1200" smtClean="0">
                          <a:solidFill>
                            <a:schemeClr val="tx2"/>
                          </a:solidFill>
                          <a:effectLst/>
                        </a:rPr>
                        <a:t>Kabupaten di </a:t>
                      </a:r>
                      <a:r>
                        <a:rPr lang="id-ID" sz="1800" u="none" strike="noStrike" kern="1200" smtClean="0">
                          <a:solidFill>
                            <a:schemeClr val="bg2">
                              <a:lumMod val="10000"/>
                            </a:schemeClr>
                          </a:solidFill>
                          <a:effectLst/>
                          <a:latin typeface="+mn-lt"/>
                          <a:ea typeface="+mn-ea"/>
                          <a:cs typeface="+mn-cs"/>
                        </a:rPr>
                        <a:t>Provinsi</a:t>
                      </a:r>
                      <a:endParaRPr lang="id-ID" sz="1800" u="none" strike="noStrike" kern="1200" dirty="0">
                        <a:solidFill>
                          <a:schemeClr val="bg2">
                            <a:lumMod val="10000"/>
                          </a:schemeClr>
                        </a:solidFill>
                        <a:effectLst/>
                        <a:latin typeface="+mn-lt"/>
                        <a:ea typeface="+mn-ea"/>
                        <a:cs typeface="+mn-cs"/>
                      </a:endParaRP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l" fontAlgn="b"/>
                      <a:endParaRPr lang="id-ID" sz="1100" b="1" i="0" u="none" strike="noStrike" dirty="0">
                        <a:solidFill>
                          <a:srgbClr val="000000"/>
                        </a:solidFill>
                        <a:effectLst/>
                        <a:latin typeface="Calibri"/>
                      </a:endParaRPr>
                    </a:p>
                  </a:txBody>
                  <a:tcPr marL="9525" marR="9525" marT="9525" marB="0" anchor="b"/>
                </a:tc>
                <a:tc hMerge="1">
                  <a:txBody>
                    <a:bodyPr/>
                    <a:lstStyle/>
                    <a:p>
                      <a:pPr algn="l" fontAlgn="b"/>
                      <a:endParaRPr lang="id-ID" sz="1100" b="1" i="0" u="none" strike="noStrike" dirty="0">
                        <a:solidFill>
                          <a:srgbClr val="000000"/>
                        </a:solidFill>
                        <a:effectLst/>
                        <a:latin typeface="Calibri"/>
                      </a:endParaRPr>
                    </a:p>
                  </a:txBody>
                  <a:tcPr marL="9525" marR="9525" marT="9525" marB="0" anchor="b"/>
                </a:tc>
                <a:tc hMerge="1">
                  <a:txBody>
                    <a:bodyPr/>
                    <a:lstStyle/>
                    <a:p>
                      <a:pPr algn="l" fontAlgn="b"/>
                      <a:endParaRPr lang="id-ID" sz="1100" b="1" i="0" u="none" strike="noStrike" dirty="0">
                        <a:solidFill>
                          <a:srgbClr val="000000"/>
                        </a:solidFill>
                        <a:effectLst/>
                        <a:latin typeface="Calibri"/>
                      </a:endParaRPr>
                    </a:p>
                  </a:txBody>
                  <a:tcPr marL="9525" marR="9525" marT="9525" marB="0" anchor="b"/>
                </a:tc>
                <a:tc hMerge="1">
                  <a:txBody>
                    <a:bodyPr/>
                    <a:lstStyle/>
                    <a:p>
                      <a:pPr algn="l" fontAlgn="b"/>
                      <a:endParaRPr lang="id-ID" sz="1100" b="1" i="0" u="none" strike="noStrike" dirty="0">
                        <a:solidFill>
                          <a:srgbClr val="000000"/>
                        </a:solidFill>
                        <a:effectLst/>
                        <a:latin typeface="Calibri"/>
                      </a:endParaRPr>
                    </a:p>
                  </a:txBody>
                  <a:tcPr marL="9525" marR="9525" marT="9525" marB="0" anchor="b"/>
                </a:tc>
                <a:tc rowSpan="2">
                  <a:txBody>
                    <a:bodyPr/>
                    <a:lstStyle/>
                    <a:p>
                      <a:pPr algn="ctr" fontAlgn="b"/>
                      <a:r>
                        <a:rPr lang="id-ID" sz="1800" b="1" u="none" strike="noStrike" dirty="0" smtClean="0">
                          <a:solidFill>
                            <a:schemeClr val="bg2">
                              <a:lumMod val="10000"/>
                            </a:schemeClr>
                          </a:solidFill>
                          <a:effectLst/>
                        </a:rPr>
                        <a:t>Total</a:t>
                      </a:r>
                      <a:endParaRPr lang="id-ID" sz="1800" b="1" i="0" u="none" strike="noStrike" dirty="0">
                        <a:solidFill>
                          <a:schemeClr val="bg2">
                            <a:lumMod val="10000"/>
                          </a:schemeClr>
                        </a:solidFill>
                        <a:effectLst/>
                        <a:latin typeface="Calibri"/>
                      </a:endParaRP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26656">
                <a:tc vMerge="1">
                  <a:txBody>
                    <a:bodyPr/>
                    <a:lstStyle/>
                    <a:p>
                      <a:pPr algn="l" fontAlgn="b"/>
                      <a:endParaRPr lang="id-ID" sz="1100" b="1" i="0" u="none" strike="noStrike" dirty="0">
                        <a:solidFill>
                          <a:srgbClr val="000000"/>
                        </a:solidFill>
                        <a:effectLst/>
                        <a:latin typeface="Calibri"/>
                      </a:endParaRPr>
                    </a:p>
                  </a:txBody>
                  <a:tcPr marL="9525" marR="9525" marT="9525" marB="0" anchor="b"/>
                </a:tc>
                <a:tc>
                  <a:txBody>
                    <a:bodyPr/>
                    <a:lstStyle/>
                    <a:p>
                      <a:pPr algn="ctr" fontAlgn="b"/>
                      <a:r>
                        <a:rPr lang="id-ID" sz="1800" b="1" u="none" strike="noStrike" dirty="0">
                          <a:solidFill>
                            <a:schemeClr val="bg2">
                              <a:lumMod val="10000"/>
                            </a:schemeClr>
                          </a:solidFill>
                          <a:effectLst/>
                        </a:rPr>
                        <a:t>Lampung</a:t>
                      </a:r>
                      <a:endParaRPr lang="id-ID" sz="1800" b="1" i="0" u="none" strike="noStrike" dirty="0">
                        <a:solidFill>
                          <a:schemeClr val="bg2">
                            <a:lumMod val="10000"/>
                          </a:schemeClr>
                        </a:solidFill>
                        <a:effectLst/>
                        <a:latin typeface="Calibri"/>
                      </a:endParaRP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id-ID" sz="1800" b="1" u="none" strike="noStrike" dirty="0">
                          <a:solidFill>
                            <a:schemeClr val="bg2">
                              <a:lumMod val="10000"/>
                            </a:schemeClr>
                          </a:solidFill>
                          <a:effectLst/>
                        </a:rPr>
                        <a:t>NTT</a:t>
                      </a:r>
                      <a:endParaRPr lang="id-ID" sz="1800" b="1" i="0" u="none" strike="noStrike" dirty="0">
                        <a:solidFill>
                          <a:schemeClr val="bg2">
                            <a:lumMod val="10000"/>
                          </a:schemeClr>
                        </a:solidFill>
                        <a:effectLst/>
                        <a:latin typeface="Calibri"/>
                      </a:endParaRP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id-ID" sz="1800" b="1" u="none" strike="noStrike" dirty="0">
                          <a:solidFill>
                            <a:schemeClr val="bg2">
                              <a:lumMod val="10000"/>
                            </a:schemeClr>
                          </a:solidFill>
                          <a:effectLst/>
                        </a:rPr>
                        <a:t>Papua</a:t>
                      </a:r>
                      <a:endParaRPr lang="id-ID" sz="1800" b="1" i="0" u="none" strike="noStrike" dirty="0">
                        <a:solidFill>
                          <a:schemeClr val="bg2">
                            <a:lumMod val="10000"/>
                          </a:schemeClr>
                        </a:solidFill>
                        <a:effectLst/>
                        <a:latin typeface="Calibri"/>
                      </a:endParaRP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id-ID" sz="1800" b="1" u="none" strike="noStrike">
                          <a:solidFill>
                            <a:schemeClr val="bg2">
                              <a:lumMod val="10000"/>
                            </a:schemeClr>
                          </a:solidFill>
                          <a:effectLst/>
                        </a:rPr>
                        <a:t>Sultra</a:t>
                      </a:r>
                      <a:endParaRPr lang="id-ID" sz="1800" b="1" i="0" u="none" strike="noStrike">
                        <a:solidFill>
                          <a:schemeClr val="bg2">
                            <a:lumMod val="10000"/>
                          </a:schemeClr>
                        </a:solidFill>
                        <a:effectLst/>
                        <a:latin typeface="Calibri"/>
                      </a:endParaRP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id-ID" sz="1800" b="1" u="none" strike="noStrike" dirty="0">
                          <a:solidFill>
                            <a:schemeClr val="bg2">
                              <a:lumMod val="10000"/>
                            </a:schemeClr>
                          </a:solidFill>
                          <a:effectLst/>
                        </a:rPr>
                        <a:t>KalSel</a:t>
                      </a:r>
                      <a:endParaRPr lang="id-ID" sz="1800" b="1" i="0" u="none" strike="noStrike" dirty="0">
                        <a:solidFill>
                          <a:schemeClr val="bg2">
                            <a:lumMod val="10000"/>
                          </a:schemeClr>
                        </a:solidFill>
                        <a:effectLst/>
                        <a:latin typeface="Calibri"/>
                      </a:endParaRP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l" fontAlgn="b"/>
                      <a:endParaRPr lang="id-ID" sz="1100" b="1" i="0" u="none" strike="noStrike" dirty="0">
                        <a:solidFill>
                          <a:srgbClr val="000000"/>
                        </a:solidFill>
                        <a:effectLst/>
                        <a:latin typeface="Calibri"/>
                      </a:endParaRPr>
                    </a:p>
                  </a:txBody>
                  <a:tcPr marL="9525" marR="9525" marT="9525" marB="0" anchor="b"/>
                </a:tc>
              </a:tr>
              <a:tr h="326656">
                <a:tc>
                  <a:txBody>
                    <a:bodyPr/>
                    <a:lstStyle/>
                    <a:p>
                      <a:pPr algn="l" fontAlgn="b"/>
                      <a:r>
                        <a:rPr lang="id-ID" sz="1800" b="1" u="none" strike="noStrike" dirty="0">
                          <a:solidFill>
                            <a:schemeClr val="bg2">
                              <a:lumMod val="10000"/>
                            </a:schemeClr>
                          </a:solidFill>
                          <a:effectLst/>
                        </a:rPr>
                        <a:t>PNS</a:t>
                      </a:r>
                      <a:endParaRPr lang="id-ID" sz="1800" b="1" i="0" u="none" strike="noStrike" dirty="0">
                        <a:solidFill>
                          <a:schemeClr val="bg2">
                            <a:lumMod val="10000"/>
                          </a:schemeClr>
                        </a:solidFill>
                        <a:effectLst/>
                        <a:latin typeface="Calibri"/>
                      </a:endParaRP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ctr" fontAlgn="b"/>
                      <a:r>
                        <a:rPr lang="id-ID" sz="1800" b="1" u="none" strike="noStrike" dirty="0">
                          <a:solidFill>
                            <a:schemeClr val="bg2">
                              <a:lumMod val="10000"/>
                            </a:schemeClr>
                          </a:solidFill>
                          <a:effectLst/>
                        </a:rPr>
                        <a:t>15 </a:t>
                      </a:r>
                      <a:endParaRPr lang="id-ID" sz="1800" b="1" i="0" u="none" strike="noStrike" dirty="0">
                        <a:solidFill>
                          <a:schemeClr val="bg2">
                            <a:lumMod val="10000"/>
                          </a:schemeClr>
                        </a:solidFill>
                        <a:effectLst/>
                        <a:latin typeface="Calibri"/>
                      </a:endParaRP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ctr" fontAlgn="b"/>
                      <a:r>
                        <a:rPr lang="id-ID" sz="1800" b="1" u="none" strike="noStrike" dirty="0">
                          <a:solidFill>
                            <a:schemeClr val="bg2">
                              <a:lumMod val="10000"/>
                            </a:schemeClr>
                          </a:solidFill>
                          <a:effectLst/>
                        </a:rPr>
                        <a:t>12 </a:t>
                      </a:r>
                      <a:endParaRPr lang="id-ID" sz="1800" b="1" i="0" u="none" strike="noStrike" dirty="0">
                        <a:solidFill>
                          <a:schemeClr val="bg2">
                            <a:lumMod val="10000"/>
                          </a:schemeClr>
                        </a:solidFill>
                        <a:effectLst/>
                        <a:latin typeface="Calibri"/>
                      </a:endParaRP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ctr" fontAlgn="b"/>
                      <a:r>
                        <a:rPr lang="id-ID" sz="1800" b="1" u="none" strike="noStrike" dirty="0">
                          <a:solidFill>
                            <a:schemeClr val="bg2">
                              <a:lumMod val="10000"/>
                            </a:schemeClr>
                          </a:solidFill>
                          <a:effectLst/>
                        </a:rPr>
                        <a:t>2 </a:t>
                      </a:r>
                      <a:endParaRPr lang="id-ID" sz="1800" b="1" i="0" u="none" strike="noStrike" dirty="0">
                        <a:solidFill>
                          <a:schemeClr val="bg2">
                            <a:lumMod val="10000"/>
                          </a:schemeClr>
                        </a:solidFill>
                        <a:effectLst/>
                        <a:latin typeface="Calibri"/>
                      </a:endParaRP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ctr" fontAlgn="b"/>
                      <a:r>
                        <a:rPr lang="id-ID" sz="1800" b="1" u="none" strike="noStrike" dirty="0">
                          <a:solidFill>
                            <a:schemeClr val="bg2">
                              <a:lumMod val="10000"/>
                            </a:schemeClr>
                          </a:solidFill>
                          <a:effectLst/>
                        </a:rPr>
                        <a:t>13 </a:t>
                      </a:r>
                      <a:endParaRPr lang="id-ID" sz="1800" b="1" i="0" u="none" strike="noStrike" dirty="0">
                        <a:solidFill>
                          <a:schemeClr val="bg2">
                            <a:lumMod val="10000"/>
                          </a:schemeClr>
                        </a:solidFill>
                        <a:effectLst/>
                        <a:latin typeface="Calibri"/>
                      </a:endParaRP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ctr" fontAlgn="b"/>
                      <a:r>
                        <a:rPr lang="id-ID" sz="1800" b="1" u="none" strike="noStrike" dirty="0">
                          <a:solidFill>
                            <a:schemeClr val="bg2">
                              <a:lumMod val="10000"/>
                            </a:schemeClr>
                          </a:solidFill>
                          <a:effectLst/>
                        </a:rPr>
                        <a:t>19 </a:t>
                      </a:r>
                      <a:endParaRPr lang="id-ID" sz="1800" b="1" i="0" u="none" strike="noStrike" dirty="0">
                        <a:solidFill>
                          <a:schemeClr val="bg2">
                            <a:lumMod val="10000"/>
                          </a:schemeClr>
                        </a:solidFill>
                        <a:effectLst/>
                        <a:latin typeface="Calibri"/>
                      </a:endParaRP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ctr" fontAlgn="b"/>
                      <a:r>
                        <a:rPr lang="id-ID" sz="1800" b="1" u="none" strike="noStrike" dirty="0">
                          <a:solidFill>
                            <a:schemeClr val="bg2">
                              <a:lumMod val="10000"/>
                            </a:schemeClr>
                          </a:solidFill>
                          <a:effectLst/>
                        </a:rPr>
                        <a:t>61 </a:t>
                      </a:r>
                      <a:endParaRPr lang="id-ID" sz="1800" b="1" i="0" u="none" strike="noStrike" dirty="0">
                        <a:solidFill>
                          <a:schemeClr val="bg2">
                            <a:lumMod val="10000"/>
                          </a:schemeClr>
                        </a:solidFill>
                        <a:effectLst/>
                        <a:latin typeface="Calibri"/>
                      </a:endParaRPr>
                    </a:p>
                  </a:txBody>
                  <a:tcPr marL="9525" marR="9525" marT="9525" marB="0" anchor="ctr">
                    <a:lnT w="12700" cap="flat" cmpd="sng" algn="ctr">
                      <a:solidFill>
                        <a:schemeClr val="tx1"/>
                      </a:solidFill>
                      <a:prstDash val="solid"/>
                      <a:round/>
                      <a:headEnd type="none" w="med" len="med"/>
                      <a:tailEnd type="none" w="med" len="med"/>
                    </a:lnT>
                  </a:tcPr>
                </a:tc>
              </a:tr>
              <a:tr h="326656">
                <a:tc>
                  <a:txBody>
                    <a:bodyPr/>
                    <a:lstStyle/>
                    <a:p>
                      <a:pPr algn="l" fontAlgn="b"/>
                      <a:r>
                        <a:rPr lang="id-ID" sz="1800" b="1" u="none" strike="noStrike" dirty="0">
                          <a:solidFill>
                            <a:schemeClr val="bg2">
                              <a:lumMod val="10000"/>
                            </a:schemeClr>
                          </a:solidFill>
                          <a:effectLst/>
                        </a:rPr>
                        <a:t>PTT</a:t>
                      </a:r>
                      <a:endParaRPr lang="id-ID" sz="1800" b="1" i="0" u="none" strike="noStrike" dirty="0">
                        <a:solidFill>
                          <a:schemeClr val="bg2">
                            <a:lumMod val="10000"/>
                          </a:schemeClr>
                        </a:solidFill>
                        <a:effectLst/>
                        <a:latin typeface="Calibri"/>
                      </a:endParaRPr>
                    </a:p>
                  </a:txBody>
                  <a:tcPr marL="9525" marR="9525" marT="9525" marB="0" anchor="ctr"/>
                </a:tc>
                <a:tc>
                  <a:txBody>
                    <a:bodyPr/>
                    <a:lstStyle/>
                    <a:p>
                      <a:pPr algn="ctr" fontAlgn="b"/>
                      <a:r>
                        <a:rPr lang="id-ID" sz="1800" b="1" u="none" strike="noStrike" dirty="0">
                          <a:solidFill>
                            <a:schemeClr val="bg2">
                              <a:lumMod val="10000"/>
                            </a:schemeClr>
                          </a:solidFill>
                          <a:effectLst/>
                        </a:rPr>
                        <a:t>1 </a:t>
                      </a:r>
                      <a:endParaRPr lang="id-ID" sz="1800" b="1" i="0" u="none" strike="noStrike" dirty="0">
                        <a:solidFill>
                          <a:schemeClr val="bg2">
                            <a:lumMod val="10000"/>
                          </a:schemeClr>
                        </a:solidFill>
                        <a:effectLst/>
                        <a:latin typeface="Calibri"/>
                      </a:endParaRPr>
                    </a:p>
                  </a:txBody>
                  <a:tcPr marL="9525" marR="9525" marT="9525" marB="0" anchor="ctr"/>
                </a:tc>
                <a:tc>
                  <a:txBody>
                    <a:bodyPr/>
                    <a:lstStyle/>
                    <a:p>
                      <a:pPr algn="ctr" fontAlgn="b"/>
                      <a:r>
                        <a:rPr lang="id-ID" sz="1800" b="1" u="none" strike="noStrike">
                          <a:solidFill>
                            <a:schemeClr val="bg2">
                              <a:lumMod val="10000"/>
                            </a:schemeClr>
                          </a:solidFill>
                          <a:effectLst/>
                        </a:rPr>
                        <a:t>3 </a:t>
                      </a:r>
                      <a:endParaRPr lang="id-ID" sz="1800" b="1" i="0" u="none" strike="noStrike">
                        <a:solidFill>
                          <a:schemeClr val="bg2">
                            <a:lumMod val="10000"/>
                          </a:schemeClr>
                        </a:solidFill>
                        <a:effectLst/>
                        <a:latin typeface="Calibri"/>
                      </a:endParaRPr>
                    </a:p>
                  </a:txBody>
                  <a:tcPr marL="9525" marR="9525" marT="9525" marB="0" anchor="ctr"/>
                </a:tc>
                <a:tc>
                  <a:txBody>
                    <a:bodyPr/>
                    <a:lstStyle/>
                    <a:p>
                      <a:pPr algn="ctr" fontAlgn="b"/>
                      <a:r>
                        <a:rPr lang="id-ID" sz="1800" b="1" u="none" strike="noStrike" dirty="0">
                          <a:solidFill>
                            <a:schemeClr val="bg2">
                              <a:lumMod val="10000"/>
                            </a:schemeClr>
                          </a:solidFill>
                          <a:effectLst/>
                        </a:rPr>
                        <a:t>5 </a:t>
                      </a:r>
                      <a:endParaRPr lang="id-ID" sz="1800" b="1" i="0" u="none" strike="noStrike" dirty="0">
                        <a:solidFill>
                          <a:schemeClr val="bg2">
                            <a:lumMod val="10000"/>
                          </a:schemeClr>
                        </a:solidFill>
                        <a:effectLst/>
                        <a:latin typeface="Calibri"/>
                      </a:endParaRPr>
                    </a:p>
                  </a:txBody>
                  <a:tcPr marL="9525" marR="9525" marT="9525" marB="0" anchor="ctr"/>
                </a:tc>
                <a:tc>
                  <a:txBody>
                    <a:bodyPr/>
                    <a:lstStyle/>
                    <a:p>
                      <a:pPr algn="ctr" fontAlgn="b"/>
                      <a:r>
                        <a:rPr lang="id-ID" sz="1800" b="1" u="none" strike="noStrike" dirty="0">
                          <a:solidFill>
                            <a:schemeClr val="bg2">
                              <a:lumMod val="10000"/>
                            </a:schemeClr>
                          </a:solidFill>
                          <a:effectLst/>
                        </a:rPr>
                        <a:t>3 </a:t>
                      </a:r>
                      <a:endParaRPr lang="id-ID" sz="1800" b="1" i="0" u="none" strike="noStrike" dirty="0">
                        <a:solidFill>
                          <a:schemeClr val="bg2">
                            <a:lumMod val="10000"/>
                          </a:schemeClr>
                        </a:solidFill>
                        <a:effectLst/>
                        <a:latin typeface="Calibri"/>
                      </a:endParaRPr>
                    </a:p>
                  </a:txBody>
                  <a:tcPr marL="9525" marR="9525" marT="9525" marB="0" anchor="ctr"/>
                </a:tc>
                <a:tc>
                  <a:txBody>
                    <a:bodyPr/>
                    <a:lstStyle/>
                    <a:p>
                      <a:pPr algn="ctr" fontAlgn="b"/>
                      <a:endParaRPr lang="id-ID" sz="1800" b="1" i="0" u="none" strike="noStrike">
                        <a:solidFill>
                          <a:schemeClr val="bg2">
                            <a:lumMod val="10000"/>
                          </a:schemeClr>
                        </a:solidFill>
                        <a:effectLst/>
                        <a:latin typeface="Calibri"/>
                      </a:endParaRPr>
                    </a:p>
                  </a:txBody>
                  <a:tcPr marL="9525" marR="9525" marT="9525" marB="0" anchor="ctr"/>
                </a:tc>
                <a:tc>
                  <a:txBody>
                    <a:bodyPr/>
                    <a:lstStyle/>
                    <a:p>
                      <a:pPr algn="ctr" fontAlgn="b"/>
                      <a:r>
                        <a:rPr lang="id-ID" sz="1800" b="1" u="none" strike="noStrike" dirty="0">
                          <a:solidFill>
                            <a:schemeClr val="bg2">
                              <a:lumMod val="10000"/>
                            </a:schemeClr>
                          </a:solidFill>
                          <a:effectLst/>
                        </a:rPr>
                        <a:t>12 </a:t>
                      </a:r>
                      <a:endParaRPr lang="id-ID" sz="1800" b="1" i="0" u="none" strike="noStrike" dirty="0">
                        <a:solidFill>
                          <a:schemeClr val="bg2">
                            <a:lumMod val="10000"/>
                          </a:schemeClr>
                        </a:solidFill>
                        <a:effectLst/>
                        <a:latin typeface="Calibri"/>
                      </a:endParaRPr>
                    </a:p>
                  </a:txBody>
                  <a:tcPr marL="9525" marR="9525" marT="9525" marB="0" anchor="ctr"/>
                </a:tc>
              </a:tr>
              <a:tr h="326656">
                <a:tc>
                  <a:txBody>
                    <a:bodyPr/>
                    <a:lstStyle/>
                    <a:p>
                      <a:pPr algn="l" fontAlgn="b"/>
                      <a:r>
                        <a:rPr lang="id-ID" sz="1800" b="1" u="none" strike="noStrike" dirty="0">
                          <a:solidFill>
                            <a:schemeClr val="bg2">
                              <a:lumMod val="10000"/>
                            </a:schemeClr>
                          </a:solidFill>
                          <a:effectLst/>
                        </a:rPr>
                        <a:t>Sukarelawan</a:t>
                      </a:r>
                      <a:endParaRPr lang="id-ID" sz="1800" b="1" i="0" u="none" strike="noStrike" dirty="0">
                        <a:solidFill>
                          <a:schemeClr val="bg2">
                            <a:lumMod val="10000"/>
                          </a:schemeClr>
                        </a:solidFill>
                        <a:effectLst/>
                        <a:latin typeface="Calibri"/>
                      </a:endParaRPr>
                    </a:p>
                  </a:txBody>
                  <a:tcPr marL="9525" marR="9525" marT="9525" marB="0" anchor="ctr"/>
                </a:tc>
                <a:tc>
                  <a:txBody>
                    <a:bodyPr/>
                    <a:lstStyle/>
                    <a:p>
                      <a:pPr algn="ctr" fontAlgn="b"/>
                      <a:endParaRPr lang="id-ID" sz="1800" b="1" i="0" u="none" strike="noStrike">
                        <a:solidFill>
                          <a:schemeClr val="bg2">
                            <a:lumMod val="10000"/>
                          </a:schemeClr>
                        </a:solidFill>
                        <a:effectLst/>
                        <a:latin typeface="Calibri"/>
                      </a:endParaRPr>
                    </a:p>
                  </a:txBody>
                  <a:tcPr marL="9525" marR="9525" marT="9525" marB="0" anchor="ctr"/>
                </a:tc>
                <a:tc>
                  <a:txBody>
                    <a:bodyPr/>
                    <a:lstStyle/>
                    <a:p>
                      <a:pPr algn="ctr" fontAlgn="b"/>
                      <a:r>
                        <a:rPr lang="id-ID" sz="1800" b="1" u="none" strike="noStrike">
                          <a:solidFill>
                            <a:schemeClr val="bg2">
                              <a:lumMod val="10000"/>
                            </a:schemeClr>
                          </a:solidFill>
                          <a:effectLst/>
                        </a:rPr>
                        <a:t>1 </a:t>
                      </a:r>
                      <a:endParaRPr lang="id-ID" sz="1800" b="1" i="0" u="none" strike="noStrike">
                        <a:solidFill>
                          <a:schemeClr val="bg2">
                            <a:lumMod val="10000"/>
                          </a:schemeClr>
                        </a:solidFill>
                        <a:effectLst/>
                        <a:latin typeface="Calibri"/>
                      </a:endParaRPr>
                    </a:p>
                  </a:txBody>
                  <a:tcPr marL="9525" marR="9525" marT="9525" marB="0" anchor="ctr"/>
                </a:tc>
                <a:tc>
                  <a:txBody>
                    <a:bodyPr/>
                    <a:lstStyle/>
                    <a:p>
                      <a:pPr algn="ctr" fontAlgn="b"/>
                      <a:endParaRPr lang="id-ID" sz="1800" b="1" i="0" u="none" strike="noStrike" dirty="0">
                        <a:solidFill>
                          <a:schemeClr val="bg2">
                            <a:lumMod val="10000"/>
                          </a:schemeClr>
                        </a:solidFill>
                        <a:effectLst/>
                        <a:latin typeface="Calibri"/>
                      </a:endParaRPr>
                    </a:p>
                  </a:txBody>
                  <a:tcPr marL="9525" marR="9525" marT="9525" marB="0" anchor="ctr"/>
                </a:tc>
                <a:tc>
                  <a:txBody>
                    <a:bodyPr/>
                    <a:lstStyle/>
                    <a:p>
                      <a:pPr algn="ctr" fontAlgn="b"/>
                      <a:r>
                        <a:rPr lang="id-ID" sz="1800" b="1" u="none" strike="noStrike" dirty="0">
                          <a:solidFill>
                            <a:schemeClr val="bg2">
                              <a:lumMod val="10000"/>
                            </a:schemeClr>
                          </a:solidFill>
                          <a:effectLst/>
                        </a:rPr>
                        <a:t>1 </a:t>
                      </a:r>
                      <a:endParaRPr lang="id-ID" sz="1800" b="1" i="0" u="none" strike="noStrike" dirty="0">
                        <a:solidFill>
                          <a:schemeClr val="bg2">
                            <a:lumMod val="10000"/>
                          </a:schemeClr>
                        </a:solidFill>
                        <a:effectLst/>
                        <a:latin typeface="Calibri"/>
                      </a:endParaRPr>
                    </a:p>
                  </a:txBody>
                  <a:tcPr marL="9525" marR="9525" marT="9525" marB="0" anchor="ctr"/>
                </a:tc>
                <a:tc>
                  <a:txBody>
                    <a:bodyPr/>
                    <a:lstStyle/>
                    <a:p>
                      <a:pPr algn="ctr" fontAlgn="b"/>
                      <a:endParaRPr lang="id-ID" sz="1800" b="1" i="0" u="none" strike="noStrike" dirty="0">
                        <a:solidFill>
                          <a:schemeClr val="bg2">
                            <a:lumMod val="10000"/>
                          </a:schemeClr>
                        </a:solidFill>
                        <a:effectLst/>
                        <a:latin typeface="Calibri"/>
                      </a:endParaRPr>
                    </a:p>
                  </a:txBody>
                  <a:tcPr marL="9525" marR="9525" marT="9525" marB="0" anchor="ctr"/>
                </a:tc>
                <a:tc>
                  <a:txBody>
                    <a:bodyPr/>
                    <a:lstStyle/>
                    <a:p>
                      <a:pPr algn="ctr" fontAlgn="b"/>
                      <a:r>
                        <a:rPr lang="id-ID" sz="1800" b="1" u="none" strike="noStrike" dirty="0">
                          <a:solidFill>
                            <a:schemeClr val="bg2">
                              <a:lumMod val="10000"/>
                            </a:schemeClr>
                          </a:solidFill>
                          <a:effectLst/>
                        </a:rPr>
                        <a:t>2 </a:t>
                      </a:r>
                      <a:endParaRPr lang="id-ID" sz="1800" b="1" i="0" u="none" strike="noStrike" dirty="0">
                        <a:solidFill>
                          <a:schemeClr val="bg2">
                            <a:lumMod val="10000"/>
                          </a:schemeClr>
                        </a:solidFill>
                        <a:effectLst/>
                        <a:latin typeface="Calibri"/>
                      </a:endParaRPr>
                    </a:p>
                  </a:txBody>
                  <a:tcPr marL="9525" marR="9525" marT="9525" marB="0" anchor="ctr"/>
                </a:tc>
              </a:tr>
              <a:tr h="326656">
                <a:tc>
                  <a:txBody>
                    <a:bodyPr/>
                    <a:lstStyle/>
                    <a:p>
                      <a:pPr algn="l" fontAlgn="b"/>
                      <a:r>
                        <a:rPr lang="id-ID" sz="1800" b="1" u="none" strike="noStrike" dirty="0">
                          <a:solidFill>
                            <a:schemeClr val="bg2">
                              <a:lumMod val="10000"/>
                            </a:schemeClr>
                          </a:solidFill>
                          <a:effectLst/>
                        </a:rPr>
                        <a:t>Honorer</a:t>
                      </a:r>
                      <a:endParaRPr lang="id-ID" sz="1800" b="1" i="0" u="none" strike="noStrike" dirty="0">
                        <a:solidFill>
                          <a:schemeClr val="bg2">
                            <a:lumMod val="10000"/>
                          </a:schemeClr>
                        </a:solidFill>
                        <a:effectLst/>
                        <a:latin typeface="Calibri"/>
                      </a:endParaRP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fontAlgn="b"/>
                      <a:r>
                        <a:rPr lang="id-ID" sz="1800" b="1" u="none" strike="noStrike">
                          <a:solidFill>
                            <a:schemeClr val="bg2">
                              <a:lumMod val="10000"/>
                            </a:schemeClr>
                          </a:solidFill>
                          <a:effectLst/>
                        </a:rPr>
                        <a:t>2 </a:t>
                      </a:r>
                      <a:endParaRPr lang="id-ID" sz="1800" b="1" i="0" u="none" strike="noStrike">
                        <a:solidFill>
                          <a:schemeClr val="bg2">
                            <a:lumMod val="10000"/>
                          </a:schemeClr>
                        </a:solidFill>
                        <a:effectLst/>
                        <a:latin typeface="Calibri"/>
                      </a:endParaRP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fontAlgn="b"/>
                      <a:endParaRPr lang="id-ID" sz="1800" b="1" i="0" u="none" strike="noStrike">
                        <a:solidFill>
                          <a:schemeClr val="bg2">
                            <a:lumMod val="10000"/>
                          </a:schemeClr>
                        </a:solidFill>
                        <a:effectLst/>
                        <a:latin typeface="Calibri"/>
                      </a:endParaRP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fontAlgn="b"/>
                      <a:endParaRPr lang="id-ID" sz="1800" b="1" i="0" u="none" strike="noStrike">
                        <a:solidFill>
                          <a:schemeClr val="bg2">
                            <a:lumMod val="10000"/>
                          </a:schemeClr>
                        </a:solidFill>
                        <a:effectLst/>
                        <a:latin typeface="Calibri"/>
                      </a:endParaRP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fontAlgn="b"/>
                      <a:endParaRPr lang="id-ID" sz="1800" b="1" i="0" u="none" strike="noStrike">
                        <a:solidFill>
                          <a:schemeClr val="bg2">
                            <a:lumMod val="10000"/>
                          </a:schemeClr>
                        </a:solidFill>
                        <a:effectLst/>
                        <a:latin typeface="Calibri"/>
                      </a:endParaRP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fontAlgn="b"/>
                      <a:endParaRPr lang="id-ID" sz="1800" b="1" i="0" u="none" strike="noStrike" dirty="0">
                        <a:solidFill>
                          <a:schemeClr val="bg2">
                            <a:lumMod val="10000"/>
                          </a:schemeClr>
                        </a:solidFill>
                        <a:effectLst/>
                        <a:latin typeface="Calibri"/>
                      </a:endParaRP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fontAlgn="b"/>
                      <a:r>
                        <a:rPr lang="id-ID" sz="1800" b="1" u="none" strike="noStrike" dirty="0">
                          <a:solidFill>
                            <a:schemeClr val="bg2">
                              <a:lumMod val="10000"/>
                            </a:schemeClr>
                          </a:solidFill>
                          <a:effectLst/>
                        </a:rPr>
                        <a:t>2 </a:t>
                      </a:r>
                      <a:endParaRPr lang="id-ID" sz="1800" b="1" i="0" u="none" strike="noStrike" dirty="0">
                        <a:solidFill>
                          <a:schemeClr val="bg2">
                            <a:lumMod val="10000"/>
                          </a:schemeClr>
                        </a:solidFill>
                        <a:effectLst/>
                        <a:latin typeface="Calibri"/>
                      </a:endParaRPr>
                    </a:p>
                  </a:txBody>
                  <a:tcPr marL="9525" marR="9525" marT="9525" marB="0" anchor="ctr">
                    <a:lnB w="12700" cap="flat" cmpd="sng" algn="ctr">
                      <a:solidFill>
                        <a:schemeClr val="tx1"/>
                      </a:solidFill>
                      <a:prstDash val="solid"/>
                      <a:round/>
                      <a:headEnd type="none" w="med" len="med"/>
                      <a:tailEnd type="none" w="med" len="med"/>
                    </a:lnB>
                  </a:tcPr>
                </a:tc>
              </a:tr>
              <a:tr h="326656">
                <a:tc>
                  <a:txBody>
                    <a:bodyPr/>
                    <a:lstStyle/>
                    <a:p>
                      <a:pPr algn="ctr" fontAlgn="b"/>
                      <a:r>
                        <a:rPr lang="id-ID" sz="1800" b="1" u="none" strike="noStrike" dirty="0" smtClean="0">
                          <a:solidFill>
                            <a:schemeClr val="bg2">
                              <a:lumMod val="10000"/>
                            </a:schemeClr>
                          </a:solidFill>
                          <a:effectLst/>
                        </a:rPr>
                        <a:t>Total</a:t>
                      </a:r>
                      <a:endParaRPr lang="id-ID" sz="1800" b="1" i="0" u="none" strike="noStrike" dirty="0">
                        <a:solidFill>
                          <a:schemeClr val="bg2">
                            <a:lumMod val="10000"/>
                          </a:schemeClr>
                        </a:solidFill>
                        <a:effectLst/>
                        <a:latin typeface="Calibri"/>
                      </a:endParaRP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id-ID" sz="1800" b="1" u="none" strike="noStrike" dirty="0">
                          <a:solidFill>
                            <a:schemeClr val="bg2">
                              <a:lumMod val="10000"/>
                            </a:schemeClr>
                          </a:solidFill>
                          <a:effectLst/>
                        </a:rPr>
                        <a:t>18 </a:t>
                      </a:r>
                      <a:endParaRPr lang="id-ID" sz="1800" b="1" i="0" u="none" strike="noStrike" dirty="0">
                        <a:solidFill>
                          <a:schemeClr val="bg2">
                            <a:lumMod val="10000"/>
                          </a:schemeClr>
                        </a:solidFill>
                        <a:effectLst/>
                        <a:latin typeface="Calibri"/>
                      </a:endParaRP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id-ID" sz="1800" b="1" u="none" strike="noStrike" smtClean="0">
                          <a:solidFill>
                            <a:schemeClr val="bg2">
                              <a:lumMod val="10000"/>
                            </a:schemeClr>
                          </a:solidFill>
                          <a:effectLst/>
                        </a:rPr>
                        <a:t>16 </a:t>
                      </a:r>
                      <a:endParaRPr lang="id-ID" sz="1800" b="1" i="0" u="none" strike="noStrike">
                        <a:solidFill>
                          <a:schemeClr val="bg2">
                            <a:lumMod val="10000"/>
                          </a:schemeClr>
                        </a:solidFill>
                        <a:effectLst/>
                        <a:latin typeface="Calibri"/>
                      </a:endParaRP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id-ID" sz="1800" b="1" u="none" strike="noStrike">
                          <a:solidFill>
                            <a:schemeClr val="bg2">
                              <a:lumMod val="10000"/>
                            </a:schemeClr>
                          </a:solidFill>
                          <a:effectLst/>
                        </a:rPr>
                        <a:t>7 </a:t>
                      </a:r>
                      <a:endParaRPr lang="id-ID" sz="1800" b="1" i="0" u="none" strike="noStrike">
                        <a:solidFill>
                          <a:schemeClr val="bg2">
                            <a:lumMod val="10000"/>
                          </a:schemeClr>
                        </a:solidFill>
                        <a:effectLst/>
                        <a:latin typeface="Calibri"/>
                      </a:endParaRP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id-ID" sz="1800" b="1" u="none" strike="noStrike">
                          <a:solidFill>
                            <a:schemeClr val="bg2">
                              <a:lumMod val="10000"/>
                            </a:schemeClr>
                          </a:solidFill>
                          <a:effectLst/>
                        </a:rPr>
                        <a:t>17 </a:t>
                      </a:r>
                      <a:endParaRPr lang="id-ID" sz="1800" b="1" i="0" u="none" strike="noStrike">
                        <a:solidFill>
                          <a:schemeClr val="bg2">
                            <a:lumMod val="10000"/>
                          </a:schemeClr>
                        </a:solidFill>
                        <a:effectLst/>
                        <a:latin typeface="Calibri"/>
                      </a:endParaRP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id-ID" sz="1800" b="1" u="none" strike="noStrike" dirty="0">
                          <a:solidFill>
                            <a:schemeClr val="bg2">
                              <a:lumMod val="10000"/>
                            </a:schemeClr>
                          </a:solidFill>
                          <a:effectLst/>
                        </a:rPr>
                        <a:t>19 </a:t>
                      </a:r>
                      <a:endParaRPr lang="id-ID" sz="1800" b="1" i="0" u="none" strike="noStrike" dirty="0">
                        <a:solidFill>
                          <a:schemeClr val="bg2">
                            <a:lumMod val="10000"/>
                          </a:schemeClr>
                        </a:solidFill>
                        <a:effectLst/>
                        <a:latin typeface="Calibri"/>
                      </a:endParaRP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id-ID" sz="1800" b="1" u="none" strike="noStrike" smtClean="0">
                          <a:solidFill>
                            <a:schemeClr val="bg2">
                              <a:lumMod val="10000"/>
                            </a:schemeClr>
                          </a:solidFill>
                          <a:effectLst/>
                        </a:rPr>
                        <a:t>77 </a:t>
                      </a:r>
                      <a:endParaRPr lang="id-ID" sz="1800" b="1" i="0" u="none" strike="noStrike" dirty="0">
                        <a:solidFill>
                          <a:schemeClr val="bg2">
                            <a:lumMod val="10000"/>
                          </a:schemeClr>
                        </a:solidFill>
                        <a:effectLst/>
                        <a:latin typeface="Calibri"/>
                      </a:endParaRP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379246350"/>
              </p:ext>
            </p:extLst>
          </p:nvPr>
        </p:nvGraphicFramePr>
        <p:xfrm>
          <a:off x="899591" y="3501008"/>
          <a:ext cx="7560842" cy="3122295"/>
        </p:xfrm>
        <a:graphic>
          <a:graphicData uri="http://schemas.openxmlformats.org/drawingml/2006/table">
            <a:tbl>
              <a:tblPr/>
              <a:tblGrid>
                <a:gridCol w="1463323"/>
                <a:gridCol w="1001085"/>
                <a:gridCol w="1001085"/>
                <a:gridCol w="1001085"/>
                <a:gridCol w="1001085"/>
                <a:gridCol w="1001085"/>
                <a:gridCol w="1092094"/>
              </a:tblGrid>
              <a:tr h="190500">
                <a:tc rowSpan="2">
                  <a:txBody>
                    <a:bodyPr/>
                    <a:lstStyle/>
                    <a:p>
                      <a:pPr algn="ctr" fontAlgn="b"/>
                      <a:r>
                        <a:rPr lang="id-ID" sz="1800" b="1" i="0" u="none" strike="noStrike" dirty="0" smtClean="0">
                          <a:solidFill>
                            <a:schemeClr val="bg2">
                              <a:lumMod val="10000"/>
                            </a:schemeClr>
                          </a:solidFill>
                          <a:effectLst/>
                          <a:latin typeface="Calibri"/>
                        </a:rPr>
                        <a:t>Kepangkatan</a:t>
                      </a:r>
                      <a:endParaRPr lang="id-ID" sz="1800" b="1" i="0" u="none" strike="noStrike" dirty="0">
                        <a:solidFill>
                          <a:schemeClr val="bg2">
                            <a:lumMod val="10000"/>
                          </a:schemeClr>
                        </a:solidFill>
                        <a:effectLst/>
                        <a:latin typeface="Calibri"/>
                      </a:endParaRPr>
                    </a:p>
                  </a:txBody>
                  <a:tcPr marL="9525" marR="9525" marT="9525" marB="0" anchor="ctr">
                    <a:lnL>
                      <a:noFill/>
                    </a:lnL>
                    <a:lnR>
                      <a:noFill/>
                    </a:lnR>
                    <a:lnT>
                      <a:noFill/>
                    </a:lnT>
                    <a:lnB w="6350" cap="flat" cmpd="sng" algn="ctr">
                      <a:solidFill>
                        <a:srgbClr val="95B3D7"/>
                      </a:solidFill>
                      <a:prstDash val="solid"/>
                      <a:round/>
                      <a:headEnd type="none" w="med" len="med"/>
                      <a:tailEnd type="none" w="med" len="med"/>
                    </a:lnB>
                    <a:solidFill>
                      <a:srgbClr val="DCE6F1"/>
                    </a:solidFill>
                  </a:tcPr>
                </a:tc>
                <a:tc gridSpan="5">
                  <a:txBody>
                    <a:bodyPr/>
                    <a:lstStyle/>
                    <a:p>
                      <a:pPr algn="ctr" fontAlgn="b"/>
                      <a:r>
                        <a:rPr lang="id-ID" sz="1800" kern="1200" smtClean="0">
                          <a:solidFill>
                            <a:schemeClr val="tx2"/>
                          </a:solidFill>
                          <a:effectLst/>
                        </a:rPr>
                        <a:t>Kabupaten di </a:t>
                      </a:r>
                      <a:r>
                        <a:rPr lang="id-ID" sz="1800" b="1" i="0" u="none" strike="noStrike" smtClean="0">
                          <a:solidFill>
                            <a:schemeClr val="bg2">
                              <a:lumMod val="10000"/>
                            </a:schemeClr>
                          </a:solidFill>
                          <a:effectLst/>
                          <a:latin typeface="Calibri"/>
                        </a:rPr>
                        <a:t>Provinsi</a:t>
                      </a:r>
                      <a:endParaRPr lang="id-ID" sz="1800" b="1" i="0" u="none" strike="noStrike" dirty="0">
                        <a:solidFill>
                          <a:schemeClr val="bg2">
                            <a:lumMod val="10000"/>
                          </a:schemeClr>
                        </a:solidFill>
                        <a:effectLst/>
                        <a:latin typeface="Calibri"/>
                      </a:endParaRPr>
                    </a:p>
                  </a:txBody>
                  <a:tcPr marL="9525" marR="9525" marT="9525" marB="0" anchor="ctr">
                    <a:lnL>
                      <a:noFill/>
                    </a:lnL>
                    <a:lnR>
                      <a:noFill/>
                    </a:lnR>
                    <a:lnT>
                      <a:noFill/>
                    </a:lnT>
                    <a:lnB w="12700" cap="flat" cmpd="sng" algn="ctr">
                      <a:solidFill>
                        <a:schemeClr val="tx1"/>
                      </a:solidFill>
                      <a:prstDash val="solid"/>
                      <a:round/>
                      <a:headEnd type="none" w="med" len="med"/>
                      <a:tailEnd type="none" w="med" len="med"/>
                    </a:lnB>
                    <a:solidFill>
                      <a:srgbClr val="DCE6F1"/>
                    </a:solidFill>
                  </a:tcPr>
                </a:tc>
                <a:tc hMerge="1">
                  <a:txBody>
                    <a:bodyPr/>
                    <a:lstStyle/>
                    <a:p>
                      <a:pPr algn="l" fontAlgn="b"/>
                      <a:endParaRPr lang="id-ID" sz="1800" b="1" i="0" u="none" strike="noStrike" dirty="0">
                        <a:solidFill>
                          <a:srgbClr val="000000"/>
                        </a:solidFill>
                        <a:effectLst/>
                        <a:latin typeface="Calibri"/>
                      </a:endParaRPr>
                    </a:p>
                  </a:txBody>
                  <a:tcPr marL="9525" marR="9525" marT="9525" marB="0" anchor="b">
                    <a:lnL>
                      <a:noFill/>
                    </a:lnL>
                    <a:lnR>
                      <a:noFill/>
                    </a:lnR>
                    <a:lnT>
                      <a:noFill/>
                    </a:lnT>
                    <a:lnB>
                      <a:noFill/>
                    </a:lnB>
                    <a:solidFill>
                      <a:srgbClr val="DCE6F1"/>
                    </a:solidFill>
                  </a:tcPr>
                </a:tc>
                <a:tc hMerge="1">
                  <a:txBody>
                    <a:bodyPr/>
                    <a:lstStyle/>
                    <a:p>
                      <a:pPr algn="l" fontAlgn="b"/>
                      <a:endParaRPr lang="id-ID" sz="1800" b="1" i="0" u="none" strike="noStrike" dirty="0">
                        <a:solidFill>
                          <a:srgbClr val="000000"/>
                        </a:solidFill>
                        <a:effectLst/>
                        <a:latin typeface="Calibri"/>
                      </a:endParaRPr>
                    </a:p>
                  </a:txBody>
                  <a:tcPr marL="9525" marR="9525" marT="9525" marB="0" anchor="b">
                    <a:lnL>
                      <a:noFill/>
                    </a:lnL>
                    <a:lnR>
                      <a:noFill/>
                    </a:lnR>
                    <a:lnT>
                      <a:noFill/>
                    </a:lnT>
                    <a:lnB>
                      <a:noFill/>
                    </a:lnB>
                    <a:solidFill>
                      <a:srgbClr val="DCE6F1"/>
                    </a:solidFill>
                  </a:tcPr>
                </a:tc>
                <a:tc hMerge="1">
                  <a:txBody>
                    <a:bodyPr/>
                    <a:lstStyle/>
                    <a:p>
                      <a:pPr algn="l" fontAlgn="b"/>
                      <a:endParaRPr lang="id-ID" sz="1800" b="1" i="0" u="none" strike="noStrike" dirty="0">
                        <a:solidFill>
                          <a:srgbClr val="000000"/>
                        </a:solidFill>
                        <a:effectLst/>
                        <a:latin typeface="Calibri"/>
                      </a:endParaRPr>
                    </a:p>
                  </a:txBody>
                  <a:tcPr marL="9525" marR="9525" marT="9525" marB="0" anchor="b">
                    <a:lnL>
                      <a:noFill/>
                    </a:lnL>
                    <a:lnR>
                      <a:noFill/>
                    </a:lnR>
                    <a:lnT>
                      <a:noFill/>
                    </a:lnT>
                    <a:lnB>
                      <a:noFill/>
                    </a:lnB>
                    <a:solidFill>
                      <a:srgbClr val="DCE6F1"/>
                    </a:solidFill>
                  </a:tcPr>
                </a:tc>
                <a:tc hMerge="1">
                  <a:txBody>
                    <a:bodyPr/>
                    <a:lstStyle/>
                    <a:p>
                      <a:pPr algn="l" fontAlgn="b"/>
                      <a:endParaRPr lang="id-ID" sz="1800" b="1" i="0" u="none" strike="noStrike" dirty="0">
                        <a:solidFill>
                          <a:srgbClr val="000000"/>
                        </a:solidFill>
                        <a:effectLst/>
                        <a:latin typeface="Calibri"/>
                      </a:endParaRPr>
                    </a:p>
                  </a:txBody>
                  <a:tcPr marL="9525" marR="9525" marT="9525" marB="0" anchor="b">
                    <a:lnL>
                      <a:noFill/>
                    </a:lnL>
                    <a:lnR>
                      <a:noFill/>
                    </a:lnR>
                    <a:lnT>
                      <a:noFill/>
                    </a:lnT>
                    <a:lnB>
                      <a:noFill/>
                    </a:lnB>
                    <a:solidFill>
                      <a:srgbClr val="DCE6F1"/>
                    </a:solidFill>
                  </a:tcPr>
                </a:tc>
                <a:tc rowSpan="2">
                  <a:txBody>
                    <a:bodyPr/>
                    <a:lstStyle/>
                    <a:p>
                      <a:pPr algn="ctr" fontAlgn="b"/>
                      <a:r>
                        <a:rPr lang="id-ID" sz="1800" b="1" i="0" u="none" strike="noStrike" dirty="0" smtClean="0">
                          <a:solidFill>
                            <a:schemeClr val="bg2">
                              <a:lumMod val="10000"/>
                            </a:schemeClr>
                          </a:solidFill>
                          <a:effectLst/>
                          <a:latin typeface="Calibri"/>
                        </a:rPr>
                        <a:t>Total</a:t>
                      </a:r>
                      <a:endParaRPr lang="id-ID" sz="1800" b="1" i="0" u="none" strike="noStrike" dirty="0">
                        <a:solidFill>
                          <a:schemeClr val="bg2">
                            <a:lumMod val="10000"/>
                          </a:schemeClr>
                        </a:solidFill>
                        <a:effectLst/>
                        <a:latin typeface="Calibri"/>
                      </a:endParaRPr>
                    </a:p>
                  </a:txBody>
                  <a:tcPr marL="9525" marR="9525" marT="9525" marB="0" anchor="ctr">
                    <a:lnL>
                      <a:noFill/>
                    </a:lnL>
                    <a:lnR>
                      <a:noFill/>
                    </a:lnR>
                    <a:lnT>
                      <a:noFill/>
                    </a:lnT>
                    <a:lnB w="6350" cap="flat" cmpd="sng" algn="ctr">
                      <a:solidFill>
                        <a:srgbClr val="95B3D7"/>
                      </a:solidFill>
                      <a:prstDash val="solid"/>
                      <a:round/>
                      <a:headEnd type="none" w="med" len="med"/>
                      <a:tailEnd type="none" w="med" len="med"/>
                    </a:lnB>
                    <a:solidFill>
                      <a:srgbClr val="DCE6F1"/>
                    </a:solidFill>
                  </a:tcPr>
                </a:tc>
              </a:tr>
              <a:tr h="190500">
                <a:tc vMerge="1">
                  <a:txBody>
                    <a:bodyPr/>
                    <a:lstStyle/>
                    <a:p>
                      <a:pPr algn="l" fontAlgn="b"/>
                      <a:endParaRPr lang="id-ID" sz="1800" b="1" i="0" u="none" strike="noStrike" dirty="0">
                        <a:solidFill>
                          <a:srgbClr val="000000"/>
                        </a:solidFill>
                        <a:effectLst/>
                        <a:latin typeface="Calibri"/>
                      </a:endParaRPr>
                    </a:p>
                  </a:txBody>
                  <a:tcPr marL="9525" marR="9525" marT="9525" marB="0" anchor="b">
                    <a:lnL>
                      <a:noFill/>
                    </a:lnL>
                    <a:lnR>
                      <a:noFill/>
                    </a:lnR>
                    <a:lnT>
                      <a:noFill/>
                    </a:lnT>
                    <a:lnB w="6350" cap="flat" cmpd="sng" algn="ctr">
                      <a:solidFill>
                        <a:srgbClr val="95B3D7"/>
                      </a:solidFill>
                      <a:prstDash val="solid"/>
                      <a:round/>
                      <a:headEnd type="none" w="med" len="med"/>
                      <a:tailEnd type="none" w="med" len="med"/>
                    </a:lnB>
                    <a:solidFill>
                      <a:srgbClr val="DCE6F1"/>
                    </a:solidFill>
                  </a:tcPr>
                </a:tc>
                <a:tc>
                  <a:txBody>
                    <a:bodyPr/>
                    <a:lstStyle/>
                    <a:p>
                      <a:pPr algn="ctr" fontAlgn="b"/>
                      <a:r>
                        <a:rPr lang="id-ID" sz="1800" b="1" i="0" u="none" strike="noStrike" dirty="0">
                          <a:solidFill>
                            <a:schemeClr val="bg2">
                              <a:lumMod val="10000"/>
                            </a:schemeClr>
                          </a:solidFill>
                          <a:effectLst/>
                          <a:latin typeface="Calibri"/>
                        </a:rPr>
                        <a:t>Lampung</a:t>
                      </a:r>
                    </a:p>
                  </a:txBody>
                  <a:tcPr marL="9525" marR="9525" marT="9525" marB="0" anchor="ctr">
                    <a:lnL>
                      <a:noFill/>
                    </a:lnL>
                    <a:lnR>
                      <a:noFill/>
                    </a:lnR>
                    <a:lnT w="12700" cap="flat" cmpd="sng" algn="ctr">
                      <a:solidFill>
                        <a:schemeClr val="tx1"/>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CE6F1"/>
                    </a:solidFill>
                  </a:tcPr>
                </a:tc>
                <a:tc>
                  <a:txBody>
                    <a:bodyPr/>
                    <a:lstStyle/>
                    <a:p>
                      <a:pPr algn="ctr" fontAlgn="b"/>
                      <a:r>
                        <a:rPr lang="id-ID" sz="1800" b="1" i="0" u="none" strike="noStrike" dirty="0">
                          <a:solidFill>
                            <a:schemeClr val="bg2">
                              <a:lumMod val="10000"/>
                            </a:schemeClr>
                          </a:solidFill>
                          <a:effectLst/>
                          <a:latin typeface="Calibri"/>
                        </a:rPr>
                        <a:t>NTT</a:t>
                      </a:r>
                    </a:p>
                  </a:txBody>
                  <a:tcPr marL="9525" marR="9525" marT="9525" marB="0" anchor="ctr">
                    <a:lnL>
                      <a:noFill/>
                    </a:lnL>
                    <a:lnR>
                      <a:noFill/>
                    </a:lnR>
                    <a:lnT w="12700" cap="flat" cmpd="sng" algn="ctr">
                      <a:solidFill>
                        <a:schemeClr val="tx1"/>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CE6F1"/>
                    </a:solidFill>
                  </a:tcPr>
                </a:tc>
                <a:tc>
                  <a:txBody>
                    <a:bodyPr/>
                    <a:lstStyle/>
                    <a:p>
                      <a:pPr algn="ctr" fontAlgn="b"/>
                      <a:r>
                        <a:rPr lang="id-ID" sz="1800" b="1" i="0" u="none" strike="noStrike">
                          <a:solidFill>
                            <a:schemeClr val="bg2">
                              <a:lumMod val="10000"/>
                            </a:schemeClr>
                          </a:solidFill>
                          <a:effectLst/>
                          <a:latin typeface="Calibri"/>
                        </a:rPr>
                        <a:t>Papua</a:t>
                      </a:r>
                    </a:p>
                  </a:txBody>
                  <a:tcPr marL="9525" marR="9525" marT="9525" marB="0" anchor="ctr">
                    <a:lnL>
                      <a:noFill/>
                    </a:lnL>
                    <a:lnR>
                      <a:noFill/>
                    </a:lnR>
                    <a:lnT w="12700" cap="flat" cmpd="sng" algn="ctr">
                      <a:solidFill>
                        <a:schemeClr val="tx1"/>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CE6F1"/>
                    </a:solidFill>
                  </a:tcPr>
                </a:tc>
                <a:tc>
                  <a:txBody>
                    <a:bodyPr/>
                    <a:lstStyle/>
                    <a:p>
                      <a:pPr algn="ctr" fontAlgn="b"/>
                      <a:r>
                        <a:rPr lang="id-ID" sz="1800" b="1" i="0" u="none" strike="noStrike">
                          <a:solidFill>
                            <a:schemeClr val="bg2">
                              <a:lumMod val="10000"/>
                            </a:schemeClr>
                          </a:solidFill>
                          <a:effectLst/>
                          <a:latin typeface="Calibri"/>
                        </a:rPr>
                        <a:t>Sultra</a:t>
                      </a:r>
                    </a:p>
                  </a:txBody>
                  <a:tcPr marL="9525" marR="9525" marT="9525" marB="0" anchor="ctr">
                    <a:lnL>
                      <a:noFill/>
                    </a:lnL>
                    <a:lnR>
                      <a:noFill/>
                    </a:lnR>
                    <a:lnT w="12700" cap="flat" cmpd="sng" algn="ctr">
                      <a:solidFill>
                        <a:schemeClr val="tx1"/>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CE6F1"/>
                    </a:solidFill>
                  </a:tcPr>
                </a:tc>
                <a:tc>
                  <a:txBody>
                    <a:bodyPr/>
                    <a:lstStyle/>
                    <a:p>
                      <a:pPr algn="ctr" fontAlgn="b"/>
                      <a:r>
                        <a:rPr lang="id-ID" sz="1800" b="1" i="0" u="none" strike="noStrike">
                          <a:solidFill>
                            <a:schemeClr val="bg2">
                              <a:lumMod val="10000"/>
                            </a:schemeClr>
                          </a:solidFill>
                          <a:effectLst/>
                          <a:latin typeface="Calibri"/>
                        </a:rPr>
                        <a:t>KalSel</a:t>
                      </a:r>
                    </a:p>
                  </a:txBody>
                  <a:tcPr marL="9525" marR="9525" marT="9525" marB="0" anchor="ctr">
                    <a:lnL>
                      <a:noFill/>
                    </a:lnL>
                    <a:lnR>
                      <a:noFill/>
                    </a:lnR>
                    <a:lnT w="12700" cap="flat" cmpd="sng" algn="ctr">
                      <a:solidFill>
                        <a:schemeClr val="tx1"/>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CE6F1"/>
                    </a:solidFill>
                  </a:tcPr>
                </a:tc>
                <a:tc vMerge="1">
                  <a:txBody>
                    <a:bodyPr/>
                    <a:lstStyle/>
                    <a:p>
                      <a:pPr algn="l" fontAlgn="b"/>
                      <a:endParaRPr lang="id-ID" sz="1800" b="1" i="0" u="none" strike="noStrike" dirty="0">
                        <a:solidFill>
                          <a:srgbClr val="000000"/>
                        </a:solidFill>
                        <a:effectLst/>
                        <a:latin typeface="Calibri"/>
                      </a:endParaRPr>
                    </a:p>
                  </a:txBody>
                  <a:tcPr marL="9525" marR="9525" marT="9525" marB="0" anchor="b">
                    <a:lnL>
                      <a:noFill/>
                    </a:lnL>
                    <a:lnR>
                      <a:noFill/>
                    </a:lnR>
                    <a:lnT>
                      <a:noFill/>
                    </a:lnT>
                    <a:lnB w="6350" cap="flat" cmpd="sng" algn="ctr">
                      <a:solidFill>
                        <a:srgbClr val="95B3D7"/>
                      </a:solidFill>
                      <a:prstDash val="solid"/>
                      <a:round/>
                      <a:headEnd type="none" w="med" len="med"/>
                      <a:tailEnd type="none" w="med" len="med"/>
                    </a:lnB>
                    <a:solidFill>
                      <a:srgbClr val="DCE6F1"/>
                    </a:solidFill>
                  </a:tcPr>
                </a:tc>
              </a:tr>
              <a:tr h="190500">
                <a:tc>
                  <a:txBody>
                    <a:bodyPr/>
                    <a:lstStyle/>
                    <a:p>
                      <a:pPr algn="ctr" fontAlgn="b"/>
                      <a:r>
                        <a:rPr lang="id-ID" sz="1800" b="0" i="0" u="none" strike="noStrike">
                          <a:solidFill>
                            <a:schemeClr val="bg2">
                              <a:lumMod val="10000"/>
                            </a:schemeClr>
                          </a:solidFill>
                          <a:effectLst/>
                          <a:latin typeface="Calibri"/>
                        </a:rPr>
                        <a:t>IIb</a:t>
                      </a:r>
                    </a:p>
                  </a:txBody>
                  <a:tcPr marL="9525" marR="9525" marT="9525" marB="0" anchor="ctr">
                    <a:lnL>
                      <a:noFill/>
                    </a:lnL>
                    <a:lnR>
                      <a:noFill/>
                    </a:lnR>
                    <a:lnT w="6350" cap="flat" cmpd="sng" algn="ctr">
                      <a:solidFill>
                        <a:srgbClr val="95B3D7"/>
                      </a:solidFill>
                      <a:prstDash val="solid"/>
                      <a:round/>
                      <a:headEnd type="none" w="med" len="med"/>
                      <a:tailEnd type="none" w="med" len="med"/>
                    </a:lnT>
                    <a:lnB>
                      <a:noFill/>
                    </a:lnB>
                  </a:tcPr>
                </a:tc>
                <a:tc>
                  <a:txBody>
                    <a:bodyPr/>
                    <a:lstStyle/>
                    <a:p>
                      <a:pPr algn="ctr" fontAlgn="b"/>
                      <a:endParaRPr lang="id-ID" sz="1800" b="0" i="0" u="none" strike="noStrike" dirty="0">
                        <a:solidFill>
                          <a:schemeClr val="bg2">
                            <a:lumMod val="10000"/>
                          </a:schemeClr>
                        </a:solidFill>
                        <a:effectLst/>
                        <a:latin typeface="Calibri"/>
                      </a:endParaRPr>
                    </a:p>
                  </a:txBody>
                  <a:tcPr marL="9525" marR="9525" marT="9525" marB="0" anchor="ctr">
                    <a:lnL>
                      <a:noFill/>
                    </a:lnL>
                    <a:lnR>
                      <a:noFill/>
                    </a:lnR>
                    <a:lnT w="6350" cap="flat" cmpd="sng" algn="ctr">
                      <a:solidFill>
                        <a:srgbClr val="95B3D7"/>
                      </a:solidFill>
                      <a:prstDash val="solid"/>
                      <a:round/>
                      <a:headEnd type="none" w="med" len="med"/>
                      <a:tailEnd type="none" w="med" len="med"/>
                    </a:lnT>
                    <a:lnB>
                      <a:noFill/>
                    </a:lnB>
                  </a:tcPr>
                </a:tc>
                <a:tc>
                  <a:txBody>
                    <a:bodyPr/>
                    <a:lstStyle/>
                    <a:p>
                      <a:pPr algn="ctr" fontAlgn="b"/>
                      <a:r>
                        <a:rPr lang="id-ID" sz="1800" b="0" i="0" u="none" strike="noStrike" dirty="0">
                          <a:solidFill>
                            <a:schemeClr val="bg2">
                              <a:lumMod val="10000"/>
                            </a:schemeClr>
                          </a:solidFill>
                          <a:effectLst/>
                          <a:latin typeface="Calibri"/>
                        </a:rPr>
                        <a:t>1 </a:t>
                      </a:r>
                    </a:p>
                  </a:txBody>
                  <a:tcPr marL="9525" marR="9525" marT="9525" marB="0" anchor="ctr">
                    <a:lnL>
                      <a:noFill/>
                    </a:lnL>
                    <a:lnR>
                      <a:noFill/>
                    </a:lnR>
                    <a:lnT w="6350" cap="flat" cmpd="sng" algn="ctr">
                      <a:solidFill>
                        <a:srgbClr val="95B3D7"/>
                      </a:solidFill>
                      <a:prstDash val="solid"/>
                      <a:round/>
                      <a:headEnd type="none" w="med" len="med"/>
                      <a:tailEnd type="none" w="med" len="med"/>
                    </a:lnT>
                    <a:lnB>
                      <a:noFill/>
                    </a:lnB>
                  </a:tcPr>
                </a:tc>
                <a:tc>
                  <a:txBody>
                    <a:bodyPr/>
                    <a:lstStyle/>
                    <a:p>
                      <a:pPr algn="ctr" fontAlgn="b"/>
                      <a:endParaRPr lang="id-ID" sz="1800" b="0" i="0" u="none" strike="noStrike" dirty="0">
                        <a:solidFill>
                          <a:schemeClr val="bg2">
                            <a:lumMod val="10000"/>
                          </a:schemeClr>
                        </a:solidFill>
                        <a:effectLst/>
                        <a:latin typeface="Calibri"/>
                      </a:endParaRPr>
                    </a:p>
                  </a:txBody>
                  <a:tcPr marL="9525" marR="9525" marT="9525" marB="0" anchor="ctr">
                    <a:lnL>
                      <a:noFill/>
                    </a:lnL>
                    <a:lnR>
                      <a:noFill/>
                    </a:lnR>
                    <a:lnT w="6350" cap="flat" cmpd="sng" algn="ctr">
                      <a:solidFill>
                        <a:srgbClr val="95B3D7"/>
                      </a:solidFill>
                      <a:prstDash val="solid"/>
                      <a:round/>
                      <a:headEnd type="none" w="med" len="med"/>
                      <a:tailEnd type="none" w="med" len="med"/>
                    </a:lnT>
                    <a:lnB>
                      <a:noFill/>
                    </a:lnB>
                  </a:tcPr>
                </a:tc>
                <a:tc>
                  <a:txBody>
                    <a:bodyPr/>
                    <a:lstStyle/>
                    <a:p>
                      <a:pPr algn="ctr" fontAlgn="b"/>
                      <a:r>
                        <a:rPr lang="id-ID" sz="1800" b="0" i="0" u="none" strike="noStrike">
                          <a:solidFill>
                            <a:schemeClr val="bg2">
                              <a:lumMod val="10000"/>
                            </a:schemeClr>
                          </a:solidFill>
                          <a:effectLst/>
                          <a:latin typeface="Calibri"/>
                        </a:rPr>
                        <a:t>4 </a:t>
                      </a:r>
                    </a:p>
                  </a:txBody>
                  <a:tcPr marL="9525" marR="9525" marT="9525" marB="0" anchor="ctr">
                    <a:lnL>
                      <a:noFill/>
                    </a:lnL>
                    <a:lnR>
                      <a:noFill/>
                    </a:lnR>
                    <a:lnT w="6350" cap="flat" cmpd="sng" algn="ctr">
                      <a:solidFill>
                        <a:srgbClr val="95B3D7"/>
                      </a:solidFill>
                      <a:prstDash val="solid"/>
                      <a:round/>
                      <a:headEnd type="none" w="med" len="med"/>
                      <a:tailEnd type="none" w="med" len="med"/>
                    </a:lnT>
                    <a:lnB>
                      <a:noFill/>
                    </a:lnB>
                  </a:tcPr>
                </a:tc>
                <a:tc>
                  <a:txBody>
                    <a:bodyPr/>
                    <a:lstStyle/>
                    <a:p>
                      <a:pPr algn="ctr" fontAlgn="b"/>
                      <a:r>
                        <a:rPr lang="id-ID" sz="1800" b="0" i="0" u="none" strike="noStrike">
                          <a:solidFill>
                            <a:schemeClr val="bg2">
                              <a:lumMod val="10000"/>
                            </a:schemeClr>
                          </a:solidFill>
                          <a:effectLst/>
                          <a:latin typeface="Calibri"/>
                        </a:rPr>
                        <a:t>1 </a:t>
                      </a:r>
                    </a:p>
                  </a:txBody>
                  <a:tcPr marL="9525" marR="9525" marT="9525" marB="0" anchor="ctr">
                    <a:lnL>
                      <a:noFill/>
                    </a:lnL>
                    <a:lnR>
                      <a:noFill/>
                    </a:lnR>
                    <a:lnT w="6350" cap="flat" cmpd="sng" algn="ctr">
                      <a:solidFill>
                        <a:srgbClr val="95B3D7"/>
                      </a:solidFill>
                      <a:prstDash val="solid"/>
                      <a:round/>
                      <a:headEnd type="none" w="med" len="med"/>
                      <a:tailEnd type="none" w="med" len="med"/>
                    </a:lnT>
                    <a:lnB>
                      <a:noFill/>
                    </a:lnB>
                  </a:tcPr>
                </a:tc>
                <a:tc>
                  <a:txBody>
                    <a:bodyPr/>
                    <a:lstStyle/>
                    <a:p>
                      <a:pPr algn="ctr" fontAlgn="b"/>
                      <a:r>
                        <a:rPr lang="id-ID" sz="1800" b="0" i="0" u="none" strike="noStrike">
                          <a:solidFill>
                            <a:schemeClr val="bg2">
                              <a:lumMod val="10000"/>
                            </a:schemeClr>
                          </a:solidFill>
                          <a:effectLst/>
                          <a:latin typeface="Calibri"/>
                        </a:rPr>
                        <a:t>6 </a:t>
                      </a:r>
                    </a:p>
                  </a:txBody>
                  <a:tcPr marL="9525" marR="9525" marT="9525" marB="0" anchor="ctr">
                    <a:lnL>
                      <a:noFill/>
                    </a:lnL>
                    <a:lnR>
                      <a:noFill/>
                    </a:lnR>
                    <a:lnT w="6350" cap="flat" cmpd="sng" algn="ctr">
                      <a:solidFill>
                        <a:srgbClr val="95B3D7"/>
                      </a:solidFill>
                      <a:prstDash val="solid"/>
                      <a:round/>
                      <a:headEnd type="none" w="med" len="med"/>
                      <a:tailEnd type="none" w="med" len="med"/>
                    </a:lnT>
                    <a:lnB>
                      <a:noFill/>
                    </a:lnB>
                  </a:tcPr>
                </a:tc>
              </a:tr>
              <a:tr h="190500">
                <a:tc>
                  <a:txBody>
                    <a:bodyPr/>
                    <a:lstStyle/>
                    <a:p>
                      <a:pPr algn="ctr" fontAlgn="b"/>
                      <a:r>
                        <a:rPr lang="id-ID" sz="1800" b="0" i="0" u="none" strike="noStrike">
                          <a:solidFill>
                            <a:schemeClr val="bg2">
                              <a:lumMod val="10000"/>
                            </a:schemeClr>
                          </a:solidFill>
                          <a:effectLst/>
                          <a:latin typeface="Calibri"/>
                        </a:rPr>
                        <a:t>IIc</a:t>
                      </a:r>
                    </a:p>
                  </a:txBody>
                  <a:tcPr marL="9525" marR="9525" marT="9525" marB="0" anchor="ctr">
                    <a:lnL>
                      <a:noFill/>
                    </a:lnL>
                    <a:lnR>
                      <a:noFill/>
                    </a:lnR>
                    <a:lnT>
                      <a:noFill/>
                    </a:lnT>
                    <a:lnB>
                      <a:noFill/>
                    </a:lnB>
                  </a:tcPr>
                </a:tc>
                <a:tc>
                  <a:txBody>
                    <a:bodyPr/>
                    <a:lstStyle/>
                    <a:p>
                      <a:pPr algn="ctr" fontAlgn="b"/>
                      <a:r>
                        <a:rPr lang="id-ID" sz="1800" b="0" i="0" u="none" strike="noStrike">
                          <a:solidFill>
                            <a:schemeClr val="bg2">
                              <a:lumMod val="10000"/>
                            </a:schemeClr>
                          </a:solidFill>
                          <a:effectLst/>
                          <a:latin typeface="Calibri"/>
                        </a:rPr>
                        <a:t>3 </a:t>
                      </a:r>
                    </a:p>
                  </a:txBody>
                  <a:tcPr marL="9525" marR="9525" marT="9525" marB="0" anchor="ctr">
                    <a:lnL>
                      <a:noFill/>
                    </a:lnL>
                    <a:lnR>
                      <a:noFill/>
                    </a:lnR>
                    <a:lnT>
                      <a:noFill/>
                    </a:lnT>
                    <a:lnB>
                      <a:noFill/>
                    </a:lnB>
                  </a:tcPr>
                </a:tc>
                <a:tc>
                  <a:txBody>
                    <a:bodyPr/>
                    <a:lstStyle/>
                    <a:p>
                      <a:pPr algn="ctr" fontAlgn="b"/>
                      <a:r>
                        <a:rPr lang="id-ID" sz="1800" b="0" i="0" u="none" strike="noStrike" dirty="0">
                          <a:solidFill>
                            <a:schemeClr val="bg2">
                              <a:lumMod val="10000"/>
                            </a:schemeClr>
                          </a:solidFill>
                          <a:effectLst/>
                          <a:latin typeface="Calibri"/>
                        </a:rPr>
                        <a:t>5 </a:t>
                      </a:r>
                    </a:p>
                  </a:txBody>
                  <a:tcPr marL="9525" marR="9525" marT="9525" marB="0" anchor="ctr">
                    <a:lnL>
                      <a:noFill/>
                    </a:lnL>
                    <a:lnR>
                      <a:noFill/>
                    </a:lnR>
                    <a:lnT>
                      <a:noFill/>
                    </a:lnT>
                    <a:lnB>
                      <a:noFill/>
                    </a:lnB>
                  </a:tcPr>
                </a:tc>
                <a:tc>
                  <a:txBody>
                    <a:bodyPr/>
                    <a:lstStyle/>
                    <a:p>
                      <a:pPr algn="ctr" fontAlgn="b"/>
                      <a:r>
                        <a:rPr lang="id-ID" sz="1800" b="0" i="0" u="none" strike="noStrike" dirty="0">
                          <a:solidFill>
                            <a:schemeClr val="bg2">
                              <a:lumMod val="10000"/>
                            </a:schemeClr>
                          </a:solidFill>
                          <a:effectLst/>
                          <a:latin typeface="Calibri"/>
                        </a:rPr>
                        <a:t>1 </a:t>
                      </a:r>
                    </a:p>
                  </a:txBody>
                  <a:tcPr marL="9525" marR="9525" marT="9525" marB="0" anchor="ctr">
                    <a:lnL>
                      <a:noFill/>
                    </a:lnL>
                    <a:lnR>
                      <a:noFill/>
                    </a:lnR>
                    <a:lnT>
                      <a:noFill/>
                    </a:lnT>
                    <a:lnB>
                      <a:noFill/>
                    </a:lnB>
                  </a:tcPr>
                </a:tc>
                <a:tc>
                  <a:txBody>
                    <a:bodyPr/>
                    <a:lstStyle/>
                    <a:p>
                      <a:pPr algn="ctr" fontAlgn="b"/>
                      <a:r>
                        <a:rPr lang="id-ID" sz="1800" b="0" i="0" u="none" strike="noStrike" dirty="0">
                          <a:solidFill>
                            <a:schemeClr val="bg2">
                              <a:lumMod val="10000"/>
                            </a:schemeClr>
                          </a:solidFill>
                          <a:effectLst/>
                          <a:latin typeface="Calibri"/>
                        </a:rPr>
                        <a:t>1 </a:t>
                      </a:r>
                    </a:p>
                  </a:txBody>
                  <a:tcPr marL="9525" marR="9525" marT="9525" marB="0" anchor="ctr">
                    <a:lnL>
                      <a:noFill/>
                    </a:lnL>
                    <a:lnR>
                      <a:noFill/>
                    </a:lnR>
                    <a:lnT>
                      <a:noFill/>
                    </a:lnT>
                    <a:lnB>
                      <a:noFill/>
                    </a:lnB>
                  </a:tcPr>
                </a:tc>
                <a:tc>
                  <a:txBody>
                    <a:bodyPr/>
                    <a:lstStyle/>
                    <a:p>
                      <a:pPr algn="ctr" fontAlgn="b"/>
                      <a:r>
                        <a:rPr lang="id-ID" sz="1800" b="0" i="0" u="none" strike="noStrike">
                          <a:solidFill>
                            <a:schemeClr val="bg2">
                              <a:lumMod val="10000"/>
                            </a:schemeClr>
                          </a:solidFill>
                          <a:effectLst/>
                          <a:latin typeface="Calibri"/>
                        </a:rPr>
                        <a:t>7 </a:t>
                      </a:r>
                    </a:p>
                  </a:txBody>
                  <a:tcPr marL="9525" marR="9525" marT="9525" marB="0" anchor="ctr">
                    <a:lnL>
                      <a:noFill/>
                    </a:lnL>
                    <a:lnR>
                      <a:noFill/>
                    </a:lnR>
                    <a:lnT>
                      <a:noFill/>
                    </a:lnT>
                    <a:lnB>
                      <a:noFill/>
                    </a:lnB>
                  </a:tcPr>
                </a:tc>
                <a:tc>
                  <a:txBody>
                    <a:bodyPr/>
                    <a:lstStyle/>
                    <a:p>
                      <a:pPr algn="ctr" fontAlgn="b"/>
                      <a:r>
                        <a:rPr lang="id-ID" sz="1800" b="0" i="0" u="none" strike="noStrike">
                          <a:solidFill>
                            <a:schemeClr val="bg2">
                              <a:lumMod val="10000"/>
                            </a:schemeClr>
                          </a:solidFill>
                          <a:effectLst/>
                          <a:latin typeface="Calibri"/>
                        </a:rPr>
                        <a:t>17 </a:t>
                      </a:r>
                    </a:p>
                  </a:txBody>
                  <a:tcPr marL="9525" marR="9525" marT="9525" marB="0" anchor="ctr">
                    <a:lnL>
                      <a:noFill/>
                    </a:lnL>
                    <a:lnR>
                      <a:noFill/>
                    </a:lnR>
                    <a:lnT>
                      <a:noFill/>
                    </a:lnT>
                    <a:lnB>
                      <a:noFill/>
                    </a:lnB>
                  </a:tcPr>
                </a:tc>
              </a:tr>
              <a:tr h="190500">
                <a:tc>
                  <a:txBody>
                    <a:bodyPr/>
                    <a:lstStyle/>
                    <a:p>
                      <a:pPr algn="ctr" fontAlgn="b"/>
                      <a:r>
                        <a:rPr lang="id-ID" sz="1800" b="0" i="0" u="none" strike="noStrike" dirty="0">
                          <a:solidFill>
                            <a:schemeClr val="bg2">
                              <a:lumMod val="10000"/>
                            </a:schemeClr>
                          </a:solidFill>
                          <a:effectLst/>
                          <a:latin typeface="Calibri"/>
                        </a:rPr>
                        <a:t>IId</a:t>
                      </a:r>
                    </a:p>
                  </a:txBody>
                  <a:tcPr marL="9525" marR="9525" marT="9525" marB="0" anchor="ctr">
                    <a:lnL>
                      <a:noFill/>
                    </a:lnL>
                    <a:lnR>
                      <a:noFill/>
                    </a:lnR>
                    <a:lnT>
                      <a:noFill/>
                    </a:lnT>
                    <a:lnB>
                      <a:noFill/>
                    </a:lnB>
                  </a:tcPr>
                </a:tc>
                <a:tc>
                  <a:txBody>
                    <a:bodyPr/>
                    <a:lstStyle/>
                    <a:p>
                      <a:pPr algn="ctr" fontAlgn="b"/>
                      <a:r>
                        <a:rPr lang="id-ID" sz="1800" b="0" i="0" u="none" strike="noStrike">
                          <a:solidFill>
                            <a:schemeClr val="bg2">
                              <a:lumMod val="10000"/>
                            </a:schemeClr>
                          </a:solidFill>
                          <a:effectLst/>
                          <a:latin typeface="Calibri"/>
                        </a:rPr>
                        <a:t>4 </a:t>
                      </a:r>
                    </a:p>
                  </a:txBody>
                  <a:tcPr marL="9525" marR="9525" marT="9525" marB="0" anchor="ctr">
                    <a:lnL>
                      <a:noFill/>
                    </a:lnL>
                    <a:lnR>
                      <a:noFill/>
                    </a:lnR>
                    <a:lnT>
                      <a:noFill/>
                    </a:lnT>
                    <a:lnB>
                      <a:noFill/>
                    </a:lnB>
                  </a:tcPr>
                </a:tc>
                <a:tc>
                  <a:txBody>
                    <a:bodyPr/>
                    <a:lstStyle/>
                    <a:p>
                      <a:pPr algn="ctr" fontAlgn="b"/>
                      <a:r>
                        <a:rPr lang="id-ID" sz="1800" b="0" i="0" u="none" strike="noStrike">
                          <a:solidFill>
                            <a:schemeClr val="bg2">
                              <a:lumMod val="10000"/>
                            </a:schemeClr>
                          </a:solidFill>
                          <a:effectLst/>
                          <a:latin typeface="Calibri"/>
                        </a:rPr>
                        <a:t>1 </a:t>
                      </a:r>
                    </a:p>
                  </a:txBody>
                  <a:tcPr marL="9525" marR="9525" marT="9525" marB="0" anchor="ctr">
                    <a:lnL>
                      <a:noFill/>
                    </a:lnL>
                    <a:lnR>
                      <a:noFill/>
                    </a:lnR>
                    <a:lnT>
                      <a:noFill/>
                    </a:lnT>
                    <a:lnB>
                      <a:noFill/>
                    </a:lnB>
                  </a:tcPr>
                </a:tc>
                <a:tc>
                  <a:txBody>
                    <a:bodyPr/>
                    <a:lstStyle/>
                    <a:p>
                      <a:pPr algn="ctr" fontAlgn="b"/>
                      <a:endParaRPr lang="id-ID" sz="1800" b="0" i="0" u="none" strike="noStrike" dirty="0">
                        <a:solidFill>
                          <a:schemeClr val="bg2">
                            <a:lumMod val="10000"/>
                          </a:schemeClr>
                        </a:solidFill>
                        <a:effectLst/>
                        <a:latin typeface="Calibri"/>
                      </a:endParaRPr>
                    </a:p>
                  </a:txBody>
                  <a:tcPr marL="9525" marR="9525" marT="9525" marB="0" anchor="ctr">
                    <a:lnL>
                      <a:noFill/>
                    </a:lnL>
                    <a:lnR>
                      <a:noFill/>
                    </a:lnR>
                    <a:lnT>
                      <a:noFill/>
                    </a:lnT>
                    <a:lnB>
                      <a:noFill/>
                    </a:lnB>
                  </a:tcPr>
                </a:tc>
                <a:tc>
                  <a:txBody>
                    <a:bodyPr/>
                    <a:lstStyle/>
                    <a:p>
                      <a:pPr algn="ctr" fontAlgn="b"/>
                      <a:r>
                        <a:rPr lang="id-ID" sz="1800" b="0" i="0" u="none" strike="noStrike" dirty="0">
                          <a:solidFill>
                            <a:schemeClr val="bg2">
                              <a:lumMod val="10000"/>
                            </a:schemeClr>
                          </a:solidFill>
                          <a:effectLst/>
                          <a:latin typeface="Calibri"/>
                        </a:rPr>
                        <a:t>1 </a:t>
                      </a:r>
                    </a:p>
                  </a:txBody>
                  <a:tcPr marL="9525" marR="9525" marT="9525" marB="0" anchor="ctr">
                    <a:lnL>
                      <a:noFill/>
                    </a:lnL>
                    <a:lnR>
                      <a:noFill/>
                    </a:lnR>
                    <a:lnT>
                      <a:noFill/>
                    </a:lnT>
                    <a:lnB>
                      <a:noFill/>
                    </a:lnB>
                  </a:tcPr>
                </a:tc>
                <a:tc>
                  <a:txBody>
                    <a:bodyPr/>
                    <a:lstStyle/>
                    <a:p>
                      <a:pPr algn="ctr" fontAlgn="b"/>
                      <a:r>
                        <a:rPr lang="id-ID" sz="1800" b="0" i="0" u="none" strike="noStrike">
                          <a:solidFill>
                            <a:schemeClr val="bg2">
                              <a:lumMod val="10000"/>
                            </a:schemeClr>
                          </a:solidFill>
                          <a:effectLst/>
                          <a:latin typeface="Calibri"/>
                        </a:rPr>
                        <a:t>5 </a:t>
                      </a:r>
                    </a:p>
                  </a:txBody>
                  <a:tcPr marL="9525" marR="9525" marT="9525" marB="0" anchor="ctr">
                    <a:lnL>
                      <a:noFill/>
                    </a:lnL>
                    <a:lnR>
                      <a:noFill/>
                    </a:lnR>
                    <a:lnT>
                      <a:noFill/>
                    </a:lnT>
                    <a:lnB>
                      <a:noFill/>
                    </a:lnB>
                  </a:tcPr>
                </a:tc>
                <a:tc>
                  <a:txBody>
                    <a:bodyPr/>
                    <a:lstStyle/>
                    <a:p>
                      <a:pPr algn="ctr" fontAlgn="b"/>
                      <a:r>
                        <a:rPr lang="id-ID" sz="1800" b="0" i="0" u="none" strike="noStrike">
                          <a:solidFill>
                            <a:schemeClr val="bg2">
                              <a:lumMod val="10000"/>
                            </a:schemeClr>
                          </a:solidFill>
                          <a:effectLst/>
                          <a:latin typeface="Calibri"/>
                        </a:rPr>
                        <a:t>11 </a:t>
                      </a:r>
                    </a:p>
                  </a:txBody>
                  <a:tcPr marL="9525" marR="9525" marT="9525" marB="0" anchor="ctr">
                    <a:lnL>
                      <a:noFill/>
                    </a:lnL>
                    <a:lnR>
                      <a:noFill/>
                    </a:lnR>
                    <a:lnT>
                      <a:noFill/>
                    </a:lnT>
                    <a:lnB>
                      <a:noFill/>
                    </a:lnB>
                  </a:tcPr>
                </a:tc>
              </a:tr>
              <a:tr h="190500">
                <a:tc>
                  <a:txBody>
                    <a:bodyPr/>
                    <a:lstStyle/>
                    <a:p>
                      <a:pPr algn="ctr" fontAlgn="b"/>
                      <a:r>
                        <a:rPr lang="id-ID" sz="1800" b="0" i="0" u="none" strike="noStrike">
                          <a:solidFill>
                            <a:schemeClr val="bg2">
                              <a:lumMod val="10000"/>
                            </a:schemeClr>
                          </a:solidFill>
                          <a:effectLst/>
                          <a:latin typeface="Calibri"/>
                        </a:rPr>
                        <a:t>IIIa</a:t>
                      </a:r>
                    </a:p>
                  </a:txBody>
                  <a:tcPr marL="9525" marR="9525" marT="9525" marB="0" anchor="ctr">
                    <a:lnL>
                      <a:noFill/>
                    </a:lnL>
                    <a:lnR>
                      <a:noFill/>
                    </a:lnR>
                    <a:lnT>
                      <a:noFill/>
                    </a:lnT>
                    <a:lnB>
                      <a:noFill/>
                    </a:lnB>
                  </a:tcPr>
                </a:tc>
                <a:tc>
                  <a:txBody>
                    <a:bodyPr/>
                    <a:lstStyle/>
                    <a:p>
                      <a:pPr algn="ctr" fontAlgn="b"/>
                      <a:r>
                        <a:rPr lang="id-ID" sz="1800" b="0" i="0" u="none" strike="noStrike" dirty="0">
                          <a:solidFill>
                            <a:schemeClr val="bg2">
                              <a:lumMod val="10000"/>
                            </a:schemeClr>
                          </a:solidFill>
                          <a:effectLst/>
                          <a:latin typeface="Calibri"/>
                        </a:rPr>
                        <a:t>3 </a:t>
                      </a:r>
                    </a:p>
                  </a:txBody>
                  <a:tcPr marL="9525" marR="9525" marT="9525" marB="0" anchor="ctr">
                    <a:lnL>
                      <a:noFill/>
                    </a:lnL>
                    <a:lnR>
                      <a:noFill/>
                    </a:lnR>
                    <a:lnT>
                      <a:noFill/>
                    </a:lnT>
                    <a:lnB>
                      <a:noFill/>
                    </a:lnB>
                  </a:tcPr>
                </a:tc>
                <a:tc>
                  <a:txBody>
                    <a:bodyPr/>
                    <a:lstStyle/>
                    <a:p>
                      <a:pPr algn="ctr" fontAlgn="b"/>
                      <a:r>
                        <a:rPr lang="id-ID" sz="1800" b="0" i="0" u="none" strike="noStrike">
                          <a:solidFill>
                            <a:schemeClr val="bg2">
                              <a:lumMod val="10000"/>
                            </a:schemeClr>
                          </a:solidFill>
                          <a:effectLst/>
                          <a:latin typeface="Calibri"/>
                        </a:rPr>
                        <a:t>3 </a:t>
                      </a:r>
                    </a:p>
                  </a:txBody>
                  <a:tcPr marL="9525" marR="9525" marT="9525" marB="0" anchor="ctr">
                    <a:lnL>
                      <a:noFill/>
                    </a:lnL>
                    <a:lnR>
                      <a:noFill/>
                    </a:lnR>
                    <a:lnT>
                      <a:noFill/>
                    </a:lnT>
                    <a:lnB>
                      <a:noFill/>
                    </a:lnB>
                  </a:tcPr>
                </a:tc>
                <a:tc>
                  <a:txBody>
                    <a:bodyPr/>
                    <a:lstStyle/>
                    <a:p>
                      <a:pPr algn="ctr" fontAlgn="b"/>
                      <a:endParaRPr lang="id-ID" sz="1800" b="0" i="0" u="none" strike="noStrike">
                        <a:solidFill>
                          <a:schemeClr val="bg2">
                            <a:lumMod val="10000"/>
                          </a:schemeClr>
                        </a:solidFill>
                        <a:effectLst/>
                        <a:latin typeface="Calibri"/>
                      </a:endParaRPr>
                    </a:p>
                  </a:txBody>
                  <a:tcPr marL="9525" marR="9525" marT="9525" marB="0" anchor="ctr">
                    <a:lnL>
                      <a:noFill/>
                    </a:lnL>
                    <a:lnR>
                      <a:noFill/>
                    </a:lnR>
                    <a:lnT>
                      <a:noFill/>
                    </a:lnT>
                    <a:lnB>
                      <a:noFill/>
                    </a:lnB>
                  </a:tcPr>
                </a:tc>
                <a:tc>
                  <a:txBody>
                    <a:bodyPr/>
                    <a:lstStyle/>
                    <a:p>
                      <a:pPr algn="ctr" fontAlgn="b"/>
                      <a:r>
                        <a:rPr lang="id-ID" sz="1800" b="0" i="0" u="none" strike="noStrike" dirty="0">
                          <a:solidFill>
                            <a:schemeClr val="bg2">
                              <a:lumMod val="10000"/>
                            </a:schemeClr>
                          </a:solidFill>
                          <a:effectLst/>
                          <a:latin typeface="Calibri"/>
                        </a:rPr>
                        <a:t>3 </a:t>
                      </a:r>
                    </a:p>
                  </a:txBody>
                  <a:tcPr marL="9525" marR="9525" marT="9525" marB="0" anchor="ctr">
                    <a:lnL>
                      <a:noFill/>
                    </a:lnL>
                    <a:lnR>
                      <a:noFill/>
                    </a:lnR>
                    <a:lnT>
                      <a:noFill/>
                    </a:lnT>
                    <a:lnB>
                      <a:noFill/>
                    </a:lnB>
                  </a:tcPr>
                </a:tc>
                <a:tc>
                  <a:txBody>
                    <a:bodyPr/>
                    <a:lstStyle/>
                    <a:p>
                      <a:pPr algn="ctr" fontAlgn="b"/>
                      <a:endParaRPr lang="id-ID" sz="1800" b="0" i="0" u="none" strike="noStrike" dirty="0">
                        <a:solidFill>
                          <a:schemeClr val="bg2">
                            <a:lumMod val="10000"/>
                          </a:schemeClr>
                        </a:solidFill>
                        <a:effectLst/>
                        <a:latin typeface="Calibri"/>
                      </a:endParaRPr>
                    </a:p>
                  </a:txBody>
                  <a:tcPr marL="9525" marR="9525" marT="9525" marB="0" anchor="ctr">
                    <a:lnL>
                      <a:noFill/>
                    </a:lnL>
                    <a:lnR>
                      <a:noFill/>
                    </a:lnR>
                    <a:lnT>
                      <a:noFill/>
                    </a:lnT>
                    <a:lnB>
                      <a:noFill/>
                    </a:lnB>
                  </a:tcPr>
                </a:tc>
                <a:tc>
                  <a:txBody>
                    <a:bodyPr/>
                    <a:lstStyle/>
                    <a:p>
                      <a:pPr algn="ctr" fontAlgn="b"/>
                      <a:r>
                        <a:rPr lang="id-ID" sz="1800" b="0" i="0" u="none" strike="noStrike">
                          <a:solidFill>
                            <a:schemeClr val="bg2">
                              <a:lumMod val="10000"/>
                            </a:schemeClr>
                          </a:solidFill>
                          <a:effectLst/>
                          <a:latin typeface="Calibri"/>
                        </a:rPr>
                        <a:t>9 </a:t>
                      </a:r>
                    </a:p>
                  </a:txBody>
                  <a:tcPr marL="9525" marR="9525" marT="9525" marB="0" anchor="ctr">
                    <a:lnL>
                      <a:noFill/>
                    </a:lnL>
                    <a:lnR>
                      <a:noFill/>
                    </a:lnR>
                    <a:lnT>
                      <a:noFill/>
                    </a:lnT>
                    <a:lnB>
                      <a:noFill/>
                    </a:lnB>
                  </a:tcPr>
                </a:tc>
              </a:tr>
              <a:tr h="190500">
                <a:tc>
                  <a:txBody>
                    <a:bodyPr/>
                    <a:lstStyle/>
                    <a:p>
                      <a:pPr algn="ctr" fontAlgn="b"/>
                      <a:r>
                        <a:rPr lang="id-ID" sz="1800" b="0" i="0" u="none" strike="noStrike">
                          <a:solidFill>
                            <a:schemeClr val="bg2">
                              <a:lumMod val="10000"/>
                            </a:schemeClr>
                          </a:solidFill>
                          <a:effectLst/>
                          <a:latin typeface="Calibri"/>
                        </a:rPr>
                        <a:t>IIIb</a:t>
                      </a:r>
                    </a:p>
                  </a:txBody>
                  <a:tcPr marL="9525" marR="9525" marT="9525" marB="0" anchor="ctr">
                    <a:lnL>
                      <a:noFill/>
                    </a:lnL>
                    <a:lnR>
                      <a:noFill/>
                    </a:lnR>
                    <a:lnT>
                      <a:noFill/>
                    </a:lnT>
                    <a:lnB>
                      <a:noFill/>
                    </a:lnB>
                  </a:tcPr>
                </a:tc>
                <a:tc>
                  <a:txBody>
                    <a:bodyPr/>
                    <a:lstStyle/>
                    <a:p>
                      <a:pPr algn="ctr" fontAlgn="b"/>
                      <a:r>
                        <a:rPr lang="id-ID" sz="1800" b="0" i="0" u="none" strike="noStrike">
                          <a:solidFill>
                            <a:schemeClr val="bg2">
                              <a:lumMod val="10000"/>
                            </a:schemeClr>
                          </a:solidFill>
                          <a:effectLst/>
                          <a:latin typeface="Calibri"/>
                        </a:rPr>
                        <a:t>1 </a:t>
                      </a:r>
                    </a:p>
                  </a:txBody>
                  <a:tcPr marL="9525" marR="9525" marT="9525" marB="0" anchor="ctr">
                    <a:lnL>
                      <a:noFill/>
                    </a:lnL>
                    <a:lnR>
                      <a:noFill/>
                    </a:lnR>
                    <a:lnT>
                      <a:noFill/>
                    </a:lnT>
                    <a:lnB>
                      <a:noFill/>
                    </a:lnB>
                  </a:tcPr>
                </a:tc>
                <a:tc>
                  <a:txBody>
                    <a:bodyPr/>
                    <a:lstStyle/>
                    <a:p>
                      <a:pPr algn="ctr" fontAlgn="b"/>
                      <a:r>
                        <a:rPr lang="id-ID" sz="1800" b="0" i="0" u="none" strike="noStrike">
                          <a:solidFill>
                            <a:schemeClr val="bg2">
                              <a:lumMod val="10000"/>
                            </a:schemeClr>
                          </a:solidFill>
                          <a:effectLst/>
                          <a:latin typeface="Calibri"/>
                        </a:rPr>
                        <a:t>1 </a:t>
                      </a:r>
                    </a:p>
                  </a:txBody>
                  <a:tcPr marL="9525" marR="9525" marT="9525" marB="0" anchor="ctr">
                    <a:lnL>
                      <a:noFill/>
                    </a:lnL>
                    <a:lnR>
                      <a:noFill/>
                    </a:lnR>
                    <a:lnT>
                      <a:noFill/>
                    </a:lnT>
                    <a:lnB>
                      <a:noFill/>
                    </a:lnB>
                  </a:tcPr>
                </a:tc>
                <a:tc>
                  <a:txBody>
                    <a:bodyPr/>
                    <a:lstStyle/>
                    <a:p>
                      <a:pPr algn="ctr" fontAlgn="b"/>
                      <a:r>
                        <a:rPr lang="id-ID" sz="1800" b="0" i="0" u="none" strike="noStrike">
                          <a:solidFill>
                            <a:schemeClr val="bg2">
                              <a:lumMod val="10000"/>
                            </a:schemeClr>
                          </a:solidFill>
                          <a:effectLst/>
                          <a:latin typeface="Calibri"/>
                        </a:rPr>
                        <a:t>1 </a:t>
                      </a:r>
                    </a:p>
                  </a:txBody>
                  <a:tcPr marL="9525" marR="9525" marT="9525" marB="0" anchor="ctr">
                    <a:lnL>
                      <a:noFill/>
                    </a:lnL>
                    <a:lnR>
                      <a:noFill/>
                    </a:lnR>
                    <a:lnT>
                      <a:noFill/>
                    </a:lnT>
                    <a:lnB>
                      <a:noFill/>
                    </a:lnB>
                  </a:tcPr>
                </a:tc>
                <a:tc>
                  <a:txBody>
                    <a:bodyPr/>
                    <a:lstStyle/>
                    <a:p>
                      <a:pPr algn="ctr" fontAlgn="b"/>
                      <a:r>
                        <a:rPr lang="id-ID" sz="1800" b="0" i="0" u="none" strike="noStrike">
                          <a:solidFill>
                            <a:schemeClr val="bg2">
                              <a:lumMod val="10000"/>
                            </a:schemeClr>
                          </a:solidFill>
                          <a:effectLst/>
                          <a:latin typeface="Calibri"/>
                        </a:rPr>
                        <a:t>1 </a:t>
                      </a:r>
                    </a:p>
                  </a:txBody>
                  <a:tcPr marL="9525" marR="9525" marT="9525" marB="0" anchor="ctr">
                    <a:lnL>
                      <a:noFill/>
                    </a:lnL>
                    <a:lnR>
                      <a:noFill/>
                    </a:lnR>
                    <a:lnT>
                      <a:noFill/>
                    </a:lnT>
                    <a:lnB>
                      <a:noFill/>
                    </a:lnB>
                  </a:tcPr>
                </a:tc>
                <a:tc>
                  <a:txBody>
                    <a:bodyPr/>
                    <a:lstStyle/>
                    <a:p>
                      <a:pPr algn="ctr" fontAlgn="b"/>
                      <a:r>
                        <a:rPr lang="id-ID" sz="1800" b="0" i="0" u="none" strike="noStrike" dirty="0">
                          <a:solidFill>
                            <a:schemeClr val="bg2">
                              <a:lumMod val="10000"/>
                            </a:schemeClr>
                          </a:solidFill>
                          <a:effectLst/>
                          <a:latin typeface="Calibri"/>
                        </a:rPr>
                        <a:t>1 </a:t>
                      </a:r>
                    </a:p>
                  </a:txBody>
                  <a:tcPr marL="9525" marR="9525" marT="9525" marB="0" anchor="ctr">
                    <a:lnL>
                      <a:noFill/>
                    </a:lnL>
                    <a:lnR>
                      <a:noFill/>
                    </a:lnR>
                    <a:lnT>
                      <a:noFill/>
                    </a:lnT>
                    <a:lnB>
                      <a:noFill/>
                    </a:lnB>
                  </a:tcPr>
                </a:tc>
                <a:tc>
                  <a:txBody>
                    <a:bodyPr/>
                    <a:lstStyle/>
                    <a:p>
                      <a:pPr algn="ctr" fontAlgn="b"/>
                      <a:r>
                        <a:rPr lang="id-ID" sz="1800" b="0" i="0" u="none" strike="noStrike" dirty="0">
                          <a:solidFill>
                            <a:schemeClr val="bg2">
                              <a:lumMod val="10000"/>
                            </a:schemeClr>
                          </a:solidFill>
                          <a:effectLst/>
                          <a:latin typeface="Calibri"/>
                        </a:rPr>
                        <a:t>5 </a:t>
                      </a:r>
                    </a:p>
                  </a:txBody>
                  <a:tcPr marL="9525" marR="9525" marT="9525" marB="0" anchor="ctr">
                    <a:lnL>
                      <a:noFill/>
                    </a:lnL>
                    <a:lnR>
                      <a:noFill/>
                    </a:lnR>
                    <a:lnT>
                      <a:noFill/>
                    </a:lnT>
                    <a:lnB>
                      <a:noFill/>
                    </a:lnB>
                  </a:tcPr>
                </a:tc>
              </a:tr>
              <a:tr h="190500">
                <a:tc>
                  <a:txBody>
                    <a:bodyPr/>
                    <a:lstStyle/>
                    <a:p>
                      <a:pPr algn="ctr" fontAlgn="b"/>
                      <a:r>
                        <a:rPr lang="id-ID" sz="1800" b="0" i="0" u="none" strike="noStrike">
                          <a:solidFill>
                            <a:schemeClr val="bg2">
                              <a:lumMod val="10000"/>
                            </a:schemeClr>
                          </a:solidFill>
                          <a:effectLst/>
                          <a:latin typeface="Calibri"/>
                        </a:rPr>
                        <a:t>IIIc</a:t>
                      </a:r>
                    </a:p>
                  </a:txBody>
                  <a:tcPr marL="9525" marR="9525" marT="9525" marB="0" anchor="ctr">
                    <a:lnL>
                      <a:noFill/>
                    </a:lnL>
                    <a:lnR>
                      <a:noFill/>
                    </a:lnR>
                    <a:lnT>
                      <a:noFill/>
                    </a:lnT>
                    <a:lnB>
                      <a:noFill/>
                    </a:lnB>
                  </a:tcPr>
                </a:tc>
                <a:tc>
                  <a:txBody>
                    <a:bodyPr/>
                    <a:lstStyle/>
                    <a:p>
                      <a:pPr algn="ctr" fontAlgn="b"/>
                      <a:r>
                        <a:rPr lang="id-ID" sz="1800" b="0" i="0" u="none" strike="noStrike">
                          <a:solidFill>
                            <a:schemeClr val="bg2">
                              <a:lumMod val="10000"/>
                            </a:schemeClr>
                          </a:solidFill>
                          <a:effectLst/>
                          <a:latin typeface="Calibri"/>
                        </a:rPr>
                        <a:t>1 </a:t>
                      </a:r>
                    </a:p>
                  </a:txBody>
                  <a:tcPr marL="9525" marR="9525" marT="9525" marB="0" anchor="ctr">
                    <a:lnL>
                      <a:noFill/>
                    </a:lnL>
                    <a:lnR>
                      <a:noFill/>
                    </a:lnR>
                    <a:lnT>
                      <a:noFill/>
                    </a:lnT>
                    <a:lnB>
                      <a:noFill/>
                    </a:lnB>
                  </a:tcPr>
                </a:tc>
                <a:tc>
                  <a:txBody>
                    <a:bodyPr/>
                    <a:lstStyle/>
                    <a:p>
                      <a:pPr algn="ctr" fontAlgn="b"/>
                      <a:endParaRPr lang="id-ID" sz="1800" b="0" i="0" u="none" strike="noStrike">
                        <a:solidFill>
                          <a:schemeClr val="bg2">
                            <a:lumMod val="10000"/>
                          </a:schemeClr>
                        </a:solidFill>
                        <a:effectLst/>
                        <a:latin typeface="Calibri"/>
                      </a:endParaRPr>
                    </a:p>
                  </a:txBody>
                  <a:tcPr marL="9525" marR="9525" marT="9525" marB="0" anchor="ctr">
                    <a:lnL>
                      <a:noFill/>
                    </a:lnL>
                    <a:lnR>
                      <a:noFill/>
                    </a:lnR>
                    <a:lnT>
                      <a:noFill/>
                    </a:lnT>
                    <a:lnB>
                      <a:noFill/>
                    </a:lnB>
                  </a:tcPr>
                </a:tc>
                <a:tc>
                  <a:txBody>
                    <a:bodyPr/>
                    <a:lstStyle/>
                    <a:p>
                      <a:pPr algn="ctr" fontAlgn="b"/>
                      <a:endParaRPr lang="id-ID" sz="1800" b="0" i="0" u="none" strike="noStrike">
                        <a:solidFill>
                          <a:schemeClr val="bg2">
                            <a:lumMod val="10000"/>
                          </a:schemeClr>
                        </a:solidFill>
                        <a:effectLst/>
                        <a:latin typeface="Calibri"/>
                      </a:endParaRPr>
                    </a:p>
                  </a:txBody>
                  <a:tcPr marL="9525" marR="9525" marT="9525" marB="0" anchor="ctr">
                    <a:lnL>
                      <a:noFill/>
                    </a:lnL>
                    <a:lnR>
                      <a:noFill/>
                    </a:lnR>
                    <a:lnT>
                      <a:noFill/>
                    </a:lnT>
                    <a:lnB>
                      <a:noFill/>
                    </a:lnB>
                  </a:tcPr>
                </a:tc>
                <a:tc>
                  <a:txBody>
                    <a:bodyPr/>
                    <a:lstStyle/>
                    <a:p>
                      <a:pPr algn="ctr" fontAlgn="b"/>
                      <a:r>
                        <a:rPr lang="id-ID" sz="1800" b="0" i="0" u="none" strike="noStrike">
                          <a:solidFill>
                            <a:schemeClr val="bg2">
                              <a:lumMod val="10000"/>
                            </a:schemeClr>
                          </a:solidFill>
                          <a:effectLst/>
                          <a:latin typeface="Calibri"/>
                        </a:rPr>
                        <a:t>2 </a:t>
                      </a:r>
                    </a:p>
                  </a:txBody>
                  <a:tcPr marL="9525" marR="9525" marT="9525" marB="0" anchor="ctr">
                    <a:lnL>
                      <a:noFill/>
                    </a:lnL>
                    <a:lnR>
                      <a:noFill/>
                    </a:lnR>
                    <a:lnT>
                      <a:noFill/>
                    </a:lnT>
                    <a:lnB>
                      <a:noFill/>
                    </a:lnB>
                  </a:tcPr>
                </a:tc>
                <a:tc>
                  <a:txBody>
                    <a:bodyPr/>
                    <a:lstStyle/>
                    <a:p>
                      <a:pPr algn="ctr" fontAlgn="b"/>
                      <a:r>
                        <a:rPr lang="id-ID" sz="1800" b="0" i="0" u="none" strike="noStrike" dirty="0">
                          <a:solidFill>
                            <a:schemeClr val="bg2">
                              <a:lumMod val="10000"/>
                            </a:schemeClr>
                          </a:solidFill>
                          <a:effectLst/>
                          <a:latin typeface="Calibri"/>
                        </a:rPr>
                        <a:t>3 </a:t>
                      </a:r>
                    </a:p>
                  </a:txBody>
                  <a:tcPr marL="9525" marR="9525" marT="9525" marB="0" anchor="ctr">
                    <a:lnL>
                      <a:noFill/>
                    </a:lnL>
                    <a:lnR>
                      <a:noFill/>
                    </a:lnR>
                    <a:lnT>
                      <a:noFill/>
                    </a:lnT>
                    <a:lnB>
                      <a:noFill/>
                    </a:lnB>
                  </a:tcPr>
                </a:tc>
                <a:tc>
                  <a:txBody>
                    <a:bodyPr/>
                    <a:lstStyle/>
                    <a:p>
                      <a:pPr algn="ctr" fontAlgn="b"/>
                      <a:r>
                        <a:rPr lang="id-ID" sz="1800" b="0" i="0" u="none" strike="noStrike" dirty="0">
                          <a:solidFill>
                            <a:schemeClr val="bg2">
                              <a:lumMod val="10000"/>
                            </a:schemeClr>
                          </a:solidFill>
                          <a:effectLst/>
                          <a:latin typeface="Calibri"/>
                        </a:rPr>
                        <a:t>6 </a:t>
                      </a:r>
                    </a:p>
                  </a:txBody>
                  <a:tcPr marL="9525" marR="9525" marT="9525" marB="0" anchor="ctr">
                    <a:lnL>
                      <a:noFill/>
                    </a:lnL>
                    <a:lnR>
                      <a:noFill/>
                    </a:lnR>
                    <a:lnT>
                      <a:noFill/>
                    </a:lnT>
                    <a:lnB>
                      <a:noFill/>
                    </a:lnB>
                  </a:tcPr>
                </a:tc>
              </a:tr>
              <a:tr h="190500">
                <a:tc>
                  <a:txBody>
                    <a:bodyPr/>
                    <a:lstStyle/>
                    <a:p>
                      <a:pPr algn="ctr" fontAlgn="b"/>
                      <a:r>
                        <a:rPr lang="id-ID" sz="1800" b="0" i="0" u="none" strike="noStrike">
                          <a:solidFill>
                            <a:schemeClr val="bg2">
                              <a:lumMod val="10000"/>
                            </a:schemeClr>
                          </a:solidFill>
                          <a:effectLst/>
                          <a:latin typeface="Calibri"/>
                        </a:rPr>
                        <a:t>IIId</a:t>
                      </a:r>
                    </a:p>
                  </a:txBody>
                  <a:tcPr marL="9525" marR="9525" marT="9525" marB="0" anchor="ctr">
                    <a:lnL>
                      <a:noFill/>
                    </a:lnL>
                    <a:lnR>
                      <a:noFill/>
                    </a:lnR>
                    <a:lnT>
                      <a:noFill/>
                    </a:lnT>
                    <a:lnB>
                      <a:noFill/>
                    </a:lnB>
                  </a:tcPr>
                </a:tc>
                <a:tc>
                  <a:txBody>
                    <a:bodyPr/>
                    <a:lstStyle/>
                    <a:p>
                      <a:pPr algn="ctr" fontAlgn="b"/>
                      <a:r>
                        <a:rPr lang="id-ID" sz="1800" b="0" i="0" u="none" strike="noStrike">
                          <a:solidFill>
                            <a:schemeClr val="bg2">
                              <a:lumMod val="10000"/>
                            </a:schemeClr>
                          </a:solidFill>
                          <a:effectLst/>
                          <a:latin typeface="Calibri"/>
                        </a:rPr>
                        <a:t>3 </a:t>
                      </a:r>
                    </a:p>
                  </a:txBody>
                  <a:tcPr marL="9525" marR="9525" marT="9525" marB="0" anchor="ctr">
                    <a:lnL>
                      <a:noFill/>
                    </a:lnL>
                    <a:lnR>
                      <a:noFill/>
                    </a:lnR>
                    <a:lnT>
                      <a:noFill/>
                    </a:lnT>
                    <a:lnB>
                      <a:noFill/>
                    </a:lnB>
                  </a:tcPr>
                </a:tc>
                <a:tc>
                  <a:txBody>
                    <a:bodyPr/>
                    <a:lstStyle/>
                    <a:p>
                      <a:pPr algn="ctr" fontAlgn="b"/>
                      <a:r>
                        <a:rPr lang="id-ID" sz="1800" b="0" i="0" u="none" strike="noStrike">
                          <a:solidFill>
                            <a:schemeClr val="bg2">
                              <a:lumMod val="10000"/>
                            </a:schemeClr>
                          </a:solidFill>
                          <a:effectLst/>
                          <a:latin typeface="Calibri"/>
                        </a:rPr>
                        <a:t>1 </a:t>
                      </a:r>
                    </a:p>
                  </a:txBody>
                  <a:tcPr marL="9525" marR="9525" marT="9525" marB="0" anchor="ctr">
                    <a:lnL>
                      <a:noFill/>
                    </a:lnL>
                    <a:lnR>
                      <a:noFill/>
                    </a:lnR>
                    <a:lnT>
                      <a:noFill/>
                    </a:lnT>
                    <a:lnB>
                      <a:noFill/>
                    </a:lnB>
                  </a:tcPr>
                </a:tc>
                <a:tc>
                  <a:txBody>
                    <a:bodyPr/>
                    <a:lstStyle/>
                    <a:p>
                      <a:pPr algn="ctr" fontAlgn="b"/>
                      <a:endParaRPr lang="id-ID" sz="1800" b="0" i="0" u="none" strike="noStrike">
                        <a:solidFill>
                          <a:schemeClr val="bg2">
                            <a:lumMod val="10000"/>
                          </a:schemeClr>
                        </a:solidFill>
                        <a:effectLst/>
                        <a:latin typeface="Calibri"/>
                      </a:endParaRPr>
                    </a:p>
                  </a:txBody>
                  <a:tcPr marL="9525" marR="9525" marT="9525" marB="0" anchor="ctr">
                    <a:lnL>
                      <a:noFill/>
                    </a:lnL>
                    <a:lnR>
                      <a:noFill/>
                    </a:lnR>
                    <a:lnT>
                      <a:noFill/>
                    </a:lnT>
                    <a:lnB>
                      <a:noFill/>
                    </a:lnB>
                  </a:tcPr>
                </a:tc>
                <a:tc>
                  <a:txBody>
                    <a:bodyPr/>
                    <a:lstStyle/>
                    <a:p>
                      <a:pPr algn="ctr" fontAlgn="b"/>
                      <a:r>
                        <a:rPr lang="id-ID" sz="1800" b="0" i="0" u="none" strike="noStrike">
                          <a:solidFill>
                            <a:schemeClr val="bg2">
                              <a:lumMod val="10000"/>
                            </a:schemeClr>
                          </a:solidFill>
                          <a:effectLst/>
                          <a:latin typeface="Calibri"/>
                        </a:rPr>
                        <a:t>1 </a:t>
                      </a:r>
                    </a:p>
                  </a:txBody>
                  <a:tcPr marL="9525" marR="9525" marT="9525" marB="0" anchor="ctr">
                    <a:lnL>
                      <a:noFill/>
                    </a:lnL>
                    <a:lnR>
                      <a:noFill/>
                    </a:lnR>
                    <a:lnT>
                      <a:noFill/>
                    </a:lnT>
                    <a:lnB>
                      <a:noFill/>
                    </a:lnB>
                  </a:tcPr>
                </a:tc>
                <a:tc>
                  <a:txBody>
                    <a:bodyPr/>
                    <a:lstStyle/>
                    <a:p>
                      <a:pPr algn="ctr" fontAlgn="b"/>
                      <a:r>
                        <a:rPr lang="id-ID" sz="1800" b="0" i="0" u="none" strike="noStrike">
                          <a:solidFill>
                            <a:schemeClr val="bg2">
                              <a:lumMod val="10000"/>
                            </a:schemeClr>
                          </a:solidFill>
                          <a:effectLst/>
                          <a:latin typeface="Calibri"/>
                        </a:rPr>
                        <a:t>2 </a:t>
                      </a:r>
                    </a:p>
                  </a:txBody>
                  <a:tcPr marL="9525" marR="9525" marT="9525" marB="0" anchor="ctr">
                    <a:lnL>
                      <a:noFill/>
                    </a:lnL>
                    <a:lnR>
                      <a:noFill/>
                    </a:lnR>
                    <a:lnT>
                      <a:noFill/>
                    </a:lnT>
                    <a:lnB>
                      <a:noFill/>
                    </a:lnB>
                  </a:tcPr>
                </a:tc>
                <a:tc>
                  <a:txBody>
                    <a:bodyPr/>
                    <a:lstStyle/>
                    <a:p>
                      <a:pPr algn="ctr" fontAlgn="b"/>
                      <a:r>
                        <a:rPr lang="id-ID" sz="1800" b="0" i="0" u="none" strike="noStrike" dirty="0">
                          <a:solidFill>
                            <a:schemeClr val="bg2">
                              <a:lumMod val="10000"/>
                            </a:schemeClr>
                          </a:solidFill>
                          <a:effectLst/>
                          <a:latin typeface="Calibri"/>
                        </a:rPr>
                        <a:t>7 </a:t>
                      </a:r>
                    </a:p>
                  </a:txBody>
                  <a:tcPr marL="9525" marR="9525" marT="9525" marB="0" anchor="ctr">
                    <a:lnL>
                      <a:noFill/>
                    </a:lnL>
                    <a:lnR>
                      <a:noFill/>
                    </a:lnR>
                    <a:lnT>
                      <a:noFill/>
                    </a:lnT>
                    <a:lnB>
                      <a:noFill/>
                    </a:lnB>
                  </a:tcPr>
                </a:tc>
              </a:tr>
              <a:tr h="190500">
                <a:tc>
                  <a:txBody>
                    <a:bodyPr/>
                    <a:lstStyle/>
                    <a:p>
                      <a:pPr algn="ctr" fontAlgn="b"/>
                      <a:r>
                        <a:rPr lang="id-ID" sz="1800" b="0" i="0" u="none" strike="noStrike">
                          <a:solidFill>
                            <a:schemeClr val="bg2">
                              <a:lumMod val="10000"/>
                            </a:schemeClr>
                          </a:solidFill>
                          <a:effectLst/>
                          <a:latin typeface="Calibri"/>
                        </a:rPr>
                        <a:t>tidak ada</a:t>
                      </a:r>
                    </a:p>
                  </a:txBody>
                  <a:tcPr marL="9525" marR="9525" marT="9525" marB="0" anchor="ctr">
                    <a:lnL>
                      <a:noFill/>
                    </a:lnL>
                    <a:lnR>
                      <a:noFill/>
                    </a:lnR>
                    <a:lnT>
                      <a:noFill/>
                    </a:lnT>
                    <a:lnB w="6350" cap="flat" cmpd="sng" algn="ctr">
                      <a:solidFill>
                        <a:srgbClr val="95B3D7"/>
                      </a:solidFill>
                      <a:prstDash val="solid"/>
                      <a:round/>
                      <a:headEnd type="none" w="med" len="med"/>
                      <a:tailEnd type="none" w="med" len="med"/>
                    </a:lnB>
                  </a:tcPr>
                </a:tc>
                <a:tc>
                  <a:txBody>
                    <a:bodyPr/>
                    <a:lstStyle/>
                    <a:p>
                      <a:pPr algn="ctr" fontAlgn="b"/>
                      <a:r>
                        <a:rPr lang="id-ID" sz="1800" b="0" i="0" u="none" strike="noStrike">
                          <a:solidFill>
                            <a:schemeClr val="bg2">
                              <a:lumMod val="10000"/>
                            </a:schemeClr>
                          </a:solidFill>
                          <a:effectLst/>
                          <a:latin typeface="Calibri"/>
                        </a:rPr>
                        <a:t>3 </a:t>
                      </a:r>
                    </a:p>
                  </a:txBody>
                  <a:tcPr marL="9525" marR="9525" marT="9525" marB="0" anchor="ctr">
                    <a:lnL>
                      <a:noFill/>
                    </a:lnL>
                    <a:lnR>
                      <a:noFill/>
                    </a:lnR>
                    <a:lnT>
                      <a:noFill/>
                    </a:lnT>
                    <a:lnB w="6350" cap="flat" cmpd="sng" algn="ctr">
                      <a:solidFill>
                        <a:srgbClr val="95B3D7"/>
                      </a:solidFill>
                      <a:prstDash val="solid"/>
                      <a:round/>
                      <a:headEnd type="none" w="med" len="med"/>
                      <a:tailEnd type="none" w="med" len="med"/>
                    </a:lnB>
                  </a:tcPr>
                </a:tc>
                <a:tc>
                  <a:txBody>
                    <a:bodyPr/>
                    <a:lstStyle/>
                    <a:p>
                      <a:pPr algn="ctr" fontAlgn="b"/>
                      <a:r>
                        <a:rPr lang="id-ID" sz="1800" b="0" i="0" u="none" strike="noStrike" smtClean="0">
                          <a:solidFill>
                            <a:schemeClr val="bg2">
                              <a:lumMod val="10000"/>
                            </a:schemeClr>
                          </a:solidFill>
                          <a:effectLst/>
                          <a:latin typeface="Calibri"/>
                        </a:rPr>
                        <a:t>4 </a:t>
                      </a:r>
                      <a:endParaRPr lang="id-ID" sz="1800" b="0" i="0" u="none" strike="noStrike">
                        <a:solidFill>
                          <a:schemeClr val="bg2">
                            <a:lumMod val="10000"/>
                          </a:schemeClr>
                        </a:solidFill>
                        <a:effectLst/>
                        <a:latin typeface="Calibri"/>
                      </a:endParaRPr>
                    </a:p>
                  </a:txBody>
                  <a:tcPr marL="9525" marR="9525" marT="9525" marB="0" anchor="ctr">
                    <a:lnL>
                      <a:noFill/>
                    </a:lnL>
                    <a:lnR>
                      <a:noFill/>
                    </a:lnR>
                    <a:lnT>
                      <a:noFill/>
                    </a:lnT>
                    <a:lnB w="6350" cap="flat" cmpd="sng" algn="ctr">
                      <a:solidFill>
                        <a:srgbClr val="95B3D7"/>
                      </a:solidFill>
                      <a:prstDash val="solid"/>
                      <a:round/>
                      <a:headEnd type="none" w="med" len="med"/>
                      <a:tailEnd type="none" w="med" len="med"/>
                    </a:lnB>
                  </a:tcPr>
                </a:tc>
                <a:tc>
                  <a:txBody>
                    <a:bodyPr/>
                    <a:lstStyle/>
                    <a:p>
                      <a:pPr algn="ctr" fontAlgn="b"/>
                      <a:r>
                        <a:rPr lang="id-ID" sz="1800" b="0" i="0" u="none" strike="noStrike">
                          <a:solidFill>
                            <a:schemeClr val="bg2">
                              <a:lumMod val="10000"/>
                            </a:schemeClr>
                          </a:solidFill>
                          <a:effectLst/>
                          <a:latin typeface="Calibri"/>
                        </a:rPr>
                        <a:t>5 </a:t>
                      </a:r>
                    </a:p>
                  </a:txBody>
                  <a:tcPr marL="9525" marR="9525" marT="9525" marB="0" anchor="ctr">
                    <a:lnL>
                      <a:noFill/>
                    </a:lnL>
                    <a:lnR>
                      <a:noFill/>
                    </a:lnR>
                    <a:lnT>
                      <a:noFill/>
                    </a:lnT>
                    <a:lnB w="6350" cap="flat" cmpd="sng" algn="ctr">
                      <a:solidFill>
                        <a:srgbClr val="95B3D7"/>
                      </a:solidFill>
                      <a:prstDash val="solid"/>
                      <a:round/>
                      <a:headEnd type="none" w="med" len="med"/>
                      <a:tailEnd type="none" w="med" len="med"/>
                    </a:lnB>
                  </a:tcPr>
                </a:tc>
                <a:tc>
                  <a:txBody>
                    <a:bodyPr/>
                    <a:lstStyle/>
                    <a:p>
                      <a:pPr algn="ctr" fontAlgn="b"/>
                      <a:r>
                        <a:rPr lang="id-ID" sz="1800" b="0" i="0" u="none" strike="noStrike">
                          <a:solidFill>
                            <a:schemeClr val="bg2">
                              <a:lumMod val="10000"/>
                            </a:schemeClr>
                          </a:solidFill>
                          <a:effectLst/>
                          <a:latin typeface="Calibri"/>
                        </a:rPr>
                        <a:t>4 </a:t>
                      </a:r>
                    </a:p>
                  </a:txBody>
                  <a:tcPr marL="9525" marR="9525" marT="9525" marB="0" anchor="ctr">
                    <a:lnL>
                      <a:noFill/>
                    </a:lnL>
                    <a:lnR>
                      <a:noFill/>
                    </a:lnR>
                    <a:lnT>
                      <a:noFill/>
                    </a:lnT>
                    <a:lnB w="6350" cap="flat" cmpd="sng" algn="ctr">
                      <a:solidFill>
                        <a:srgbClr val="95B3D7"/>
                      </a:solidFill>
                      <a:prstDash val="solid"/>
                      <a:round/>
                      <a:headEnd type="none" w="med" len="med"/>
                      <a:tailEnd type="none" w="med" len="med"/>
                    </a:lnB>
                  </a:tcPr>
                </a:tc>
                <a:tc>
                  <a:txBody>
                    <a:bodyPr/>
                    <a:lstStyle/>
                    <a:p>
                      <a:pPr algn="ctr" fontAlgn="b"/>
                      <a:endParaRPr lang="id-ID" sz="1800" b="0" i="0" u="none" strike="noStrike">
                        <a:solidFill>
                          <a:schemeClr val="bg2">
                            <a:lumMod val="10000"/>
                          </a:schemeClr>
                        </a:solidFill>
                        <a:effectLst/>
                        <a:latin typeface="Calibri"/>
                      </a:endParaRPr>
                    </a:p>
                  </a:txBody>
                  <a:tcPr marL="9525" marR="9525" marT="9525" marB="0" anchor="ctr">
                    <a:lnL>
                      <a:noFill/>
                    </a:lnL>
                    <a:lnR>
                      <a:noFill/>
                    </a:lnR>
                    <a:lnT>
                      <a:noFill/>
                    </a:lnT>
                    <a:lnB w="6350" cap="flat" cmpd="sng" algn="ctr">
                      <a:solidFill>
                        <a:srgbClr val="95B3D7"/>
                      </a:solidFill>
                      <a:prstDash val="solid"/>
                      <a:round/>
                      <a:headEnd type="none" w="med" len="med"/>
                      <a:tailEnd type="none" w="med" len="med"/>
                    </a:lnB>
                  </a:tcPr>
                </a:tc>
                <a:tc>
                  <a:txBody>
                    <a:bodyPr/>
                    <a:lstStyle/>
                    <a:p>
                      <a:pPr algn="ctr" fontAlgn="b"/>
                      <a:r>
                        <a:rPr lang="id-ID" sz="1800" b="0" i="0" u="none" strike="noStrike" smtClean="0">
                          <a:solidFill>
                            <a:schemeClr val="bg2">
                              <a:lumMod val="10000"/>
                            </a:schemeClr>
                          </a:solidFill>
                          <a:effectLst/>
                          <a:latin typeface="Calibri"/>
                        </a:rPr>
                        <a:t>16 </a:t>
                      </a:r>
                      <a:endParaRPr lang="id-ID" sz="1800" b="0" i="0" u="none" strike="noStrike" dirty="0">
                        <a:solidFill>
                          <a:schemeClr val="bg2">
                            <a:lumMod val="10000"/>
                          </a:schemeClr>
                        </a:solidFill>
                        <a:effectLst/>
                        <a:latin typeface="Calibri"/>
                      </a:endParaRPr>
                    </a:p>
                  </a:txBody>
                  <a:tcPr marL="9525" marR="9525" marT="9525" marB="0" anchor="ctr">
                    <a:lnL>
                      <a:noFill/>
                    </a:lnL>
                    <a:lnR>
                      <a:noFill/>
                    </a:lnR>
                    <a:lnT>
                      <a:noFill/>
                    </a:lnT>
                    <a:lnB w="6350" cap="flat" cmpd="sng" algn="ctr">
                      <a:solidFill>
                        <a:srgbClr val="95B3D7"/>
                      </a:solidFill>
                      <a:prstDash val="solid"/>
                      <a:round/>
                      <a:headEnd type="none" w="med" len="med"/>
                      <a:tailEnd type="none" w="med" len="med"/>
                    </a:lnB>
                  </a:tcPr>
                </a:tc>
              </a:tr>
              <a:tr h="190500">
                <a:tc>
                  <a:txBody>
                    <a:bodyPr/>
                    <a:lstStyle/>
                    <a:p>
                      <a:pPr algn="ctr" fontAlgn="b"/>
                      <a:r>
                        <a:rPr lang="id-ID" sz="1800" b="1" i="0" u="none" strike="noStrike" dirty="0" smtClean="0">
                          <a:solidFill>
                            <a:schemeClr val="bg2">
                              <a:lumMod val="10000"/>
                            </a:schemeClr>
                          </a:solidFill>
                          <a:effectLst/>
                          <a:latin typeface="Calibri"/>
                        </a:rPr>
                        <a:t>Total</a:t>
                      </a:r>
                      <a:endParaRPr lang="id-ID" sz="1800" b="1" i="0" u="none" strike="noStrike" dirty="0">
                        <a:solidFill>
                          <a:schemeClr val="bg2">
                            <a:lumMod val="10000"/>
                          </a:schemeClr>
                        </a:solidFill>
                        <a:effectLst/>
                        <a:latin typeface="Calibri"/>
                      </a:endParaRPr>
                    </a:p>
                  </a:txBody>
                  <a:tcPr marL="9525" marR="9525" marT="9525" marB="0" anchor="ctr">
                    <a:lnL>
                      <a:noFill/>
                    </a:lnL>
                    <a:lnR>
                      <a:noFill/>
                    </a:lnR>
                    <a:lnT w="6350" cap="flat" cmpd="sng" algn="ctr">
                      <a:solidFill>
                        <a:srgbClr val="95B3D7"/>
                      </a:solidFill>
                      <a:prstDash val="solid"/>
                      <a:round/>
                      <a:headEnd type="none" w="med" len="med"/>
                      <a:tailEnd type="none" w="med" len="med"/>
                    </a:lnT>
                    <a:lnB>
                      <a:noFill/>
                    </a:lnB>
                    <a:solidFill>
                      <a:srgbClr val="DCE6F1"/>
                    </a:solidFill>
                  </a:tcPr>
                </a:tc>
                <a:tc>
                  <a:txBody>
                    <a:bodyPr/>
                    <a:lstStyle/>
                    <a:p>
                      <a:pPr algn="ctr" fontAlgn="b"/>
                      <a:r>
                        <a:rPr lang="id-ID" sz="1800" b="1" i="0" u="none" strike="noStrike">
                          <a:solidFill>
                            <a:schemeClr val="bg2">
                              <a:lumMod val="10000"/>
                            </a:schemeClr>
                          </a:solidFill>
                          <a:effectLst/>
                          <a:latin typeface="Calibri"/>
                        </a:rPr>
                        <a:t>18 </a:t>
                      </a:r>
                    </a:p>
                  </a:txBody>
                  <a:tcPr marL="9525" marR="9525" marT="9525" marB="0" anchor="ctr">
                    <a:lnL>
                      <a:noFill/>
                    </a:lnL>
                    <a:lnR>
                      <a:noFill/>
                    </a:lnR>
                    <a:lnT w="6350" cap="flat" cmpd="sng" algn="ctr">
                      <a:solidFill>
                        <a:srgbClr val="95B3D7"/>
                      </a:solidFill>
                      <a:prstDash val="solid"/>
                      <a:round/>
                      <a:headEnd type="none" w="med" len="med"/>
                      <a:tailEnd type="none" w="med" len="med"/>
                    </a:lnT>
                    <a:lnB>
                      <a:noFill/>
                    </a:lnB>
                    <a:solidFill>
                      <a:srgbClr val="DCE6F1"/>
                    </a:solidFill>
                  </a:tcPr>
                </a:tc>
                <a:tc>
                  <a:txBody>
                    <a:bodyPr/>
                    <a:lstStyle/>
                    <a:p>
                      <a:pPr algn="ctr" fontAlgn="b"/>
                      <a:r>
                        <a:rPr lang="id-ID" sz="1800" b="1" i="0" u="none" strike="noStrike">
                          <a:solidFill>
                            <a:schemeClr val="bg2">
                              <a:lumMod val="10000"/>
                            </a:schemeClr>
                          </a:solidFill>
                          <a:effectLst/>
                          <a:latin typeface="Calibri"/>
                        </a:rPr>
                        <a:t>18 </a:t>
                      </a:r>
                    </a:p>
                  </a:txBody>
                  <a:tcPr marL="9525" marR="9525" marT="9525" marB="0" anchor="ctr">
                    <a:lnL>
                      <a:noFill/>
                    </a:lnL>
                    <a:lnR>
                      <a:noFill/>
                    </a:lnR>
                    <a:lnT w="6350" cap="flat" cmpd="sng" algn="ctr">
                      <a:solidFill>
                        <a:srgbClr val="95B3D7"/>
                      </a:solidFill>
                      <a:prstDash val="solid"/>
                      <a:round/>
                      <a:headEnd type="none" w="med" len="med"/>
                      <a:tailEnd type="none" w="med" len="med"/>
                    </a:lnT>
                    <a:lnB>
                      <a:noFill/>
                    </a:lnB>
                    <a:solidFill>
                      <a:srgbClr val="DCE6F1"/>
                    </a:solidFill>
                  </a:tcPr>
                </a:tc>
                <a:tc>
                  <a:txBody>
                    <a:bodyPr/>
                    <a:lstStyle/>
                    <a:p>
                      <a:pPr algn="ctr" fontAlgn="b"/>
                      <a:r>
                        <a:rPr lang="id-ID" sz="1800" b="1" i="0" u="none" strike="noStrike">
                          <a:solidFill>
                            <a:schemeClr val="bg2">
                              <a:lumMod val="10000"/>
                            </a:schemeClr>
                          </a:solidFill>
                          <a:effectLst/>
                          <a:latin typeface="Calibri"/>
                        </a:rPr>
                        <a:t>7 </a:t>
                      </a:r>
                    </a:p>
                  </a:txBody>
                  <a:tcPr marL="9525" marR="9525" marT="9525" marB="0" anchor="ctr">
                    <a:lnL>
                      <a:noFill/>
                    </a:lnL>
                    <a:lnR>
                      <a:noFill/>
                    </a:lnR>
                    <a:lnT w="6350" cap="flat" cmpd="sng" algn="ctr">
                      <a:solidFill>
                        <a:srgbClr val="95B3D7"/>
                      </a:solidFill>
                      <a:prstDash val="solid"/>
                      <a:round/>
                      <a:headEnd type="none" w="med" len="med"/>
                      <a:tailEnd type="none" w="med" len="med"/>
                    </a:lnT>
                    <a:lnB>
                      <a:noFill/>
                    </a:lnB>
                    <a:solidFill>
                      <a:srgbClr val="DCE6F1"/>
                    </a:solidFill>
                  </a:tcPr>
                </a:tc>
                <a:tc>
                  <a:txBody>
                    <a:bodyPr/>
                    <a:lstStyle/>
                    <a:p>
                      <a:pPr algn="ctr" fontAlgn="b"/>
                      <a:r>
                        <a:rPr lang="id-ID" sz="1800" b="1" i="0" u="none" strike="noStrike">
                          <a:solidFill>
                            <a:schemeClr val="bg2">
                              <a:lumMod val="10000"/>
                            </a:schemeClr>
                          </a:solidFill>
                          <a:effectLst/>
                          <a:latin typeface="Calibri"/>
                        </a:rPr>
                        <a:t>17 </a:t>
                      </a:r>
                    </a:p>
                  </a:txBody>
                  <a:tcPr marL="9525" marR="9525" marT="9525" marB="0" anchor="ctr">
                    <a:lnL>
                      <a:noFill/>
                    </a:lnL>
                    <a:lnR>
                      <a:noFill/>
                    </a:lnR>
                    <a:lnT w="6350" cap="flat" cmpd="sng" algn="ctr">
                      <a:solidFill>
                        <a:srgbClr val="95B3D7"/>
                      </a:solidFill>
                      <a:prstDash val="solid"/>
                      <a:round/>
                      <a:headEnd type="none" w="med" len="med"/>
                      <a:tailEnd type="none" w="med" len="med"/>
                    </a:lnT>
                    <a:lnB>
                      <a:noFill/>
                    </a:lnB>
                    <a:solidFill>
                      <a:srgbClr val="DCE6F1"/>
                    </a:solidFill>
                  </a:tcPr>
                </a:tc>
                <a:tc>
                  <a:txBody>
                    <a:bodyPr/>
                    <a:lstStyle/>
                    <a:p>
                      <a:pPr algn="ctr" fontAlgn="b"/>
                      <a:r>
                        <a:rPr lang="id-ID" sz="1800" b="1" i="0" u="none" strike="noStrike">
                          <a:solidFill>
                            <a:schemeClr val="bg2">
                              <a:lumMod val="10000"/>
                            </a:schemeClr>
                          </a:solidFill>
                          <a:effectLst/>
                          <a:latin typeface="Calibri"/>
                        </a:rPr>
                        <a:t>19 </a:t>
                      </a:r>
                    </a:p>
                  </a:txBody>
                  <a:tcPr marL="9525" marR="9525" marT="9525" marB="0" anchor="ctr">
                    <a:lnL>
                      <a:noFill/>
                    </a:lnL>
                    <a:lnR>
                      <a:noFill/>
                    </a:lnR>
                    <a:lnT w="6350" cap="flat" cmpd="sng" algn="ctr">
                      <a:solidFill>
                        <a:srgbClr val="95B3D7"/>
                      </a:solidFill>
                      <a:prstDash val="solid"/>
                      <a:round/>
                      <a:headEnd type="none" w="med" len="med"/>
                      <a:tailEnd type="none" w="med" len="med"/>
                    </a:lnT>
                    <a:lnB>
                      <a:noFill/>
                    </a:lnB>
                    <a:solidFill>
                      <a:srgbClr val="DCE6F1"/>
                    </a:solidFill>
                  </a:tcPr>
                </a:tc>
                <a:tc>
                  <a:txBody>
                    <a:bodyPr/>
                    <a:lstStyle/>
                    <a:p>
                      <a:pPr algn="ctr" fontAlgn="b"/>
                      <a:r>
                        <a:rPr lang="id-ID" sz="1800" b="1" i="0" u="none" strike="noStrike" smtClean="0">
                          <a:solidFill>
                            <a:schemeClr val="bg2">
                              <a:lumMod val="10000"/>
                            </a:schemeClr>
                          </a:solidFill>
                          <a:effectLst/>
                          <a:latin typeface="Calibri"/>
                        </a:rPr>
                        <a:t>77</a:t>
                      </a:r>
                      <a:endParaRPr lang="id-ID" sz="1800" b="1" i="0" u="none" strike="noStrike" dirty="0">
                        <a:solidFill>
                          <a:schemeClr val="bg2">
                            <a:lumMod val="10000"/>
                          </a:schemeClr>
                        </a:solidFill>
                        <a:effectLst/>
                        <a:latin typeface="Calibri"/>
                      </a:endParaRPr>
                    </a:p>
                  </a:txBody>
                  <a:tcPr marL="9525" marR="9525" marT="9525" marB="0" anchor="ctr">
                    <a:lnL>
                      <a:noFill/>
                    </a:lnL>
                    <a:lnR>
                      <a:noFill/>
                    </a:lnR>
                    <a:lnT w="6350" cap="flat" cmpd="sng" algn="ctr">
                      <a:solidFill>
                        <a:srgbClr val="95B3D7"/>
                      </a:solidFill>
                      <a:prstDash val="solid"/>
                      <a:round/>
                      <a:headEnd type="none" w="med" len="med"/>
                      <a:tailEnd type="none" w="med" len="med"/>
                    </a:lnT>
                    <a:lnB>
                      <a:noFill/>
                    </a:lnB>
                    <a:solidFill>
                      <a:srgbClr val="DCE6F1"/>
                    </a:solidFill>
                  </a:tcPr>
                </a:tc>
              </a:tr>
            </a:tbl>
          </a:graphicData>
        </a:graphic>
      </p:graphicFrame>
    </p:spTree>
    <p:extLst>
      <p:ext uri="{BB962C8B-B14F-4D97-AF65-F5344CB8AC3E}">
        <p14:creationId xmlns:p14="http://schemas.microsoft.com/office/powerpoint/2010/main" val="84864885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3528" y="116632"/>
            <a:ext cx="8712968" cy="830997"/>
          </a:xfrm>
          <a:prstGeom prst="rect">
            <a:avLst/>
          </a:prstGeom>
        </p:spPr>
        <p:txBody>
          <a:bodyPr wrap="square">
            <a:spAutoFit/>
          </a:bodyPr>
          <a:lstStyle/>
          <a:p>
            <a:r>
              <a:rPr lang="id-ID" sz="2400" smtClean="0">
                <a:solidFill>
                  <a:schemeClr val="bg2">
                    <a:lumMod val="10000"/>
                  </a:schemeClr>
                </a:solidFill>
              </a:rPr>
              <a:t>KARAKTERISTIK RESPONDEN MENURUT TINGKAT PENDIDIKAN TERAKHIR, MASA KERJA, DAN PROVINSI </a:t>
            </a:r>
          </a:p>
        </p:txBody>
      </p:sp>
      <p:graphicFrame>
        <p:nvGraphicFramePr>
          <p:cNvPr id="3" name="Table 2"/>
          <p:cNvGraphicFramePr>
            <a:graphicFrameLocks noGrp="1"/>
          </p:cNvGraphicFramePr>
          <p:nvPr>
            <p:extLst>
              <p:ext uri="{D42A27DB-BD31-4B8C-83A1-F6EECF244321}">
                <p14:modId xmlns:p14="http://schemas.microsoft.com/office/powerpoint/2010/main" val="4021056659"/>
              </p:ext>
            </p:extLst>
          </p:nvPr>
        </p:nvGraphicFramePr>
        <p:xfrm>
          <a:off x="611560" y="1090419"/>
          <a:ext cx="7848874" cy="2304256"/>
        </p:xfrm>
        <a:graphic>
          <a:graphicData uri="http://schemas.openxmlformats.org/drawingml/2006/table">
            <a:tbl>
              <a:tblPr/>
              <a:tblGrid>
                <a:gridCol w="1573521"/>
                <a:gridCol w="1030282"/>
                <a:gridCol w="1030282"/>
                <a:gridCol w="1030282"/>
                <a:gridCol w="1030282"/>
                <a:gridCol w="1030282"/>
                <a:gridCol w="1123943"/>
              </a:tblGrid>
              <a:tr h="288032">
                <a:tc rowSpan="2">
                  <a:txBody>
                    <a:bodyPr/>
                    <a:lstStyle/>
                    <a:p>
                      <a:pPr algn="ctr" fontAlgn="b"/>
                      <a:r>
                        <a:rPr lang="id-ID" sz="1600" b="1" i="0" u="none" strike="noStrike" dirty="0">
                          <a:solidFill>
                            <a:srgbClr val="000000"/>
                          </a:solidFill>
                          <a:effectLst/>
                          <a:latin typeface="Calibri"/>
                        </a:rPr>
                        <a:t>PDDK_AKHIR</a:t>
                      </a:r>
                    </a:p>
                  </a:txBody>
                  <a:tcPr marL="9525" marR="9525" marT="9525" marB="0" anchor="ctr">
                    <a:lnL>
                      <a:noFill/>
                    </a:lnL>
                    <a:lnR>
                      <a:noFill/>
                    </a:lnR>
                    <a:lnT>
                      <a:noFill/>
                    </a:lnT>
                    <a:lnB w="6350" cap="flat" cmpd="sng" algn="ctr">
                      <a:solidFill>
                        <a:srgbClr val="95B3D7"/>
                      </a:solidFill>
                      <a:prstDash val="solid"/>
                      <a:round/>
                      <a:headEnd type="none" w="med" len="med"/>
                      <a:tailEnd type="none" w="med" len="med"/>
                    </a:lnB>
                    <a:solidFill>
                      <a:srgbClr val="DCE6F1"/>
                    </a:solidFill>
                  </a:tcPr>
                </a:tc>
                <a:tc gridSpan="5">
                  <a:txBody>
                    <a:bodyPr/>
                    <a:lstStyle/>
                    <a:p>
                      <a:pPr algn="ctr" fontAlgn="b"/>
                      <a:r>
                        <a:rPr lang="id-ID" sz="1600" b="1" i="0" u="none" strike="noStrike" dirty="0">
                          <a:solidFill>
                            <a:srgbClr val="000000"/>
                          </a:solidFill>
                          <a:effectLst/>
                          <a:latin typeface="Calibri"/>
                        </a:rPr>
                        <a:t>Provinsi</a:t>
                      </a:r>
                    </a:p>
                  </a:txBody>
                  <a:tcPr marL="9525" marR="9525" marT="9525" marB="0" anchor="b">
                    <a:lnL>
                      <a:noFill/>
                    </a:lnL>
                    <a:lnR>
                      <a:noFill/>
                    </a:lnR>
                    <a:lnT>
                      <a:noFill/>
                    </a:lnT>
                    <a:lnB w="12700" cap="flat" cmpd="sng" algn="ctr">
                      <a:solidFill>
                        <a:schemeClr val="tx1"/>
                      </a:solidFill>
                      <a:prstDash val="solid"/>
                      <a:round/>
                      <a:headEnd type="none" w="med" len="med"/>
                      <a:tailEnd type="none" w="med" len="med"/>
                    </a:lnB>
                    <a:solidFill>
                      <a:srgbClr val="DCE6F1"/>
                    </a:solidFill>
                  </a:tcPr>
                </a:tc>
                <a:tc hMerge="1">
                  <a:txBody>
                    <a:bodyPr/>
                    <a:lstStyle/>
                    <a:p>
                      <a:pPr algn="l" fontAlgn="b"/>
                      <a:endParaRPr lang="id-ID" sz="1100" b="1" i="0" u="none" strike="noStrike" dirty="0">
                        <a:solidFill>
                          <a:srgbClr val="000000"/>
                        </a:solidFill>
                        <a:effectLst/>
                        <a:latin typeface="Calibri"/>
                      </a:endParaRPr>
                    </a:p>
                  </a:txBody>
                  <a:tcPr marL="9525" marR="9525" marT="9525" marB="0" anchor="b">
                    <a:lnL>
                      <a:noFill/>
                    </a:lnL>
                    <a:lnR>
                      <a:noFill/>
                    </a:lnR>
                    <a:lnT>
                      <a:noFill/>
                    </a:lnT>
                    <a:lnB>
                      <a:noFill/>
                    </a:lnB>
                    <a:solidFill>
                      <a:srgbClr val="DCE6F1"/>
                    </a:solidFill>
                  </a:tcPr>
                </a:tc>
                <a:tc hMerge="1">
                  <a:txBody>
                    <a:bodyPr/>
                    <a:lstStyle/>
                    <a:p>
                      <a:pPr algn="l" fontAlgn="b"/>
                      <a:endParaRPr lang="id-ID" sz="1100" b="1" i="0" u="none" strike="noStrike" dirty="0">
                        <a:solidFill>
                          <a:srgbClr val="000000"/>
                        </a:solidFill>
                        <a:effectLst/>
                        <a:latin typeface="Calibri"/>
                      </a:endParaRPr>
                    </a:p>
                  </a:txBody>
                  <a:tcPr marL="9525" marR="9525" marT="9525" marB="0" anchor="b">
                    <a:lnL>
                      <a:noFill/>
                    </a:lnL>
                    <a:lnR>
                      <a:noFill/>
                    </a:lnR>
                    <a:lnT>
                      <a:noFill/>
                    </a:lnT>
                    <a:lnB>
                      <a:noFill/>
                    </a:lnB>
                    <a:solidFill>
                      <a:srgbClr val="DCE6F1"/>
                    </a:solidFill>
                  </a:tcPr>
                </a:tc>
                <a:tc hMerge="1">
                  <a:txBody>
                    <a:bodyPr/>
                    <a:lstStyle/>
                    <a:p>
                      <a:pPr algn="l" fontAlgn="b"/>
                      <a:endParaRPr lang="id-ID" sz="1100" b="1" i="0" u="none" strike="noStrike" dirty="0">
                        <a:solidFill>
                          <a:srgbClr val="000000"/>
                        </a:solidFill>
                        <a:effectLst/>
                        <a:latin typeface="Calibri"/>
                      </a:endParaRPr>
                    </a:p>
                  </a:txBody>
                  <a:tcPr marL="9525" marR="9525" marT="9525" marB="0" anchor="b">
                    <a:lnL>
                      <a:noFill/>
                    </a:lnL>
                    <a:lnR>
                      <a:noFill/>
                    </a:lnR>
                    <a:lnT>
                      <a:noFill/>
                    </a:lnT>
                    <a:lnB>
                      <a:noFill/>
                    </a:lnB>
                    <a:solidFill>
                      <a:srgbClr val="DCE6F1"/>
                    </a:solidFill>
                  </a:tcPr>
                </a:tc>
                <a:tc hMerge="1">
                  <a:txBody>
                    <a:bodyPr/>
                    <a:lstStyle/>
                    <a:p>
                      <a:pPr algn="l" fontAlgn="b"/>
                      <a:endParaRPr lang="id-ID" sz="1100" b="1" i="0" u="none" strike="noStrike" dirty="0">
                        <a:solidFill>
                          <a:srgbClr val="000000"/>
                        </a:solidFill>
                        <a:effectLst/>
                        <a:latin typeface="Calibri"/>
                      </a:endParaRPr>
                    </a:p>
                  </a:txBody>
                  <a:tcPr marL="9525" marR="9525" marT="9525" marB="0" anchor="b">
                    <a:lnL>
                      <a:noFill/>
                    </a:lnL>
                    <a:lnR>
                      <a:noFill/>
                    </a:lnR>
                    <a:lnT>
                      <a:noFill/>
                    </a:lnT>
                    <a:lnB>
                      <a:noFill/>
                    </a:lnB>
                    <a:solidFill>
                      <a:srgbClr val="DCE6F1"/>
                    </a:solidFill>
                  </a:tcPr>
                </a:tc>
                <a:tc rowSpan="2">
                  <a:txBody>
                    <a:bodyPr/>
                    <a:lstStyle/>
                    <a:p>
                      <a:pPr algn="ctr" fontAlgn="b"/>
                      <a:r>
                        <a:rPr lang="id-ID" sz="1600" b="1" i="0" u="none" strike="noStrike" dirty="0" smtClean="0">
                          <a:solidFill>
                            <a:srgbClr val="000000"/>
                          </a:solidFill>
                          <a:effectLst/>
                          <a:latin typeface="Calibri"/>
                        </a:rPr>
                        <a:t>Total</a:t>
                      </a:r>
                      <a:endParaRPr lang="id-ID" sz="1600" b="1" i="0" u="none" strike="noStrike" dirty="0">
                        <a:solidFill>
                          <a:srgbClr val="000000"/>
                        </a:solidFill>
                        <a:effectLst/>
                        <a:latin typeface="Calibri"/>
                      </a:endParaRPr>
                    </a:p>
                  </a:txBody>
                  <a:tcPr marL="9525" marR="9525" marT="9525" marB="0" anchor="ctr">
                    <a:lnL>
                      <a:noFill/>
                    </a:lnL>
                    <a:lnR>
                      <a:noFill/>
                    </a:lnR>
                    <a:lnT>
                      <a:noFill/>
                    </a:lnT>
                    <a:lnB w="6350" cap="flat" cmpd="sng" algn="ctr">
                      <a:solidFill>
                        <a:srgbClr val="95B3D7"/>
                      </a:solidFill>
                      <a:prstDash val="solid"/>
                      <a:round/>
                      <a:headEnd type="none" w="med" len="med"/>
                      <a:tailEnd type="none" w="med" len="med"/>
                    </a:lnB>
                    <a:solidFill>
                      <a:srgbClr val="DCE6F1"/>
                    </a:solidFill>
                  </a:tcPr>
                </a:tc>
              </a:tr>
              <a:tr h="288032">
                <a:tc vMerge="1">
                  <a:txBody>
                    <a:bodyPr/>
                    <a:lstStyle/>
                    <a:p>
                      <a:pPr algn="l" fontAlgn="b"/>
                      <a:endParaRPr lang="id-ID" sz="1100" b="1" i="0" u="none" strike="noStrike" dirty="0">
                        <a:solidFill>
                          <a:srgbClr val="000000"/>
                        </a:solidFill>
                        <a:effectLst/>
                        <a:latin typeface="Calibri"/>
                      </a:endParaRPr>
                    </a:p>
                  </a:txBody>
                  <a:tcPr marL="9525" marR="9525" marT="9525" marB="0" anchor="b">
                    <a:lnL>
                      <a:noFill/>
                    </a:lnL>
                    <a:lnR>
                      <a:noFill/>
                    </a:lnR>
                    <a:lnT>
                      <a:noFill/>
                    </a:lnT>
                    <a:lnB w="6350" cap="flat" cmpd="sng" algn="ctr">
                      <a:solidFill>
                        <a:srgbClr val="95B3D7"/>
                      </a:solidFill>
                      <a:prstDash val="solid"/>
                      <a:round/>
                      <a:headEnd type="none" w="med" len="med"/>
                      <a:tailEnd type="none" w="med" len="med"/>
                    </a:lnB>
                    <a:solidFill>
                      <a:srgbClr val="DCE6F1"/>
                    </a:solidFill>
                  </a:tcPr>
                </a:tc>
                <a:tc>
                  <a:txBody>
                    <a:bodyPr/>
                    <a:lstStyle/>
                    <a:p>
                      <a:pPr algn="ctr" fontAlgn="b"/>
                      <a:r>
                        <a:rPr lang="id-ID" sz="1600" b="1" i="0" u="none" strike="noStrike" dirty="0">
                          <a:solidFill>
                            <a:srgbClr val="000000"/>
                          </a:solidFill>
                          <a:effectLst/>
                          <a:latin typeface="Calibri"/>
                        </a:rPr>
                        <a:t>Lampung</a:t>
                      </a:r>
                    </a:p>
                  </a:txBody>
                  <a:tcPr marL="9525" marR="9525" marT="9525" marB="0" anchor="ctr">
                    <a:lnL>
                      <a:noFill/>
                    </a:lnL>
                    <a:lnR>
                      <a:noFill/>
                    </a:lnR>
                    <a:lnT w="12700" cap="flat" cmpd="sng" algn="ctr">
                      <a:solidFill>
                        <a:schemeClr val="tx1"/>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CE6F1"/>
                    </a:solidFill>
                  </a:tcPr>
                </a:tc>
                <a:tc>
                  <a:txBody>
                    <a:bodyPr/>
                    <a:lstStyle/>
                    <a:p>
                      <a:pPr algn="ctr" fontAlgn="b"/>
                      <a:r>
                        <a:rPr lang="id-ID" sz="1600" b="1" i="0" u="none" strike="noStrike" dirty="0">
                          <a:solidFill>
                            <a:srgbClr val="000000"/>
                          </a:solidFill>
                          <a:effectLst/>
                          <a:latin typeface="Calibri"/>
                        </a:rPr>
                        <a:t>NTT</a:t>
                      </a:r>
                    </a:p>
                  </a:txBody>
                  <a:tcPr marL="9525" marR="9525" marT="9525" marB="0" anchor="ctr">
                    <a:lnL>
                      <a:noFill/>
                    </a:lnL>
                    <a:lnR>
                      <a:noFill/>
                    </a:lnR>
                    <a:lnT w="12700" cap="flat" cmpd="sng" algn="ctr">
                      <a:solidFill>
                        <a:schemeClr val="tx1"/>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CE6F1"/>
                    </a:solidFill>
                  </a:tcPr>
                </a:tc>
                <a:tc>
                  <a:txBody>
                    <a:bodyPr/>
                    <a:lstStyle/>
                    <a:p>
                      <a:pPr algn="ctr" fontAlgn="b"/>
                      <a:r>
                        <a:rPr lang="id-ID" sz="1600" b="1" i="0" u="none" strike="noStrike" dirty="0">
                          <a:solidFill>
                            <a:srgbClr val="000000"/>
                          </a:solidFill>
                          <a:effectLst/>
                          <a:latin typeface="Calibri"/>
                        </a:rPr>
                        <a:t>Papua</a:t>
                      </a:r>
                    </a:p>
                  </a:txBody>
                  <a:tcPr marL="9525" marR="9525" marT="9525" marB="0" anchor="ctr">
                    <a:lnL>
                      <a:noFill/>
                    </a:lnL>
                    <a:lnR>
                      <a:noFill/>
                    </a:lnR>
                    <a:lnT w="12700" cap="flat" cmpd="sng" algn="ctr">
                      <a:solidFill>
                        <a:schemeClr val="tx1"/>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CE6F1"/>
                    </a:solidFill>
                  </a:tcPr>
                </a:tc>
                <a:tc>
                  <a:txBody>
                    <a:bodyPr/>
                    <a:lstStyle/>
                    <a:p>
                      <a:pPr algn="ctr" fontAlgn="b"/>
                      <a:r>
                        <a:rPr lang="id-ID" sz="1600" b="1" i="0" u="none" strike="noStrike" dirty="0">
                          <a:solidFill>
                            <a:srgbClr val="000000"/>
                          </a:solidFill>
                          <a:effectLst/>
                          <a:latin typeface="Calibri"/>
                        </a:rPr>
                        <a:t>Sultra</a:t>
                      </a:r>
                    </a:p>
                  </a:txBody>
                  <a:tcPr marL="9525" marR="9525" marT="9525" marB="0" anchor="ctr">
                    <a:lnL>
                      <a:noFill/>
                    </a:lnL>
                    <a:lnR>
                      <a:noFill/>
                    </a:lnR>
                    <a:lnT w="12700" cap="flat" cmpd="sng" algn="ctr">
                      <a:solidFill>
                        <a:schemeClr val="tx1"/>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CE6F1"/>
                    </a:solidFill>
                  </a:tcPr>
                </a:tc>
                <a:tc>
                  <a:txBody>
                    <a:bodyPr/>
                    <a:lstStyle/>
                    <a:p>
                      <a:pPr algn="ctr" fontAlgn="b"/>
                      <a:r>
                        <a:rPr lang="id-ID" sz="1600" b="1" i="0" u="none" strike="noStrike" dirty="0">
                          <a:solidFill>
                            <a:srgbClr val="000000"/>
                          </a:solidFill>
                          <a:effectLst/>
                          <a:latin typeface="Calibri"/>
                        </a:rPr>
                        <a:t>KalSel</a:t>
                      </a:r>
                    </a:p>
                  </a:txBody>
                  <a:tcPr marL="9525" marR="9525" marT="9525" marB="0" anchor="ctr">
                    <a:lnL>
                      <a:noFill/>
                    </a:lnL>
                    <a:lnR>
                      <a:noFill/>
                    </a:lnR>
                    <a:lnT w="12700" cap="flat" cmpd="sng" algn="ctr">
                      <a:solidFill>
                        <a:schemeClr val="tx1"/>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CE6F1"/>
                    </a:solidFill>
                  </a:tcPr>
                </a:tc>
                <a:tc vMerge="1">
                  <a:txBody>
                    <a:bodyPr/>
                    <a:lstStyle/>
                    <a:p>
                      <a:pPr algn="l" fontAlgn="b"/>
                      <a:endParaRPr lang="id-ID" sz="1100" b="1" i="0" u="none" strike="noStrike" dirty="0">
                        <a:solidFill>
                          <a:srgbClr val="000000"/>
                        </a:solidFill>
                        <a:effectLst/>
                        <a:latin typeface="Calibri"/>
                      </a:endParaRPr>
                    </a:p>
                  </a:txBody>
                  <a:tcPr marL="9525" marR="9525" marT="9525" marB="0" anchor="b">
                    <a:lnL>
                      <a:noFill/>
                    </a:lnL>
                    <a:lnR>
                      <a:noFill/>
                    </a:lnR>
                    <a:lnT>
                      <a:noFill/>
                    </a:lnT>
                    <a:lnB w="6350" cap="flat" cmpd="sng" algn="ctr">
                      <a:solidFill>
                        <a:srgbClr val="95B3D7"/>
                      </a:solidFill>
                      <a:prstDash val="solid"/>
                      <a:round/>
                      <a:headEnd type="none" w="med" len="med"/>
                      <a:tailEnd type="none" w="med" len="med"/>
                    </a:lnB>
                    <a:solidFill>
                      <a:srgbClr val="DCE6F1"/>
                    </a:solidFill>
                  </a:tcPr>
                </a:tc>
              </a:tr>
              <a:tr h="288032">
                <a:tc>
                  <a:txBody>
                    <a:bodyPr/>
                    <a:lstStyle/>
                    <a:p>
                      <a:pPr algn="ctr" fontAlgn="b"/>
                      <a:r>
                        <a:rPr lang="id-ID" sz="1600" b="0" i="0" u="none" strike="noStrike">
                          <a:solidFill>
                            <a:srgbClr val="000000"/>
                          </a:solidFill>
                          <a:effectLst/>
                          <a:latin typeface="Calibri"/>
                        </a:rPr>
                        <a:t>SMA/SEDERAJAD</a:t>
                      </a:r>
                    </a:p>
                  </a:txBody>
                  <a:tcPr marL="9525" marR="9525" marT="9525" marB="0" anchor="b">
                    <a:lnL>
                      <a:noFill/>
                    </a:lnL>
                    <a:lnR>
                      <a:noFill/>
                    </a:lnR>
                    <a:lnT w="6350" cap="flat" cmpd="sng" algn="ctr">
                      <a:solidFill>
                        <a:srgbClr val="95B3D7"/>
                      </a:solidFill>
                      <a:prstDash val="solid"/>
                      <a:round/>
                      <a:headEnd type="none" w="med" len="med"/>
                      <a:tailEnd type="none" w="med" len="med"/>
                    </a:lnT>
                    <a:lnB>
                      <a:noFill/>
                    </a:lnB>
                  </a:tcPr>
                </a:tc>
                <a:tc>
                  <a:txBody>
                    <a:bodyPr/>
                    <a:lstStyle/>
                    <a:p>
                      <a:pPr algn="ctr" fontAlgn="b"/>
                      <a:r>
                        <a:rPr lang="id-ID" sz="1600" b="0" i="0" u="none" strike="noStrike">
                          <a:solidFill>
                            <a:srgbClr val="000000"/>
                          </a:solidFill>
                          <a:effectLst/>
                          <a:latin typeface="Calibri"/>
                        </a:rPr>
                        <a:t>1 </a:t>
                      </a:r>
                    </a:p>
                  </a:txBody>
                  <a:tcPr marL="9525" marR="9525" marT="9525" marB="0" anchor="b">
                    <a:lnL>
                      <a:noFill/>
                    </a:lnL>
                    <a:lnR>
                      <a:noFill/>
                    </a:lnR>
                    <a:lnT w="6350" cap="flat" cmpd="sng" algn="ctr">
                      <a:solidFill>
                        <a:srgbClr val="95B3D7"/>
                      </a:solidFill>
                      <a:prstDash val="solid"/>
                      <a:round/>
                      <a:headEnd type="none" w="med" len="med"/>
                      <a:tailEnd type="none" w="med" len="med"/>
                    </a:lnT>
                    <a:lnB>
                      <a:noFill/>
                    </a:lnB>
                  </a:tcPr>
                </a:tc>
                <a:tc>
                  <a:txBody>
                    <a:bodyPr/>
                    <a:lstStyle/>
                    <a:p>
                      <a:pPr algn="ctr" fontAlgn="b"/>
                      <a:r>
                        <a:rPr lang="id-ID" sz="1600" b="0" i="0" u="none" strike="noStrike">
                          <a:solidFill>
                            <a:srgbClr val="000000"/>
                          </a:solidFill>
                          <a:effectLst/>
                          <a:latin typeface="Calibri"/>
                        </a:rPr>
                        <a:t>1 </a:t>
                      </a:r>
                    </a:p>
                  </a:txBody>
                  <a:tcPr marL="9525" marR="9525" marT="9525" marB="0" anchor="b">
                    <a:lnL>
                      <a:noFill/>
                    </a:lnL>
                    <a:lnR>
                      <a:noFill/>
                    </a:lnR>
                    <a:lnT w="6350" cap="flat" cmpd="sng" algn="ctr">
                      <a:solidFill>
                        <a:srgbClr val="95B3D7"/>
                      </a:solidFill>
                      <a:prstDash val="solid"/>
                      <a:round/>
                      <a:headEnd type="none" w="med" len="med"/>
                      <a:tailEnd type="none" w="med" len="med"/>
                    </a:lnT>
                    <a:lnB>
                      <a:noFill/>
                    </a:lnB>
                  </a:tcPr>
                </a:tc>
                <a:tc>
                  <a:txBody>
                    <a:bodyPr/>
                    <a:lstStyle/>
                    <a:p>
                      <a:pPr algn="ctr" fontAlgn="b"/>
                      <a:r>
                        <a:rPr lang="id-ID" sz="1600" b="0" i="0" u="none" strike="noStrike">
                          <a:solidFill>
                            <a:srgbClr val="000000"/>
                          </a:solidFill>
                          <a:effectLst/>
                          <a:latin typeface="Calibri"/>
                        </a:rPr>
                        <a:t>1 </a:t>
                      </a:r>
                    </a:p>
                  </a:txBody>
                  <a:tcPr marL="9525" marR="9525" marT="9525" marB="0" anchor="b">
                    <a:lnL>
                      <a:noFill/>
                    </a:lnL>
                    <a:lnR>
                      <a:noFill/>
                    </a:lnR>
                    <a:lnT w="6350" cap="flat" cmpd="sng" algn="ctr">
                      <a:solidFill>
                        <a:srgbClr val="95B3D7"/>
                      </a:solidFill>
                      <a:prstDash val="solid"/>
                      <a:round/>
                      <a:headEnd type="none" w="med" len="med"/>
                      <a:tailEnd type="none" w="med" len="med"/>
                    </a:lnT>
                    <a:lnB>
                      <a:noFill/>
                    </a:lnB>
                  </a:tcPr>
                </a:tc>
                <a:tc>
                  <a:txBody>
                    <a:bodyPr/>
                    <a:lstStyle/>
                    <a:p>
                      <a:pPr algn="ctr" fontAlgn="b"/>
                      <a:r>
                        <a:rPr lang="id-ID" sz="1600" b="0" i="0" u="none" strike="noStrike">
                          <a:solidFill>
                            <a:srgbClr val="000000"/>
                          </a:solidFill>
                          <a:effectLst/>
                          <a:latin typeface="Calibri"/>
                        </a:rPr>
                        <a:t>5 </a:t>
                      </a:r>
                    </a:p>
                  </a:txBody>
                  <a:tcPr marL="9525" marR="9525" marT="9525" marB="0" anchor="b">
                    <a:lnL>
                      <a:noFill/>
                    </a:lnL>
                    <a:lnR>
                      <a:noFill/>
                    </a:lnR>
                    <a:lnT w="6350" cap="flat" cmpd="sng" algn="ctr">
                      <a:solidFill>
                        <a:srgbClr val="95B3D7"/>
                      </a:solidFill>
                      <a:prstDash val="solid"/>
                      <a:round/>
                      <a:headEnd type="none" w="med" len="med"/>
                      <a:tailEnd type="none" w="med" len="med"/>
                    </a:lnT>
                    <a:lnB>
                      <a:noFill/>
                    </a:lnB>
                  </a:tcPr>
                </a:tc>
                <a:tc>
                  <a:txBody>
                    <a:bodyPr/>
                    <a:lstStyle/>
                    <a:p>
                      <a:pPr algn="ctr" fontAlgn="b"/>
                      <a:r>
                        <a:rPr lang="id-ID" sz="1600" b="0" i="0" u="none" strike="noStrike">
                          <a:solidFill>
                            <a:srgbClr val="000000"/>
                          </a:solidFill>
                          <a:effectLst/>
                          <a:latin typeface="Calibri"/>
                        </a:rPr>
                        <a:t>3 </a:t>
                      </a:r>
                    </a:p>
                  </a:txBody>
                  <a:tcPr marL="9525" marR="9525" marT="9525" marB="0" anchor="b">
                    <a:lnL>
                      <a:noFill/>
                    </a:lnL>
                    <a:lnR>
                      <a:noFill/>
                    </a:lnR>
                    <a:lnT w="6350" cap="flat" cmpd="sng" algn="ctr">
                      <a:solidFill>
                        <a:srgbClr val="95B3D7"/>
                      </a:solidFill>
                      <a:prstDash val="solid"/>
                      <a:round/>
                      <a:headEnd type="none" w="med" len="med"/>
                      <a:tailEnd type="none" w="med" len="med"/>
                    </a:lnT>
                    <a:lnB>
                      <a:noFill/>
                    </a:lnB>
                  </a:tcPr>
                </a:tc>
                <a:tc>
                  <a:txBody>
                    <a:bodyPr/>
                    <a:lstStyle/>
                    <a:p>
                      <a:pPr algn="ctr" fontAlgn="b"/>
                      <a:r>
                        <a:rPr lang="id-ID" sz="1600" b="0" i="0" u="none" strike="noStrike">
                          <a:solidFill>
                            <a:srgbClr val="000000"/>
                          </a:solidFill>
                          <a:effectLst/>
                          <a:latin typeface="Calibri"/>
                        </a:rPr>
                        <a:t>11 </a:t>
                      </a:r>
                    </a:p>
                  </a:txBody>
                  <a:tcPr marL="9525" marR="9525" marT="9525" marB="0" anchor="b">
                    <a:lnL>
                      <a:noFill/>
                    </a:lnL>
                    <a:lnR>
                      <a:noFill/>
                    </a:lnR>
                    <a:lnT w="6350" cap="flat" cmpd="sng" algn="ctr">
                      <a:solidFill>
                        <a:srgbClr val="95B3D7"/>
                      </a:solidFill>
                      <a:prstDash val="solid"/>
                      <a:round/>
                      <a:headEnd type="none" w="med" len="med"/>
                      <a:tailEnd type="none" w="med" len="med"/>
                    </a:lnT>
                    <a:lnB>
                      <a:noFill/>
                    </a:lnB>
                  </a:tcPr>
                </a:tc>
              </a:tr>
              <a:tr h="288032">
                <a:tc>
                  <a:txBody>
                    <a:bodyPr/>
                    <a:lstStyle/>
                    <a:p>
                      <a:pPr algn="ctr" fontAlgn="b"/>
                      <a:r>
                        <a:rPr lang="id-ID" sz="1600" b="0" i="0" u="none" strike="noStrike">
                          <a:solidFill>
                            <a:srgbClr val="000000"/>
                          </a:solidFill>
                          <a:effectLst/>
                          <a:latin typeface="Calibri"/>
                        </a:rPr>
                        <a:t>D1</a:t>
                      </a:r>
                    </a:p>
                  </a:txBody>
                  <a:tcPr marL="9525" marR="9525" marT="9525" marB="0" anchor="b">
                    <a:lnL>
                      <a:noFill/>
                    </a:lnL>
                    <a:lnR>
                      <a:noFill/>
                    </a:lnR>
                    <a:lnT>
                      <a:noFill/>
                    </a:lnT>
                    <a:lnB>
                      <a:noFill/>
                    </a:lnB>
                  </a:tcPr>
                </a:tc>
                <a:tc>
                  <a:txBody>
                    <a:bodyPr/>
                    <a:lstStyle/>
                    <a:p>
                      <a:pPr algn="ctr" fontAlgn="b"/>
                      <a:r>
                        <a:rPr lang="id-ID" sz="1600" b="0" i="0" u="none" strike="noStrike">
                          <a:solidFill>
                            <a:srgbClr val="000000"/>
                          </a:solidFill>
                          <a:effectLst/>
                          <a:latin typeface="Calibri"/>
                        </a:rPr>
                        <a:t>1 </a:t>
                      </a:r>
                    </a:p>
                  </a:txBody>
                  <a:tcPr marL="9525" marR="9525" marT="9525" marB="0" anchor="b">
                    <a:lnL>
                      <a:noFill/>
                    </a:lnL>
                    <a:lnR>
                      <a:noFill/>
                    </a:lnR>
                    <a:lnT>
                      <a:noFill/>
                    </a:lnT>
                    <a:lnB>
                      <a:noFill/>
                    </a:lnB>
                  </a:tcPr>
                </a:tc>
                <a:tc>
                  <a:txBody>
                    <a:bodyPr/>
                    <a:lstStyle/>
                    <a:p>
                      <a:pPr algn="ctr" fontAlgn="b"/>
                      <a:endParaRPr lang="id-ID" sz="1600" b="0" i="0" u="none" strike="noStrike">
                        <a:solidFill>
                          <a:srgbClr val="000000"/>
                        </a:solidFill>
                        <a:effectLst/>
                        <a:latin typeface="Calibri"/>
                      </a:endParaRPr>
                    </a:p>
                  </a:txBody>
                  <a:tcPr marL="9525" marR="9525" marT="9525" marB="0" anchor="b">
                    <a:lnL>
                      <a:noFill/>
                    </a:lnL>
                    <a:lnR>
                      <a:noFill/>
                    </a:lnR>
                    <a:lnT>
                      <a:noFill/>
                    </a:lnT>
                    <a:lnB>
                      <a:noFill/>
                    </a:lnB>
                  </a:tcPr>
                </a:tc>
                <a:tc>
                  <a:txBody>
                    <a:bodyPr/>
                    <a:lstStyle/>
                    <a:p>
                      <a:pPr algn="ctr" fontAlgn="b"/>
                      <a:endParaRPr lang="id-ID" sz="1600" b="0" i="0" u="none" strike="noStrike">
                        <a:solidFill>
                          <a:srgbClr val="000000"/>
                        </a:solidFill>
                        <a:effectLst/>
                        <a:latin typeface="Calibri"/>
                      </a:endParaRPr>
                    </a:p>
                  </a:txBody>
                  <a:tcPr marL="9525" marR="9525" marT="9525" marB="0" anchor="b">
                    <a:lnL>
                      <a:noFill/>
                    </a:lnL>
                    <a:lnR>
                      <a:noFill/>
                    </a:lnR>
                    <a:lnT>
                      <a:noFill/>
                    </a:lnT>
                    <a:lnB>
                      <a:noFill/>
                    </a:lnB>
                  </a:tcPr>
                </a:tc>
                <a:tc>
                  <a:txBody>
                    <a:bodyPr/>
                    <a:lstStyle/>
                    <a:p>
                      <a:pPr algn="ctr" fontAlgn="b"/>
                      <a:endParaRPr lang="id-ID" sz="1600" b="0" i="0" u="none" strike="noStrike">
                        <a:solidFill>
                          <a:srgbClr val="000000"/>
                        </a:solidFill>
                        <a:effectLst/>
                        <a:latin typeface="Calibri"/>
                      </a:endParaRPr>
                    </a:p>
                  </a:txBody>
                  <a:tcPr marL="9525" marR="9525" marT="9525" marB="0" anchor="b">
                    <a:lnL>
                      <a:noFill/>
                    </a:lnL>
                    <a:lnR>
                      <a:noFill/>
                    </a:lnR>
                    <a:lnT>
                      <a:noFill/>
                    </a:lnT>
                    <a:lnB>
                      <a:noFill/>
                    </a:lnB>
                  </a:tcPr>
                </a:tc>
                <a:tc>
                  <a:txBody>
                    <a:bodyPr/>
                    <a:lstStyle/>
                    <a:p>
                      <a:pPr algn="ctr" fontAlgn="b"/>
                      <a:r>
                        <a:rPr lang="id-ID" sz="1600" b="0" i="0" u="none" strike="noStrike">
                          <a:solidFill>
                            <a:srgbClr val="000000"/>
                          </a:solidFill>
                          <a:effectLst/>
                          <a:latin typeface="Calibri"/>
                        </a:rPr>
                        <a:t>1 </a:t>
                      </a:r>
                    </a:p>
                  </a:txBody>
                  <a:tcPr marL="9525" marR="9525" marT="9525" marB="0" anchor="b">
                    <a:lnL>
                      <a:noFill/>
                    </a:lnL>
                    <a:lnR>
                      <a:noFill/>
                    </a:lnR>
                    <a:lnT>
                      <a:noFill/>
                    </a:lnT>
                    <a:lnB>
                      <a:noFill/>
                    </a:lnB>
                  </a:tcPr>
                </a:tc>
                <a:tc>
                  <a:txBody>
                    <a:bodyPr/>
                    <a:lstStyle/>
                    <a:p>
                      <a:pPr algn="ctr" fontAlgn="b"/>
                      <a:r>
                        <a:rPr lang="id-ID" sz="1600" b="0" i="0" u="none" strike="noStrike">
                          <a:solidFill>
                            <a:srgbClr val="000000"/>
                          </a:solidFill>
                          <a:effectLst/>
                          <a:latin typeface="Calibri"/>
                        </a:rPr>
                        <a:t>2 </a:t>
                      </a:r>
                    </a:p>
                  </a:txBody>
                  <a:tcPr marL="9525" marR="9525" marT="9525" marB="0" anchor="b">
                    <a:lnL>
                      <a:noFill/>
                    </a:lnL>
                    <a:lnR>
                      <a:noFill/>
                    </a:lnR>
                    <a:lnT>
                      <a:noFill/>
                    </a:lnT>
                    <a:lnB>
                      <a:noFill/>
                    </a:lnB>
                  </a:tcPr>
                </a:tc>
              </a:tr>
              <a:tr h="288032">
                <a:tc>
                  <a:txBody>
                    <a:bodyPr/>
                    <a:lstStyle/>
                    <a:p>
                      <a:pPr algn="ctr" fontAlgn="b"/>
                      <a:r>
                        <a:rPr lang="id-ID" sz="1600" b="0" i="0" u="none" strike="noStrike">
                          <a:solidFill>
                            <a:srgbClr val="000000"/>
                          </a:solidFill>
                          <a:effectLst/>
                          <a:latin typeface="Calibri"/>
                        </a:rPr>
                        <a:t>D3</a:t>
                      </a:r>
                    </a:p>
                  </a:txBody>
                  <a:tcPr marL="9525" marR="9525" marT="9525" marB="0" anchor="b">
                    <a:lnL>
                      <a:noFill/>
                    </a:lnL>
                    <a:lnR>
                      <a:noFill/>
                    </a:lnR>
                    <a:lnT>
                      <a:noFill/>
                    </a:lnT>
                    <a:lnB>
                      <a:noFill/>
                    </a:lnB>
                  </a:tcPr>
                </a:tc>
                <a:tc>
                  <a:txBody>
                    <a:bodyPr/>
                    <a:lstStyle/>
                    <a:p>
                      <a:pPr algn="ctr" fontAlgn="b"/>
                      <a:r>
                        <a:rPr lang="id-ID" sz="1600" b="0" i="0" u="none" strike="noStrike">
                          <a:solidFill>
                            <a:srgbClr val="000000"/>
                          </a:solidFill>
                          <a:effectLst/>
                          <a:latin typeface="Calibri"/>
                        </a:rPr>
                        <a:t>7 </a:t>
                      </a:r>
                    </a:p>
                  </a:txBody>
                  <a:tcPr marL="9525" marR="9525" marT="9525" marB="0" anchor="b">
                    <a:lnL>
                      <a:noFill/>
                    </a:lnL>
                    <a:lnR>
                      <a:noFill/>
                    </a:lnR>
                    <a:lnT>
                      <a:noFill/>
                    </a:lnT>
                    <a:lnB>
                      <a:noFill/>
                    </a:lnB>
                  </a:tcPr>
                </a:tc>
                <a:tc>
                  <a:txBody>
                    <a:bodyPr/>
                    <a:lstStyle/>
                    <a:p>
                      <a:pPr algn="ctr" fontAlgn="b"/>
                      <a:r>
                        <a:rPr lang="id-ID" sz="1600" b="0" i="0" u="none" strike="noStrike">
                          <a:solidFill>
                            <a:srgbClr val="000000"/>
                          </a:solidFill>
                          <a:effectLst/>
                          <a:latin typeface="Calibri"/>
                        </a:rPr>
                        <a:t>11 </a:t>
                      </a:r>
                    </a:p>
                  </a:txBody>
                  <a:tcPr marL="9525" marR="9525" marT="9525" marB="0" anchor="b">
                    <a:lnL>
                      <a:noFill/>
                    </a:lnL>
                    <a:lnR>
                      <a:noFill/>
                    </a:lnR>
                    <a:lnT>
                      <a:noFill/>
                    </a:lnT>
                    <a:lnB>
                      <a:noFill/>
                    </a:lnB>
                  </a:tcPr>
                </a:tc>
                <a:tc>
                  <a:txBody>
                    <a:bodyPr/>
                    <a:lstStyle/>
                    <a:p>
                      <a:pPr algn="ctr" fontAlgn="b"/>
                      <a:r>
                        <a:rPr lang="id-ID" sz="1600" b="0" i="0" u="none" strike="noStrike" dirty="0">
                          <a:solidFill>
                            <a:srgbClr val="000000"/>
                          </a:solidFill>
                          <a:effectLst/>
                          <a:latin typeface="Calibri"/>
                        </a:rPr>
                        <a:t>3 </a:t>
                      </a:r>
                    </a:p>
                  </a:txBody>
                  <a:tcPr marL="9525" marR="9525" marT="9525" marB="0" anchor="b">
                    <a:lnL>
                      <a:noFill/>
                    </a:lnL>
                    <a:lnR>
                      <a:noFill/>
                    </a:lnR>
                    <a:lnT>
                      <a:noFill/>
                    </a:lnT>
                    <a:lnB>
                      <a:noFill/>
                    </a:lnB>
                  </a:tcPr>
                </a:tc>
                <a:tc>
                  <a:txBody>
                    <a:bodyPr/>
                    <a:lstStyle/>
                    <a:p>
                      <a:pPr algn="ctr" fontAlgn="b"/>
                      <a:r>
                        <a:rPr lang="id-ID" sz="1600" b="0" i="0" u="none" strike="noStrike">
                          <a:solidFill>
                            <a:srgbClr val="000000"/>
                          </a:solidFill>
                          <a:effectLst/>
                          <a:latin typeface="Calibri"/>
                        </a:rPr>
                        <a:t>7 </a:t>
                      </a:r>
                    </a:p>
                  </a:txBody>
                  <a:tcPr marL="9525" marR="9525" marT="9525" marB="0" anchor="b">
                    <a:lnL>
                      <a:noFill/>
                    </a:lnL>
                    <a:lnR>
                      <a:noFill/>
                    </a:lnR>
                    <a:lnT>
                      <a:noFill/>
                    </a:lnT>
                    <a:lnB>
                      <a:noFill/>
                    </a:lnB>
                  </a:tcPr>
                </a:tc>
                <a:tc>
                  <a:txBody>
                    <a:bodyPr/>
                    <a:lstStyle/>
                    <a:p>
                      <a:pPr algn="ctr" fontAlgn="b"/>
                      <a:r>
                        <a:rPr lang="id-ID" sz="1600" b="0" i="0" u="none" strike="noStrike">
                          <a:solidFill>
                            <a:srgbClr val="000000"/>
                          </a:solidFill>
                          <a:effectLst/>
                          <a:latin typeface="Calibri"/>
                        </a:rPr>
                        <a:t>13 </a:t>
                      </a:r>
                    </a:p>
                  </a:txBody>
                  <a:tcPr marL="9525" marR="9525" marT="9525" marB="0" anchor="b">
                    <a:lnL>
                      <a:noFill/>
                    </a:lnL>
                    <a:lnR>
                      <a:noFill/>
                    </a:lnR>
                    <a:lnT>
                      <a:noFill/>
                    </a:lnT>
                    <a:lnB>
                      <a:noFill/>
                    </a:lnB>
                  </a:tcPr>
                </a:tc>
                <a:tc>
                  <a:txBody>
                    <a:bodyPr/>
                    <a:lstStyle/>
                    <a:p>
                      <a:pPr algn="ctr" fontAlgn="b"/>
                      <a:r>
                        <a:rPr lang="id-ID" sz="1600" b="0" i="0" u="none" strike="noStrike">
                          <a:solidFill>
                            <a:srgbClr val="000000"/>
                          </a:solidFill>
                          <a:effectLst/>
                          <a:latin typeface="Calibri"/>
                        </a:rPr>
                        <a:t>41 </a:t>
                      </a:r>
                    </a:p>
                  </a:txBody>
                  <a:tcPr marL="9525" marR="9525" marT="9525" marB="0" anchor="b">
                    <a:lnL>
                      <a:noFill/>
                    </a:lnL>
                    <a:lnR>
                      <a:noFill/>
                    </a:lnR>
                    <a:lnT>
                      <a:noFill/>
                    </a:lnT>
                    <a:lnB>
                      <a:noFill/>
                    </a:lnB>
                  </a:tcPr>
                </a:tc>
              </a:tr>
              <a:tr h="288032">
                <a:tc>
                  <a:txBody>
                    <a:bodyPr/>
                    <a:lstStyle/>
                    <a:p>
                      <a:pPr algn="ctr" fontAlgn="b"/>
                      <a:r>
                        <a:rPr lang="id-ID" sz="1600" b="0" i="0" u="none" strike="noStrike">
                          <a:solidFill>
                            <a:srgbClr val="000000"/>
                          </a:solidFill>
                          <a:effectLst/>
                          <a:latin typeface="Calibri"/>
                        </a:rPr>
                        <a:t>D4</a:t>
                      </a:r>
                    </a:p>
                  </a:txBody>
                  <a:tcPr marL="9525" marR="9525" marT="9525" marB="0" anchor="b">
                    <a:lnL>
                      <a:noFill/>
                    </a:lnL>
                    <a:lnR>
                      <a:noFill/>
                    </a:lnR>
                    <a:lnT>
                      <a:noFill/>
                    </a:lnT>
                    <a:lnB>
                      <a:noFill/>
                    </a:lnB>
                  </a:tcPr>
                </a:tc>
                <a:tc>
                  <a:txBody>
                    <a:bodyPr/>
                    <a:lstStyle/>
                    <a:p>
                      <a:pPr algn="ctr" fontAlgn="b"/>
                      <a:r>
                        <a:rPr lang="id-ID" sz="1600" b="0" i="0" u="none" strike="noStrike">
                          <a:solidFill>
                            <a:srgbClr val="000000"/>
                          </a:solidFill>
                          <a:effectLst/>
                          <a:latin typeface="Calibri"/>
                        </a:rPr>
                        <a:t>3 </a:t>
                      </a:r>
                    </a:p>
                  </a:txBody>
                  <a:tcPr marL="9525" marR="9525" marT="9525" marB="0" anchor="b">
                    <a:lnL>
                      <a:noFill/>
                    </a:lnL>
                    <a:lnR>
                      <a:noFill/>
                    </a:lnR>
                    <a:lnT>
                      <a:noFill/>
                    </a:lnT>
                    <a:lnB>
                      <a:noFill/>
                    </a:lnB>
                  </a:tcPr>
                </a:tc>
                <a:tc>
                  <a:txBody>
                    <a:bodyPr/>
                    <a:lstStyle/>
                    <a:p>
                      <a:pPr algn="ctr" fontAlgn="b"/>
                      <a:endParaRPr lang="id-ID" sz="1600" b="0" i="0" u="none" strike="noStrike">
                        <a:solidFill>
                          <a:srgbClr val="000000"/>
                        </a:solidFill>
                        <a:effectLst/>
                        <a:latin typeface="Calibri"/>
                      </a:endParaRPr>
                    </a:p>
                  </a:txBody>
                  <a:tcPr marL="9525" marR="9525" marT="9525" marB="0" anchor="b">
                    <a:lnL>
                      <a:noFill/>
                    </a:lnL>
                    <a:lnR>
                      <a:noFill/>
                    </a:lnR>
                    <a:lnT>
                      <a:noFill/>
                    </a:lnT>
                    <a:lnB>
                      <a:noFill/>
                    </a:lnB>
                  </a:tcPr>
                </a:tc>
                <a:tc>
                  <a:txBody>
                    <a:bodyPr/>
                    <a:lstStyle/>
                    <a:p>
                      <a:pPr algn="ctr" fontAlgn="b"/>
                      <a:endParaRPr lang="id-ID" sz="1600" b="0" i="0" u="none" strike="noStrike" dirty="0">
                        <a:solidFill>
                          <a:srgbClr val="000000"/>
                        </a:solidFill>
                        <a:effectLst/>
                        <a:latin typeface="Calibri"/>
                      </a:endParaRPr>
                    </a:p>
                  </a:txBody>
                  <a:tcPr marL="9525" marR="9525" marT="9525" marB="0" anchor="b">
                    <a:lnL>
                      <a:noFill/>
                    </a:lnL>
                    <a:lnR>
                      <a:noFill/>
                    </a:lnR>
                    <a:lnT>
                      <a:noFill/>
                    </a:lnT>
                    <a:lnB>
                      <a:noFill/>
                    </a:lnB>
                  </a:tcPr>
                </a:tc>
                <a:tc>
                  <a:txBody>
                    <a:bodyPr/>
                    <a:lstStyle/>
                    <a:p>
                      <a:pPr algn="ctr" fontAlgn="b"/>
                      <a:endParaRPr lang="id-ID" sz="1600" b="0" i="0" u="none" strike="noStrike">
                        <a:solidFill>
                          <a:srgbClr val="000000"/>
                        </a:solidFill>
                        <a:effectLst/>
                        <a:latin typeface="Calibri"/>
                      </a:endParaRPr>
                    </a:p>
                  </a:txBody>
                  <a:tcPr marL="9525" marR="9525" marT="9525" marB="0" anchor="b">
                    <a:lnL>
                      <a:noFill/>
                    </a:lnL>
                    <a:lnR>
                      <a:noFill/>
                    </a:lnR>
                    <a:lnT>
                      <a:noFill/>
                    </a:lnT>
                    <a:lnB>
                      <a:noFill/>
                    </a:lnB>
                  </a:tcPr>
                </a:tc>
                <a:tc>
                  <a:txBody>
                    <a:bodyPr/>
                    <a:lstStyle/>
                    <a:p>
                      <a:pPr algn="ctr" fontAlgn="b"/>
                      <a:r>
                        <a:rPr lang="id-ID" sz="1600" b="0" i="0" u="none" strike="noStrike">
                          <a:solidFill>
                            <a:srgbClr val="000000"/>
                          </a:solidFill>
                          <a:effectLst/>
                          <a:latin typeface="Calibri"/>
                        </a:rPr>
                        <a:t>1 </a:t>
                      </a:r>
                    </a:p>
                  </a:txBody>
                  <a:tcPr marL="9525" marR="9525" marT="9525" marB="0" anchor="b">
                    <a:lnL>
                      <a:noFill/>
                    </a:lnL>
                    <a:lnR>
                      <a:noFill/>
                    </a:lnR>
                    <a:lnT>
                      <a:noFill/>
                    </a:lnT>
                    <a:lnB>
                      <a:noFill/>
                    </a:lnB>
                  </a:tcPr>
                </a:tc>
                <a:tc>
                  <a:txBody>
                    <a:bodyPr/>
                    <a:lstStyle/>
                    <a:p>
                      <a:pPr algn="ctr" fontAlgn="b"/>
                      <a:r>
                        <a:rPr lang="id-ID" sz="1600" b="0" i="0" u="none" strike="noStrike">
                          <a:solidFill>
                            <a:srgbClr val="000000"/>
                          </a:solidFill>
                          <a:effectLst/>
                          <a:latin typeface="Calibri"/>
                        </a:rPr>
                        <a:t>4 </a:t>
                      </a:r>
                    </a:p>
                  </a:txBody>
                  <a:tcPr marL="9525" marR="9525" marT="9525" marB="0" anchor="b">
                    <a:lnL>
                      <a:noFill/>
                    </a:lnL>
                    <a:lnR>
                      <a:noFill/>
                    </a:lnR>
                    <a:lnT>
                      <a:noFill/>
                    </a:lnT>
                    <a:lnB>
                      <a:noFill/>
                    </a:lnB>
                  </a:tcPr>
                </a:tc>
              </a:tr>
              <a:tr h="288032">
                <a:tc>
                  <a:txBody>
                    <a:bodyPr/>
                    <a:lstStyle/>
                    <a:p>
                      <a:pPr algn="ctr" fontAlgn="b"/>
                      <a:r>
                        <a:rPr lang="id-ID" sz="1600" b="0" i="0" u="none" strike="noStrike">
                          <a:solidFill>
                            <a:srgbClr val="000000"/>
                          </a:solidFill>
                          <a:effectLst/>
                          <a:latin typeface="Calibri"/>
                        </a:rPr>
                        <a:t>S1</a:t>
                      </a:r>
                    </a:p>
                  </a:txBody>
                  <a:tcPr marL="9525" marR="9525" marT="9525" marB="0" anchor="b">
                    <a:lnL>
                      <a:noFill/>
                    </a:lnL>
                    <a:lnR>
                      <a:noFill/>
                    </a:lnR>
                    <a:lnT>
                      <a:noFill/>
                    </a:lnT>
                    <a:lnB w="6350" cap="flat" cmpd="sng" algn="ctr">
                      <a:solidFill>
                        <a:srgbClr val="95B3D7"/>
                      </a:solidFill>
                      <a:prstDash val="solid"/>
                      <a:round/>
                      <a:headEnd type="none" w="med" len="med"/>
                      <a:tailEnd type="none" w="med" len="med"/>
                    </a:lnB>
                  </a:tcPr>
                </a:tc>
                <a:tc>
                  <a:txBody>
                    <a:bodyPr/>
                    <a:lstStyle/>
                    <a:p>
                      <a:pPr algn="ctr" fontAlgn="b"/>
                      <a:r>
                        <a:rPr lang="id-ID" sz="1600" b="0" i="0" u="none" strike="noStrike">
                          <a:solidFill>
                            <a:srgbClr val="000000"/>
                          </a:solidFill>
                          <a:effectLst/>
                          <a:latin typeface="Calibri"/>
                        </a:rPr>
                        <a:t>6 </a:t>
                      </a:r>
                    </a:p>
                  </a:txBody>
                  <a:tcPr marL="9525" marR="9525" marT="9525" marB="0" anchor="b">
                    <a:lnL>
                      <a:noFill/>
                    </a:lnL>
                    <a:lnR>
                      <a:noFill/>
                    </a:lnR>
                    <a:lnT>
                      <a:noFill/>
                    </a:lnT>
                    <a:lnB w="6350" cap="flat" cmpd="sng" algn="ctr">
                      <a:solidFill>
                        <a:srgbClr val="95B3D7"/>
                      </a:solidFill>
                      <a:prstDash val="solid"/>
                      <a:round/>
                      <a:headEnd type="none" w="med" len="med"/>
                      <a:tailEnd type="none" w="med" len="med"/>
                    </a:lnB>
                  </a:tcPr>
                </a:tc>
                <a:tc>
                  <a:txBody>
                    <a:bodyPr/>
                    <a:lstStyle/>
                    <a:p>
                      <a:pPr algn="ctr" fontAlgn="b"/>
                      <a:r>
                        <a:rPr lang="id-ID" sz="1600" b="0" i="0" u="none" strike="noStrike" smtClean="0">
                          <a:solidFill>
                            <a:srgbClr val="000000"/>
                          </a:solidFill>
                          <a:effectLst/>
                          <a:latin typeface="Calibri"/>
                        </a:rPr>
                        <a:t>4</a:t>
                      </a:r>
                      <a:endParaRPr lang="id-ID" sz="1600" b="0" i="0" u="none" strike="noStrike">
                        <a:solidFill>
                          <a:srgbClr val="000000"/>
                        </a:solidFill>
                        <a:effectLst/>
                        <a:latin typeface="Calibri"/>
                      </a:endParaRPr>
                    </a:p>
                  </a:txBody>
                  <a:tcPr marL="9525" marR="9525" marT="9525" marB="0" anchor="b">
                    <a:lnL>
                      <a:noFill/>
                    </a:lnL>
                    <a:lnR>
                      <a:noFill/>
                    </a:lnR>
                    <a:lnT>
                      <a:noFill/>
                    </a:lnT>
                    <a:lnB w="6350" cap="flat" cmpd="sng" algn="ctr">
                      <a:solidFill>
                        <a:srgbClr val="95B3D7"/>
                      </a:solidFill>
                      <a:prstDash val="solid"/>
                      <a:round/>
                      <a:headEnd type="none" w="med" len="med"/>
                      <a:tailEnd type="none" w="med" len="med"/>
                    </a:lnB>
                  </a:tcPr>
                </a:tc>
                <a:tc>
                  <a:txBody>
                    <a:bodyPr/>
                    <a:lstStyle/>
                    <a:p>
                      <a:pPr algn="ctr" fontAlgn="b"/>
                      <a:r>
                        <a:rPr lang="id-ID" sz="1600" b="0" i="0" u="none" strike="noStrike">
                          <a:solidFill>
                            <a:srgbClr val="000000"/>
                          </a:solidFill>
                          <a:effectLst/>
                          <a:latin typeface="Calibri"/>
                        </a:rPr>
                        <a:t>3 </a:t>
                      </a:r>
                    </a:p>
                  </a:txBody>
                  <a:tcPr marL="9525" marR="9525" marT="9525" marB="0" anchor="b">
                    <a:lnL>
                      <a:noFill/>
                    </a:lnL>
                    <a:lnR>
                      <a:noFill/>
                    </a:lnR>
                    <a:lnT>
                      <a:noFill/>
                    </a:lnT>
                    <a:lnB w="6350" cap="flat" cmpd="sng" algn="ctr">
                      <a:solidFill>
                        <a:srgbClr val="95B3D7"/>
                      </a:solidFill>
                      <a:prstDash val="solid"/>
                      <a:round/>
                      <a:headEnd type="none" w="med" len="med"/>
                      <a:tailEnd type="none" w="med" len="med"/>
                    </a:lnB>
                  </a:tcPr>
                </a:tc>
                <a:tc>
                  <a:txBody>
                    <a:bodyPr/>
                    <a:lstStyle/>
                    <a:p>
                      <a:pPr algn="ctr" fontAlgn="b"/>
                      <a:r>
                        <a:rPr lang="id-ID" sz="1600" b="0" i="0" u="none" strike="noStrike">
                          <a:solidFill>
                            <a:srgbClr val="000000"/>
                          </a:solidFill>
                          <a:effectLst/>
                          <a:latin typeface="Calibri"/>
                        </a:rPr>
                        <a:t>5 </a:t>
                      </a:r>
                    </a:p>
                  </a:txBody>
                  <a:tcPr marL="9525" marR="9525" marT="9525" marB="0" anchor="b">
                    <a:lnL>
                      <a:noFill/>
                    </a:lnL>
                    <a:lnR>
                      <a:noFill/>
                    </a:lnR>
                    <a:lnT>
                      <a:noFill/>
                    </a:lnT>
                    <a:lnB w="6350" cap="flat" cmpd="sng" algn="ctr">
                      <a:solidFill>
                        <a:srgbClr val="95B3D7"/>
                      </a:solidFill>
                      <a:prstDash val="solid"/>
                      <a:round/>
                      <a:headEnd type="none" w="med" len="med"/>
                      <a:tailEnd type="none" w="med" len="med"/>
                    </a:lnB>
                  </a:tcPr>
                </a:tc>
                <a:tc>
                  <a:txBody>
                    <a:bodyPr/>
                    <a:lstStyle/>
                    <a:p>
                      <a:pPr algn="ctr" fontAlgn="b"/>
                      <a:r>
                        <a:rPr lang="id-ID" sz="1600" b="0" i="0" u="none" strike="noStrike">
                          <a:solidFill>
                            <a:srgbClr val="000000"/>
                          </a:solidFill>
                          <a:effectLst/>
                          <a:latin typeface="Calibri"/>
                        </a:rPr>
                        <a:t>1 </a:t>
                      </a:r>
                    </a:p>
                  </a:txBody>
                  <a:tcPr marL="9525" marR="9525" marT="9525" marB="0" anchor="b">
                    <a:lnL>
                      <a:noFill/>
                    </a:lnL>
                    <a:lnR>
                      <a:noFill/>
                    </a:lnR>
                    <a:lnT>
                      <a:noFill/>
                    </a:lnT>
                    <a:lnB w="6350" cap="flat" cmpd="sng" algn="ctr">
                      <a:solidFill>
                        <a:srgbClr val="95B3D7"/>
                      </a:solidFill>
                      <a:prstDash val="solid"/>
                      <a:round/>
                      <a:headEnd type="none" w="med" len="med"/>
                      <a:tailEnd type="none" w="med" len="med"/>
                    </a:lnB>
                  </a:tcPr>
                </a:tc>
                <a:tc>
                  <a:txBody>
                    <a:bodyPr/>
                    <a:lstStyle/>
                    <a:p>
                      <a:pPr algn="ctr" fontAlgn="b"/>
                      <a:r>
                        <a:rPr lang="id-ID" sz="1600" b="0" i="0" u="none" strike="noStrike">
                          <a:solidFill>
                            <a:srgbClr val="000000"/>
                          </a:solidFill>
                          <a:effectLst/>
                          <a:latin typeface="Calibri"/>
                        </a:rPr>
                        <a:t>21 </a:t>
                      </a:r>
                    </a:p>
                  </a:txBody>
                  <a:tcPr marL="9525" marR="9525" marT="9525" marB="0" anchor="b">
                    <a:lnL>
                      <a:noFill/>
                    </a:lnL>
                    <a:lnR>
                      <a:noFill/>
                    </a:lnR>
                    <a:lnT>
                      <a:noFill/>
                    </a:lnT>
                    <a:lnB w="6350" cap="flat" cmpd="sng" algn="ctr">
                      <a:solidFill>
                        <a:srgbClr val="95B3D7"/>
                      </a:solidFill>
                      <a:prstDash val="solid"/>
                      <a:round/>
                      <a:headEnd type="none" w="med" len="med"/>
                      <a:tailEnd type="none" w="med" len="med"/>
                    </a:lnB>
                  </a:tcPr>
                </a:tc>
              </a:tr>
              <a:tr h="288032">
                <a:tc>
                  <a:txBody>
                    <a:bodyPr/>
                    <a:lstStyle/>
                    <a:p>
                      <a:pPr algn="ctr" fontAlgn="b"/>
                      <a:r>
                        <a:rPr lang="id-ID" sz="1600" b="1" i="0" u="none" strike="noStrike" dirty="0" smtClean="0">
                          <a:solidFill>
                            <a:srgbClr val="000000"/>
                          </a:solidFill>
                          <a:effectLst/>
                          <a:latin typeface="Calibri"/>
                        </a:rPr>
                        <a:t>Total</a:t>
                      </a:r>
                      <a:endParaRPr lang="id-ID" sz="1600" b="1" i="0" u="none" strike="noStrike" dirty="0">
                        <a:solidFill>
                          <a:srgbClr val="000000"/>
                        </a:solidFill>
                        <a:effectLst/>
                        <a:latin typeface="Calibri"/>
                      </a:endParaRPr>
                    </a:p>
                  </a:txBody>
                  <a:tcPr marL="9525" marR="9525" marT="9525" marB="0" anchor="b">
                    <a:lnL>
                      <a:noFill/>
                    </a:lnL>
                    <a:lnR>
                      <a:noFill/>
                    </a:lnR>
                    <a:lnT w="6350" cap="flat" cmpd="sng" algn="ctr">
                      <a:solidFill>
                        <a:srgbClr val="95B3D7"/>
                      </a:solidFill>
                      <a:prstDash val="solid"/>
                      <a:round/>
                      <a:headEnd type="none" w="med" len="med"/>
                      <a:tailEnd type="none" w="med" len="med"/>
                    </a:lnT>
                    <a:lnB>
                      <a:noFill/>
                    </a:lnB>
                    <a:solidFill>
                      <a:srgbClr val="DCE6F1"/>
                    </a:solidFill>
                  </a:tcPr>
                </a:tc>
                <a:tc>
                  <a:txBody>
                    <a:bodyPr/>
                    <a:lstStyle/>
                    <a:p>
                      <a:pPr algn="ctr" fontAlgn="b"/>
                      <a:r>
                        <a:rPr lang="id-ID" sz="1600" b="1" i="0" u="none" strike="noStrike">
                          <a:solidFill>
                            <a:srgbClr val="000000"/>
                          </a:solidFill>
                          <a:effectLst/>
                          <a:latin typeface="Calibri"/>
                        </a:rPr>
                        <a:t>18 </a:t>
                      </a:r>
                    </a:p>
                  </a:txBody>
                  <a:tcPr marL="9525" marR="9525" marT="9525" marB="0" anchor="b">
                    <a:lnL>
                      <a:noFill/>
                    </a:lnL>
                    <a:lnR>
                      <a:noFill/>
                    </a:lnR>
                    <a:lnT w="6350" cap="flat" cmpd="sng" algn="ctr">
                      <a:solidFill>
                        <a:srgbClr val="95B3D7"/>
                      </a:solidFill>
                      <a:prstDash val="solid"/>
                      <a:round/>
                      <a:headEnd type="none" w="med" len="med"/>
                      <a:tailEnd type="none" w="med" len="med"/>
                    </a:lnT>
                    <a:lnB>
                      <a:noFill/>
                    </a:lnB>
                    <a:solidFill>
                      <a:srgbClr val="DCE6F1"/>
                    </a:solidFill>
                  </a:tcPr>
                </a:tc>
                <a:tc>
                  <a:txBody>
                    <a:bodyPr/>
                    <a:lstStyle/>
                    <a:p>
                      <a:pPr algn="ctr" fontAlgn="b"/>
                      <a:r>
                        <a:rPr lang="id-ID" sz="1600" b="1" i="0" u="none" strike="noStrike" smtClean="0">
                          <a:solidFill>
                            <a:srgbClr val="000000"/>
                          </a:solidFill>
                          <a:effectLst/>
                          <a:latin typeface="Calibri"/>
                        </a:rPr>
                        <a:t>16</a:t>
                      </a:r>
                      <a:endParaRPr lang="id-ID" sz="1600" b="1" i="0" u="none" strike="noStrike">
                        <a:solidFill>
                          <a:srgbClr val="000000"/>
                        </a:solidFill>
                        <a:effectLst/>
                        <a:latin typeface="Calibri"/>
                      </a:endParaRPr>
                    </a:p>
                  </a:txBody>
                  <a:tcPr marL="9525" marR="9525" marT="9525" marB="0" anchor="b">
                    <a:lnL>
                      <a:noFill/>
                    </a:lnL>
                    <a:lnR>
                      <a:noFill/>
                    </a:lnR>
                    <a:lnT w="6350" cap="flat" cmpd="sng" algn="ctr">
                      <a:solidFill>
                        <a:srgbClr val="95B3D7"/>
                      </a:solidFill>
                      <a:prstDash val="solid"/>
                      <a:round/>
                      <a:headEnd type="none" w="med" len="med"/>
                      <a:tailEnd type="none" w="med" len="med"/>
                    </a:lnT>
                    <a:lnB>
                      <a:noFill/>
                    </a:lnB>
                    <a:solidFill>
                      <a:srgbClr val="DCE6F1"/>
                    </a:solidFill>
                  </a:tcPr>
                </a:tc>
                <a:tc>
                  <a:txBody>
                    <a:bodyPr/>
                    <a:lstStyle/>
                    <a:p>
                      <a:pPr algn="ctr" fontAlgn="b"/>
                      <a:r>
                        <a:rPr lang="id-ID" sz="1600" b="1" i="0" u="none" strike="noStrike">
                          <a:solidFill>
                            <a:srgbClr val="000000"/>
                          </a:solidFill>
                          <a:effectLst/>
                          <a:latin typeface="Calibri"/>
                        </a:rPr>
                        <a:t>7 </a:t>
                      </a:r>
                    </a:p>
                  </a:txBody>
                  <a:tcPr marL="9525" marR="9525" marT="9525" marB="0" anchor="b">
                    <a:lnL>
                      <a:noFill/>
                    </a:lnL>
                    <a:lnR>
                      <a:noFill/>
                    </a:lnR>
                    <a:lnT w="6350" cap="flat" cmpd="sng" algn="ctr">
                      <a:solidFill>
                        <a:srgbClr val="95B3D7"/>
                      </a:solidFill>
                      <a:prstDash val="solid"/>
                      <a:round/>
                      <a:headEnd type="none" w="med" len="med"/>
                      <a:tailEnd type="none" w="med" len="med"/>
                    </a:lnT>
                    <a:lnB>
                      <a:noFill/>
                    </a:lnB>
                    <a:solidFill>
                      <a:srgbClr val="DCE6F1"/>
                    </a:solidFill>
                  </a:tcPr>
                </a:tc>
                <a:tc>
                  <a:txBody>
                    <a:bodyPr/>
                    <a:lstStyle/>
                    <a:p>
                      <a:pPr algn="ctr" fontAlgn="b"/>
                      <a:r>
                        <a:rPr lang="id-ID" sz="1600" b="1" i="0" u="none" strike="noStrike">
                          <a:solidFill>
                            <a:srgbClr val="000000"/>
                          </a:solidFill>
                          <a:effectLst/>
                          <a:latin typeface="Calibri"/>
                        </a:rPr>
                        <a:t>17 </a:t>
                      </a:r>
                    </a:p>
                  </a:txBody>
                  <a:tcPr marL="9525" marR="9525" marT="9525" marB="0" anchor="b">
                    <a:lnL>
                      <a:noFill/>
                    </a:lnL>
                    <a:lnR>
                      <a:noFill/>
                    </a:lnR>
                    <a:lnT w="6350" cap="flat" cmpd="sng" algn="ctr">
                      <a:solidFill>
                        <a:srgbClr val="95B3D7"/>
                      </a:solidFill>
                      <a:prstDash val="solid"/>
                      <a:round/>
                      <a:headEnd type="none" w="med" len="med"/>
                      <a:tailEnd type="none" w="med" len="med"/>
                    </a:lnT>
                    <a:lnB>
                      <a:noFill/>
                    </a:lnB>
                    <a:solidFill>
                      <a:srgbClr val="DCE6F1"/>
                    </a:solidFill>
                  </a:tcPr>
                </a:tc>
                <a:tc>
                  <a:txBody>
                    <a:bodyPr/>
                    <a:lstStyle/>
                    <a:p>
                      <a:pPr algn="ctr" fontAlgn="b"/>
                      <a:r>
                        <a:rPr lang="id-ID" sz="1600" b="1" i="0" u="none" strike="noStrike">
                          <a:solidFill>
                            <a:srgbClr val="000000"/>
                          </a:solidFill>
                          <a:effectLst/>
                          <a:latin typeface="Calibri"/>
                        </a:rPr>
                        <a:t>19 </a:t>
                      </a:r>
                    </a:p>
                  </a:txBody>
                  <a:tcPr marL="9525" marR="9525" marT="9525" marB="0" anchor="b">
                    <a:lnL>
                      <a:noFill/>
                    </a:lnL>
                    <a:lnR>
                      <a:noFill/>
                    </a:lnR>
                    <a:lnT w="6350" cap="flat" cmpd="sng" algn="ctr">
                      <a:solidFill>
                        <a:srgbClr val="95B3D7"/>
                      </a:solidFill>
                      <a:prstDash val="solid"/>
                      <a:round/>
                      <a:headEnd type="none" w="med" len="med"/>
                      <a:tailEnd type="none" w="med" len="med"/>
                    </a:lnT>
                    <a:lnB>
                      <a:noFill/>
                    </a:lnB>
                    <a:solidFill>
                      <a:srgbClr val="DCE6F1"/>
                    </a:solidFill>
                  </a:tcPr>
                </a:tc>
                <a:tc>
                  <a:txBody>
                    <a:bodyPr/>
                    <a:lstStyle/>
                    <a:p>
                      <a:pPr algn="ctr" fontAlgn="b"/>
                      <a:r>
                        <a:rPr lang="id-ID" sz="1600" b="1" i="0" u="none" strike="noStrike" smtClean="0">
                          <a:solidFill>
                            <a:srgbClr val="000000"/>
                          </a:solidFill>
                          <a:effectLst/>
                          <a:latin typeface="Calibri"/>
                        </a:rPr>
                        <a:t>77 </a:t>
                      </a:r>
                      <a:endParaRPr lang="id-ID" sz="1600" b="1" i="0" u="none" strike="noStrike" dirty="0">
                        <a:solidFill>
                          <a:srgbClr val="000000"/>
                        </a:solidFill>
                        <a:effectLst/>
                        <a:latin typeface="Calibri"/>
                      </a:endParaRPr>
                    </a:p>
                  </a:txBody>
                  <a:tcPr marL="9525" marR="9525" marT="9525" marB="0" anchor="b">
                    <a:lnL>
                      <a:noFill/>
                    </a:lnL>
                    <a:lnR>
                      <a:noFill/>
                    </a:lnR>
                    <a:lnT w="6350" cap="flat" cmpd="sng" algn="ctr">
                      <a:solidFill>
                        <a:srgbClr val="95B3D7"/>
                      </a:solidFill>
                      <a:prstDash val="solid"/>
                      <a:round/>
                      <a:headEnd type="none" w="med" len="med"/>
                      <a:tailEnd type="none" w="med" len="med"/>
                    </a:lnT>
                    <a:lnB>
                      <a:noFill/>
                    </a:lnB>
                    <a:solidFill>
                      <a:srgbClr val="DCE6F1"/>
                    </a:solidFill>
                  </a:tcPr>
                </a:tc>
              </a:tr>
            </a:tbl>
          </a:graphicData>
        </a:graphic>
      </p:graphicFrame>
      <p:graphicFrame>
        <p:nvGraphicFramePr>
          <p:cNvPr id="4" name="Table 3"/>
          <p:cNvGraphicFramePr>
            <a:graphicFrameLocks noGrp="1"/>
          </p:cNvGraphicFramePr>
          <p:nvPr>
            <p:extLst>
              <p:ext uri="{D42A27DB-BD31-4B8C-83A1-F6EECF244321}">
                <p14:modId xmlns:p14="http://schemas.microsoft.com/office/powerpoint/2010/main" val="3067740049"/>
              </p:ext>
            </p:extLst>
          </p:nvPr>
        </p:nvGraphicFramePr>
        <p:xfrm>
          <a:off x="683568" y="3754715"/>
          <a:ext cx="7776863" cy="2554605"/>
        </p:xfrm>
        <a:graphic>
          <a:graphicData uri="http://schemas.openxmlformats.org/drawingml/2006/table">
            <a:tbl>
              <a:tblPr/>
              <a:tblGrid>
                <a:gridCol w="1359993"/>
                <a:gridCol w="1053516"/>
                <a:gridCol w="1053516"/>
                <a:gridCol w="1053516"/>
                <a:gridCol w="1053516"/>
                <a:gridCol w="1053516"/>
                <a:gridCol w="1149290"/>
              </a:tblGrid>
              <a:tr h="190500">
                <a:tc rowSpan="2">
                  <a:txBody>
                    <a:bodyPr/>
                    <a:lstStyle/>
                    <a:p>
                      <a:pPr algn="ctr" fontAlgn="b"/>
                      <a:r>
                        <a:rPr lang="id-ID" sz="1800" b="1" i="0" u="none" strike="noStrike" dirty="0" smtClean="0">
                          <a:solidFill>
                            <a:srgbClr val="000000"/>
                          </a:solidFill>
                          <a:effectLst/>
                          <a:latin typeface="Calibri"/>
                        </a:rPr>
                        <a:t>Masa Kerja</a:t>
                      </a:r>
                      <a:endParaRPr lang="id-ID" sz="1800" b="1" i="0" u="none" strike="noStrike" dirty="0">
                        <a:solidFill>
                          <a:srgbClr val="000000"/>
                        </a:solidFill>
                        <a:effectLst/>
                        <a:latin typeface="Calibri"/>
                      </a:endParaRPr>
                    </a:p>
                  </a:txBody>
                  <a:tcPr marL="9525" marR="9525" marT="9525" marB="0" anchor="ctr">
                    <a:lnL>
                      <a:noFill/>
                    </a:lnL>
                    <a:lnR>
                      <a:noFill/>
                    </a:lnR>
                    <a:lnT>
                      <a:noFill/>
                    </a:lnT>
                    <a:lnB w="6350" cap="flat" cmpd="sng" algn="ctr">
                      <a:solidFill>
                        <a:srgbClr val="95B3D7"/>
                      </a:solidFill>
                      <a:prstDash val="solid"/>
                      <a:round/>
                      <a:headEnd type="none" w="med" len="med"/>
                      <a:tailEnd type="none" w="med" len="med"/>
                    </a:lnB>
                    <a:solidFill>
                      <a:srgbClr val="DCE6F1"/>
                    </a:solidFill>
                  </a:tcPr>
                </a:tc>
                <a:tc gridSpan="5">
                  <a:txBody>
                    <a:bodyPr/>
                    <a:lstStyle/>
                    <a:p>
                      <a:pPr algn="ctr" fontAlgn="b"/>
                      <a:r>
                        <a:rPr lang="id-ID" sz="1800" b="1" i="0" u="none" strike="noStrike" dirty="0">
                          <a:solidFill>
                            <a:srgbClr val="000000"/>
                          </a:solidFill>
                          <a:effectLst/>
                          <a:latin typeface="Calibri"/>
                        </a:rPr>
                        <a:t>Provinsi</a:t>
                      </a:r>
                    </a:p>
                  </a:txBody>
                  <a:tcPr marL="9525" marR="9525" marT="9525" marB="0" anchor="b">
                    <a:lnL>
                      <a:noFill/>
                    </a:lnL>
                    <a:lnR>
                      <a:noFill/>
                    </a:lnR>
                    <a:lnT>
                      <a:noFill/>
                    </a:lnT>
                    <a:lnB w="12700" cap="flat" cmpd="sng" algn="ctr">
                      <a:solidFill>
                        <a:schemeClr val="tx1"/>
                      </a:solidFill>
                      <a:prstDash val="solid"/>
                      <a:round/>
                      <a:headEnd type="none" w="med" len="med"/>
                      <a:tailEnd type="none" w="med" len="med"/>
                    </a:lnB>
                    <a:solidFill>
                      <a:srgbClr val="DCE6F1"/>
                    </a:solidFill>
                  </a:tcPr>
                </a:tc>
                <a:tc hMerge="1">
                  <a:txBody>
                    <a:bodyPr/>
                    <a:lstStyle/>
                    <a:p>
                      <a:pPr algn="l" fontAlgn="b"/>
                      <a:endParaRPr lang="id-ID" sz="1800" b="1" i="0" u="none" strike="noStrike" dirty="0">
                        <a:solidFill>
                          <a:srgbClr val="000000"/>
                        </a:solidFill>
                        <a:effectLst/>
                        <a:latin typeface="Calibri"/>
                      </a:endParaRPr>
                    </a:p>
                  </a:txBody>
                  <a:tcPr marL="9525" marR="9525" marT="9525" marB="0" anchor="b">
                    <a:lnL>
                      <a:noFill/>
                    </a:lnL>
                    <a:lnR>
                      <a:noFill/>
                    </a:lnR>
                    <a:lnT>
                      <a:noFill/>
                    </a:lnT>
                    <a:lnB>
                      <a:noFill/>
                    </a:lnB>
                    <a:solidFill>
                      <a:srgbClr val="DCE6F1"/>
                    </a:solidFill>
                  </a:tcPr>
                </a:tc>
                <a:tc hMerge="1">
                  <a:txBody>
                    <a:bodyPr/>
                    <a:lstStyle/>
                    <a:p>
                      <a:pPr algn="l" fontAlgn="b"/>
                      <a:endParaRPr lang="id-ID" sz="1800" b="1" i="0" u="none" strike="noStrike" dirty="0">
                        <a:solidFill>
                          <a:srgbClr val="000000"/>
                        </a:solidFill>
                        <a:effectLst/>
                        <a:latin typeface="Calibri"/>
                      </a:endParaRPr>
                    </a:p>
                  </a:txBody>
                  <a:tcPr marL="9525" marR="9525" marT="9525" marB="0" anchor="b">
                    <a:lnL>
                      <a:noFill/>
                    </a:lnL>
                    <a:lnR>
                      <a:noFill/>
                    </a:lnR>
                    <a:lnT>
                      <a:noFill/>
                    </a:lnT>
                    <a:lnB>
                      <a:noFill/>
                    </a:lnB>
                    <a:solidFill>
                      <a:srgbClr val="DCE6F1"/>
                    </a:solidFill>
                  </a:tcPr>
                </a:tc>
                <a:tc hMerge="1">
                  <a:txBody>
                    <a:bodyPr/>
                    <a:lstStyle/>
                    <a:p>
                      <a:pPr algn="l" fontAlgn="b"/>
                      <a:endParaRPr lang="id-ID" sz="1800" b="1" i="0" u="none" strike="noStrike" dirty="0">
                        <a:solidFill>
                          <a:srgbClr val="000000"/>
                        </a:solidFill>
                        <a:effectLst/>
                        <a:latin typeface="Calibri"/>
                      </a:endParaRPr>
                    </a:p>
                  </a:txBody>
                  <a:tcPr marL="9525" marR="9525" marT="9525" marB="0" anchor="b">
                    <a:lnL>
                      <a:noFill/>
                    </a:lnL>
                    <a:lnR>
                      <a:noFill/>
                    </a:lnR>
                    <a:lnT>
                      <a:noFill/>
                    </a:lnT>
                    <a:lnB>
                      <a:noFill/>
                    </a:lnB>
                    <a:solidFill>
                      <a:srgbClr val="DCE6F1"/>
                    </a:solidFill>
                  </a:tcPr>
                </a:tc>
                <a:tc hMerge="1">
                  <a:txBody>
                    <a:bodyPr/>
                    <a:lstStyle/>
                    <a:p>
                      <a:pPr algn="l" fontAlgn="b"/>
                      <a:endParaRPr lang="id-ID" sz="1800" b="1" i="0" u="none" strike="noStrike" dirty="0">
                        <a:solidFill>
                          <a:srgbClr val="000000"/>
                        </a:solidFill>
                        <a:effectLst/>
                        <a:latin typeface="Calibri"/>
                      </a:endParaRPr>
                    </a:p>
                  </a:txBody>
                  <a:tcPr marL="9525" marR="9525" marT="9525" marB="0" anchor="b">
                    <a:lnL>
                      <a:noFill/>
                    </a:lnL>
                    <a:lnR>
                      <a:noFill/>
                    </a:lnR>
                    <a:lnT>
                      <a:noFill/>
                    </a:lnT>
                    <a:lnB>
                      <a:noFill/>
                    </a:lnB>
                    <a:solidFill>
                      <a:srgbClr val="DCE6F1"/>
                    </a:solidFill>
                  </a:tcPr>
                </a:tc>
                <a:tc rowSpan="2">
                  <a:txBody>
                    <a:bodyPr/>
                    <a:lstStyle/>
                    <a:p>
                      <a:pPr algn="ctr" fontAlgn="b"/>
                      <a:r>
                        <a:rPr lang="id-ID" sz="1800" b="1" i="0" u="none" strike="noStrike" dirty="0" smtClean="0">
                          <a:solidFill>
                            <a:srgbClr val="000000"/>
                          </a:solidFill>
                          <a:effectLst/>
                          <a:latin typeface="Calibri"/>
                        </a:rPr>
                        <a:t>Total</a:t>
                      </a:r>
                      <a:endParaRPr lang="id-ID" sz="1800" b="1" i="0" u="none" strike="noStrike" dirty="0">
                        <a:solidFill>
                          <a:srgbClr val="000000"/>
                        </a:solidFill>
                        <a:effectLst/>
                        <a:latin typeface="Calibri"/>
                      </a:endParaRPr>
                    </a:p>
                  </a:txBody>
                  <a:tcPr marL="9525" marR="9525" marT="9525" marB="0" anchor="ctr">
                    <a:lnL>
                      <a:noFill/>
                    </a:lnL>
                    <a:lnR>
                      <a:noFill/>
                    </a:lnR>
                    <a:lnT>
                      <a:noFill/>
                    </a:lnT>
                    <a:lnB w="6350" cap="flat" cmpd="sng" algn="ctr">
                      <a:solidFill>
                        <a:srgbClr val="95B3D7"/>
                      </a:solidFill>
                      <a:prstDash val="solid"/>
                      <a:round/>
                      <a:headEnd type="none" w="med" len="med"/>
                      <a:tailEnd type="none" w="med" len="med"/>
                    </a:lnB>
                    <a:solidFill>
                      <a:srgbClr val="DCE6F1"/>
                    </a:solidFill>
                  </a:tcPr>
                </a:tc>
              </a:tr>
              <a:tr h="190500">
                <a:tc vMerge="1">
                  <a:txBody>
                    <a:bodyPr/>
                    <a:lstStyle/>
                    <a:p>
                      <a:pPr algn="l" fontAlgn="b"/>
                      <a:endParaRPr lang="id-ID" sz="1800" b="1" i="0" u="none" strike="noStrike" dirty="0">
                        <a:solidFill>
                          <a:srgbClr val="000000"/>
                        </a:solidFill>
                        <a:effectLst/>
                        <a:latin typeface="Calibri"/>
                      </a:endParaRPr>
                    </a:p>
                  </a:txBody>
                  <a:tcPr marL="9525" marR="9525" marT="9525" marB="0" anchor="b">
                    <a:lnL>
                      <a:noFill/>
                    </a:lnL>
                    <a:lnR>
                      <a:noFill/>
                    </a:lnR>
                    <a:lnT>
                      <a:noFill/>
                    </a:lnT>
                    <a:lnB w="6350" cap="flat" cmpd="sng" algn="ctr">
                      <a:solidFill>
                        <a:srgbClr val="95B3D7"/>
                      </a:solidFill>
                      <a:prstDash val="solid"/>
                      <a:round/>
                      <a:headEnd type="none" w="med" len="med"/>
                      <a:tailEnd type="none" w="med" len="med"/>
                    </a:lnB>
                    <a:solidFill>
                      <a:srgbClr val="DCE6F1"/>
                    </a:solidFill>
                  </a:tcPr>
                </a:tc>
                <a:tc>
                  <a:txBody>
                    <a:bodyPr/>
                    <a:lstStyle/>
                    <a:p>
                      <a:pPr algn="ctr" fontAlgn="b"/>
                      <a:r>
                        <a:rPr lang="id-ID" sz="1800" b="1" i="0" u="none" strike="noStrike" dirty="0">
                          <a:solidFill>
                            <a:srgbClr val="000000"/>
                          </a:solidFill>
                          <a:effectLst/>
                          <a:latin typeface="Calibri"/>
                        </a:rPr>
                        <a:t>Lampung</a:t>
                      </a:r>
                    </a:p>
                  </a:txBody>
                  <a:tcPr marL="9525" marR="9525" marT="9525" marB="0" anchor="ctr">
                    <a:lnL>
                      <a:noFill/>
                    </a:lnL>
                    <a:lnR>
                      <a:noFill/>
                    </a:lnR>
                    <a:lnT w="12700" cap="flat" cmpd="sng" algn="ctr">
                      <a:solidFill>
                        <a:schemeClr val="tx1"/>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CE6F1"/>
                    </a:solidFill>
                  </a:tcPr>
                </a:tc>
                <a:tc>
                  <a:txBody>
                    <a:bodyPr/>
                    <a:lstStyle/>
                    <a:p>
                      <a:pPr algn="ctr" fontAlgn="b"/>
                      <a:r>
                        <a:rPr lang="id-ID" sz="1800" b="1" i="0" u="none" strike="noStrike" dirty="0">
                          <a:solidFill>
                            <a:srgbClr val="000000"/>
                          </a:solidFill>
                          <a:effectLst/>
                          <a:latin typeface="Calibri"/>
                        </a:rPr>
                        <a:t>NTT</a:t>
                      </a:r>
                    </a:p>
                  </a:txBody>
                  <a:tcPr marL="9525" marR="9525" marT="9525" marB="0" anchor="ctr">
                    <a:lnL>
                      <a:noFill/>
                    </a:lnL>
                    <a:lnR>
                      <a:noFill/>
                    </a:lnR>
                    <a:lnT w="12700" cap="flat" cmpd="sng" algn="ctr">
                      <a:solidFill>
                        <a:schemeClr val="tx1"/>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CE6F1"/>
                    </a:solidFill>
                  </a:tcPr>
                </a:tc>
                <a:tc>
                  <a:txBody>
                    <a:bodyPr/>
                    <a:lstStyle/>
                    <a:p>
                      <a:pPr algn="ctr" fontAlgn="b"/>
                      <a:r>
                        <a:rPr lang="id-ID" sz="1800" b="1" i="0" u="none" strike="noStrike" dirty="0">
                          <a:solidFill>
                            <a:srgbClr val="000000"/>
                          </a:solidFill>
                          <a:effectLst/>
                          <a:latin typeface="Calibri"/>
                        </a:rPr>
                        <a:t>Papua</a:t>
                      </a:r>
                    </a:p>
                  </a:txBody>
                  <a:tcPr marL="9525" marR="9525" marT="9525" marB="0" anchor="ctr">
                    <a:lnL>
                      <a:noFill/>
                    </a:lnL>
                    <a:lnR>
                      <a:noFill/>
                    </a:lnR>
                    <a:lnT w="12700" cap="flat" cmpd="sng" algn="ctr">
                      <a:solidFill>
                        <a:schemeClr val="tx1"/>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CE6F1"/>
                    </a:solidFill>
                  </a:tcPr>
                </a:tc>
                <a:tc>
                  <a:txBody>
                    <a:bodyPr/>
                    <a:lstStyle/>
                    <a:p>
                      <a:pPr algn="ctr" fontAlgn="b"/>
                      <a:r>
                        <a:rPr lang="id-ID" sz="1800" b="1" i="0" u="none" strike="noStrike" dirty="0">
                          <a:solidFill>
                            <a:srgbClr val="000000"/>
                          </a:solidFill>
                          <a:effectLst/>
                          <a:latin typeface="Calibri"/>
                        </a:rPr>
                        <a:t>Sultra</a:t>
                      </a:r>
                    </a:p>
                  </a:txBody>
                  <a:tcPr marL="9525" marR="9525" marT="9525" marB="0" anchor="ctr">
                    <a:lnL>
                      <a:noFill/>
                    </a:lnL>
                    <a:lnR>
                      <a:noFill/>
                    </a:lnR>
                    <a:lnT w="12700" cap="flat" cmpd="sng" algn="ctr">
                      <a:solidFill>
                        <a:schemeClr val="tx1"/>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CE6F1"/>
                    </a:solidFill>
                  </a:tcPr>
                </a:tc>
                <a:tc>
                  <a:txBody>
                    <a:bodyPr/>
                    <a:lstStyle/>
                    <a:p>
                      <a:pPr algn="ctr" fontAlgn="b"/>
                      <a:r>
                        <a:rPr lang="id-ID" sz="1800" b="1" i="0" u="none" strike="noStrike" dirty="0">
                          <a:solidFill>
                            <a:srgbClr val="000000"/>
                          </a:solidFill>
                          <a:effectLst/>
                          <a:latin typeface="Calibri"/>
                        </a:rPr>
                        <a:t>KalSel</a:t>
                      </a:r>
                    </a:p>
                  </a:txBody>
                  <a:tcPr marL="9525" marR="9525" marT="9525" marB="0" anchor="ctr">
                    <a:lnL>
                      <a:noFill/>
                    </a:lnL>
                    <a:lnR>
                      <a:noFill/>
                    </a:lnR>
                    <a:lnT w="12700" cap="flat" cmpd="sng" algn="ctr">
                      <a:solidFill>
                        <a:schemeClr val="tx1"/>
                      </a:solidFill>
                      <a:prstDash val="solid"/>
                      <a:round/>
                      <a:headEnd type="none" w="med" len="med"/>
                      <a:tailEnd type="none" w="med" len="med"/>
                    </a:lnT>
                    <a:lnB w="6350" cap="flat" cmpd="sng" algn="ctr">
                      <a:solidFill>
                        <a:srgbClr val="95B3D7"/>
                      </a:solidFill>
                      <a:prstDash val="solid"/>
                      <a:round/>
                      <a:headEnd type="none" w="med" len="med"/>
                      <a:tailEnd type="none" w="med" len="med"/>
                    </a:lnB>
                    <a:solidFill>
                      <a:srgbClr val="DCE6F1"/>
                    </a:solidFill>
                  </a:tcPr>
                </a:tc>
                <a:tc vMerge="1">
                  <a:txBody>
                    <a:bodyPr/>
                    <a:lstStyle/>
                    <a:p>
                      <a:pPr algn="l" fontAlgn="b"/>
                      <a:endParaRPr lang="id-ID" sz="1800" b="1" i="0" u="none" strike="noStrike" dirty="0">
                        <a:solidFill>
                          <a:srgbClr val="000000"/>
                        </a:solidFill>
                        <a:effectLst/>
                        <a:latin typeface="Calibri"/>
                      </a:endParaRPr>
                    </a:p>
                  </a:txBody>
                  <a:tcPr marL="9525" marR="9525" marT="9525" marB="0" anchor="b">
                    <a:lnL>
                      <a:noFill/>
                    </a:lnL>
                    <a:lnR>
                      <a:noFill/>
                    </a:lnR>
                    <a:lnT>
                      <a:noFill/>
                    </a:lnT>
                    <a:lnB w="6350" cap="flat" cmpd="sng" algn="ctr">
                      <a:solidFill>
                        <a:srgbClr val="95B3D7"/>
                      </a:solidFill>
                      <a:prstDash val="solid"/>
                      <a:round/>
                      <a:headEnd type="none" w="med" len="med"/>
                      <a:tailEnd type="none" w="med" len="med"/>
                    </a:lnB>
                    <a:solidFill>
                      <a:srgbClr val="DCE6F1"/>
                    </a:solidFill>
                  </a:tcPr>
                </a:tc>
              </a:tr>
              <a:tr h="190500">
                <a:tc>
                  <a:txBody>
                    <a:bodyPr/>
                    <a:lstStyle/>
                    <a:p>
                      <a:pPr algn="l" fontAlgn="b"/>
                      <a:r>
                        <a:rPr lang="id-ID" sz="1800" b="0" i="0" u="none" strike="noStrike">
                          <a:solidFill>
                            <a:srgbClr val="000000"/>
                          </a:solidFill>
                          <a:effectLst/>
                          <a:latin typeface="Calibri"/>
                        </a:rPr>
                        <a:t>0-4 thn</a:t>
                      </a:r>
                    </a:p>
                  </a:txBody>
                  <a:tcPr marL="9525" marR="9525" marT="9525" marB="0" anchor="ctr">
                    <a:lnL>
                      <a:noFill/>
                    </a:lnL>
                    <a:lnR>
                      <a:noFill/>
                    </a:lnR>
                    <a:lnT w="6350" cap="flat" cmpd="sng" algn="ctr">
                      <a:solidFill>
                        <a:srgbClr val="95B3D7"/>
                      </a:solidFill>
                      <a:prstDash val="solid"/>
                      <a:round/>
                      <a:headEnd type="none" w="med" len="med"/>
                      <a:tailEnd type="none" w="med" len="med"/>
                    </a:lnT>
                    <a:lnB>
                      <a:noFill/>
                    </a:lnB>
                  </a:tcPr>
                </a:tc>
                <a:tc>
                  <a:txBody>
                    <a:bodyPr/>
                    <a:lstStyle/>
                    <a:p>
                      <a:pPr algn="ctr" fontAlgn="b"/>
                      <a:r>
                        <a:rPr lang="id-ID" sz="1800" b="0" i="0" u="none" strike="noStrike" dirty="0">
                          <a:solidFill>
                            <a:srgbClr val="000000"/>
                          </a:solidFill>
                          <a:effectLst/>
                          <a:latin typeface="Calibri"/>
                        </a:rPr>
                        <a:t>9 </a:t>
                      </a:r>
                    </a:p>
                  </a:txBody>
                  <a:tcPr marL="9525" marR="9525" marT="9525" marB="0" anchor="ctr">
                    <a:lnL>
                      <a:noFill/>
                    </a:lnL>
                    <a:lnR>
                      <a:noFill/>
                    </a:lnR>
                    <a:lnT w="6350" cap="flat" cmpd="sng" algn="ctr">
                      <a:solidFill>
                        <a:srgbClr val="95B3D7"/>
                      </a:solidFill>
                      <a:prstDash val="solid"/>
                      <a:round/>
                      <a:headEnd type="none" w="med" len="med"/>
                      <a:tailEnd type="none" w="med" len="med"/>
                    </a:lnT>
                    <a:lnB>
                      <a:noFill/>
                    </a:lnB>
                  </a:tcPr>
                </a:tc>
                <a:tc>
                  <a:txBody>
                    <a:bodyPr/>
                    <a:lstStyle/>
                    <a:p>
                      <a:pPr algn="ctr" fontAlgn="b"/>
                      <a:r>
                        <a:rPr lang="id-ID" sz="1800" b="0" i="0" u="none" strike="noStrike">
                          <a:solidFill>
                            <a:srgbClr val="000000"/>
                          </a:solidFill>
                          <a:effectLst/>
                          <a:latin typeface="Calibri"/>
                        </a:rPr>
                        <a:t>5</a:t>
                      </a:r>
                      <a:r>
                        <a:rPr lang="id-ID" sz="1800" b="0" i="0" u="none" strike="noStrike" smtClean="0">
                          <a:solidFill>
                            <a:srgbClr val="000000"/>
                          </a:solidFill>
                          <a:effectLst/>
                          <a:latin typeface="Calibri"/>
                        </a:rPr>
                        <a:t> </a:t>
                      </a:r>
                      <a:endParaRPr lang="id-ID" sz="1800" b="0" i="0" u="none" strike="noStrike">
                        <a:solidFill>
                          <a:srgbClr val="000000"/>
                        </a:solidFill>
                        <a:effectLst/>
                        <a:latin typeface="Calibri"/>
                      </a:endParaRPr>
                    </a:p>
                  </a:txBody>
                  <a:tcPr marL="9525" marR="9525" marT="9525" marB="0" anchor="ctr">
                    <a:lnL>
                      <a:noFill/>
                    </a:lnL>
                    <a:lnR>
                      <a:noFill/>
                    </a:lnR>
                    <a:lnT w="6350" cap="flat" cmpd="sng" algn="ctr">
                      <a:solidFill>
                        <a:srgbClr val="95B3D7"/>
                      </a:solidFill>
                      <a:prstDash val="solid"/>
                      <a:round/>
                      <a:headEnd type="none" w="med" len="med"/>
                      <a:tailEnd type="none" w="med" len="med"/>
                    </a:lnT>
                    <a:lnB>
                      <a:noFill/>
                    </a:lnB>
                  </a:tcPr>
                </a:tc>
                <a:tc>
                  <a:txBody>
                    <a:bodyPr/>
                    <a:lstStyle/>
                    <a:p>
                      <a:pPr algn="ctr" fontAlgn="b"/>
                      <a:r>
                        <a:rPr lang="id-ID" sz="1800" b="0" i="0" u="none" strike="noStrike">
                          <a:solidFill>
                            <a:srgbClr val="000000"/>
                          </a:solidFill>
                          <a:effectLst/>
                          <a:latin typeface="Calibri"/>
                        </a:rPr>
                        <a:t>5 </a:t>
                      </a:r>
                    </a:p>
                  </a:txBody>
                  <a:tcPr marL="9525" marR="9525" marT="9525" marB="0" anchor="ctr">
                    <a:lnL>
                      <a:noFill/>
                    </a:lnL>
                    <a:lnR>
                      <a:noFill/>
                    </a:lnR>
                    <a:lnT w="6350" cap="flat" cmpd="sng" algn="ctr">
                      <a:solidFill>
                        <a:srgbClr val="95B3D7"/>
                      </a:solidFill>
                      <a:prstDash val="solid"/>
                      <a:round/>
                      <a:headEnd type="none" w="med" len="med"/>
                      <a:tailEnd type="none" w="med" len="med"/>
                    </a:lnT>
                    <a:lnB>
                      <a:noFill/>
                    </a:lnB>
                  </a:tcPr>
                </a:tc>
                <a:tc>
                  <a:txBody>
                    <a:bodyPr/>
                    <a:lstStyle/>
                    <a:p>
                      <a:pPr algn="ctr" fontAlgn="b"/>
                      <a:r>
                        <a:rPr lang="id-ID" sz="1800" b="0" i="0" u="none" strike="noStrike">
                          <a:solidFill>
                            <a:srgbClr val="000000"/>
                          </a:solidFill>
                          <a:effectLst/>
                          <a:latin typeface="Calibri"/>
                        </a:rPr>
                        <a:t>6 </a:t>
                      </a:r>
                    </a:p>
                  </a:txBody>
                  <a:tcPr marL="9525" marR="9525" marT="9525" marB="0" anchor="ctr">
                    <a:lnL>
                      <a:noFill/>
                    </a:lnL>
                    <a:lnR>
                      <a:noFill/>
                    </a:lnR>
                    <a:lnT w="6350" cap="flat" cmpd="sng" algn="ctr">
                      <a:solidFill>
                        <a:srgbClr val="95B3D7"/>
                      </a:solidFill>
                      <a:prstDash val="solid"/>
                      <a:round/>
                      <a:headEnd type="none" w="med" len="med"/>
                      <a:tailEnd type="none" w="med" len="med"/>
                    </a:lnT>
                    <a:lnB>
                      <a:noFill/>
                    </a:lnB>
                  </a:tcPr>
                </a:tc>
                <a:tc>
                  <a:txBody>
                    <a:bodyPr/>
                    <a:lstStyle/>
                    <a:p>
                      <a:pPr algn="ctr" fontAlgn="b"/>
                      <a:r>
                        <a:rPr lang="id-ID" sz="1800" b="0" i="0" u="none" strike="noStrike" dirty="0">
                          <a:solidFill>
                            <a:srgbClr val="000000"/>
                          </a:solidFill>
                          <a:effectLst/>
                          <a:latin typeface="Calibri"/>
                        </a:rPr>
                        <a:t>2 </a:t>
                      </a:r>
                    </a:p>
                  </a:txBody>
                  <a:tcPr marL="9525" marR="9525" marT="9525" marB="0" anchor="ctr">
                    <a:lnL>
                      <a:noFill/>
                    </a:lnL>
                    <a:lnR>
                      <a:noFill/>
                    </a:lnR>
                    <a:lnT w="6350" cap="flat" cmpd="sng" algn="ctr">
                      <a:solidFill>
                        <a:srgbClr val="95B3D7"/>
                      </a:solidFill>
                      <a:prstDash val="solid"/>
                      <a:round/>
                      <a:headEnd type="none" w="med" len="med"/>
                      <a:tailEnd type="none" w="med" len="med"/>
                    </a:lnT>
                    <a:lnB>
                      <a:noFill/>
                    </a:lnB>
                  </a:tcPr>
                </a:tc>
                <a:tc>
                  <a:txBody>
                    <a:bodyPr/>
                    <a:lstStyle/>
                    <a:p>
                      <a:pPr algn="ctr" fontAlgn="b"/>
                      <a:r>
                        <a:rPr lang="id-ID" sz="1800" b="0" i="0" u="none" strike="noStrike" dirty="0">
                          <a:solidFill>
                            <a:srgbClr val="000000"/>
                          </a:solidFill>
                          <a:effectLst/>
                          <a:latin typeface="Calibri"/>
                        </a:rPr>
                        <a:t>29 </a:t>
                      </a:r>
                    </a:p>
                  </a:txBody>
                  <a:tcPr marL="9525" marR="9525" marT="9525" marB="0" anchor="ctr">
                    <a:lnL>
                      <a:noFill/>
                    </a:lnL>
                    <a:lnR>
                      <a:noFill/>
                    </a:lnR>
                    <a:lnT w="6350" cap="flat" cmpd="sng" algn="ctr">
                      <a:solidFill>
                        <a:srgbClr val="95B3D7"/>
                      </a:solidFill>
                      <a:prstDash val="solid"/>
                      <a:round/>
                      <a:headEnd type="none" w="med" len="med"/>
                      <a:tailEnd type="none" w="med" len="med"/>
                    </a:lnT>
                    <a:lnB>
                      <a:noFill/>
                    </a:lnB>
                  </a:tcPr>
                </a:tc>
              </a:tr>
              <a:tr h="190500">
                <a:tc>
                  <a:txBody>
                    <a:bodyPr/>
                    <a:lstStyle/>
                    <a:p>
                      <a:pPr algn="l" fontAlgn="b"/>
                      <a:r>
                        <a:rPr lang="id-ID" sz="1800" b="0" i="0" u="none" strike="noStrike">
                          <a:solidFill>
                            <a:srgbClr val="000000"/>
                          </a:solidFill>
                          <a:effectLst/>
                          <a:latin typeface="Calibri"/>
                        </a:rPr>
                        <a:t>5-8 thn</a:t>
                      </a:r>
                    </a:p>
                  </a:txBody>
                  <a:tcPr marL="9525" marR="9525" marT="9525" marB="0" anchor="ctr">
                    <a:lnL>
                      <a:noFill/>
                    </a:lnL>
                    <a:lnR>
                      <a:noFill/>
                    </a:lnR>
                    <a:lnT>
                      <a:noFill/>
                    </a:lnT>
                    <a:lnB>
                      <a:noFill/>
                    </a:lnB>
                  </a:tcPr>
                </a:tc>
                <a:tc>
                  <a:txBody>
                    <a:bodyPr/>
                    <a:lstStyle/>
                    <a:p>
                      <a:pPr algn="ctr" fontAlgn="b"/>
                      <a:r>
                        <a:rPr lang="id-ID" sz="1800" b="0" i="0" u="none" strike="noStrike" dirty="0">
                          <a:solidFill>
                            <a:srgbClr val="000000"/>
                          </a:solidFill>
                          <a:effectLst/>
                          <a:latin typeface="Calibri"/>
                        </a:rPr>
                        <a:t>1 </a:t>
                      </a:r>
                    </a:p>
                  </a:txBody>
                  <a:tcPr marL="9525" marR="9525" marT="9525" marB="0" anchor="ctr">
                    <a:lnL>
                      <a:noFill/>
                    </a:lnL>
                    <a:lnR>
                      <a:noFill/>
                    </a:lnR>
                    <a:lnT>
                      <a:noFill/>
                    </a:lnT>
                    <a:lnB>
                      <a:noFill/>
                    </a:lnB>
                  </a:tcPr>
                </a:tc>
                <a:tc>
                  <a:txBody>
                    <a:bodyPr/>
                    <a:lstStyle/>
                    <a:p>
                      <a:pPr algn="ctr" fontAlgn="b"/>
                      <a:r>
                        <a:rPr lang="id-ID" sz="1800" b="0" i="0" u="none" strike="noStrike" dirty="0">
                          <a:solidFill>
                            <a:srgbClr val="000000"/>
                          </a:solidFill>
                          <a:effectLst/>
                          <a:latin typeface="Calibri"/>
                        </a:rPr>
                        <a:t>7 </a:t>
                      </a:r>
                    </a:p>
                  </a:txBody>
                  <a:tcPr marL="9525" marR="9525" marT="9525" marB="0" anchor="ctr">
                    <a:lnL>
                      <a:noFill/>
                    </a:lnL>
                    <a:lnR>
                      <a:noFill/>
                    </a:lnR>
                    <a:lnT>
                      <a:noFill/>
                    </a:lnT>
                    <a:lnB>
                      <a:noFill/>
                    </a:lnB>
                  </a:tcPr>
                </a:tc>
                <a:tc>
                  <a:txBody>
                    <a:bodyPr/>
                    <a:lstStyle/>
                    <a:p>
                      <a:pPr algn="ctr" fontAlgn="b"/>
                      <a:endParaRPr lang="id-ID" sz="1800" b="0" i="0" u="none" strike="noStrike">
                        <a:solidFill>
                          <a:srgbClr val="000000"/>
                        </a:solidFill>
                        <a:effectLst/>
                        <a:latin typeface="Calibri"/>
                      </a:endParaRPr>
                    </a:p>
                  </a:txBody>
                  <a:tcPr marL="9525" marR="9525" marT="9525" marB="0" anchor="ctr">
                    <a:lnL>
                      <a:noFill/>
                    </a:lnL>
                    <a:lnR>
                      <a:noFill/>
                    </a:lnR>
                    <a:lnT>
                      <a:noFill/>
                    </a:lnT>
                    <a:lnB>
                      <a:noFill/>
                    </a:lnB>
                  </a:tcPr>
                </a:tc>
                <a:tc>
                  <a:txBody>
                    <a:bodyPr/>
                    <a:lstStyle/>
                    <a:p>
                      <a:pPr algn="ctr" fontAlgn="b"/>
                      <a:r>
                        <a:rPr lang="id-ID" sz="1800" b="0" i="0" u="none" strike="noStrike">
                          <a:solidFill>
                            <a:srgbClr val="000000"/>
                          </a:solidFill>
                          <a:effectLst/>
                          <a:latin typeface="Calibri"/>
                        </a:rPr>
                        <a:t>2 </a:t>
                      </a:r>
                    </a:p>
                  </a:txBody>
                  <a:tcPr marL="9525" marR="9525" marT="9525" marB="0" anchor="ctr">
                    <a:lnL>
                      <a:noFill/>
                    </a:lnL>
                    <a:lnR>
                      <a:noFill/>
                    </a:lnR>
                    <a:lnT>
                      <a:noFill/>
                    </a:lnT>
                    <a:lnB>
                      <a:noFill/>
                    </a:lnB>
                  </a:tcPr>
                </a:tc>
                <a:tc>
                  <a:txBody>
                    <a:bodyPr/>
                    <a:lstStyle/>
                    <a:p>
                      <a:pPr algn="ctr" fontAlgn="b"/>
                      <a:r>
                        <a:rPr lang="id-ID" sz="1800" b="0" i="0" u="none" strike="noStrike">
                          <a:solidFill>
                            <a:srgbClr val="000000"/>
                          </a:solidFill>
                          <a:effectLst/>
                          <a:latin typeface="Calibri"/>
                        </a:rPr>
                        <a:t>1 </a:t>
                      </a:r>
                    </a:p>
                  </a:txBody>
                  <a:tcPr marL="9525" marR="9525" marT="9525" marB="0" anchor="ctr">
                    <a:lnL>
                      <a:noFill/>
                    </a:lnL>
                    <a:lnR>
                      <a:noFill/>
                    </a:lnR>
                    <a:lnT>
                      <a:noFill/>
                    </a:lnT>
                    <a:lnB>
                      <a:noFill/>
                    </a:lnB>
                  </a:tcPr>
                </a:tc>
                <a:tc>
                  <a:txBody>
                    <a:bodyPr/>
                    <a:lstStyle/>
                    <a:p>
                      <a:pPr algn="ctr" fontAlgn="b"/>
                      <a:r>
                        <a:rPr lang="id-ID" sz="1800" b="0" i="0" u="none" strike="noStrike">
                          <a:solidFill>
                            <a:srgbClr val="000000"/>
                          </a:solidFill>
                          <a:effectLst/>
                          <a:latin typeface="Calibri"/>
                        </a:rPr>
                        <a:t>11 </a:t>
                      </a:r>
                    </a:p>
                  </a:txBody>
                  <a:tcPr marL="9525" marR="9525" marT="9525" marB="0" anchor="ctr">
                    <a:lnL>
                      <a:noFill/>
                    </a:lnL>
                    <a:lnR>
                      <a:noFill/>
                    </a:lnR>
                    <a:lnT>
                      <a:noFill/>
                    </a:lnT>
                    <a:lnB>
                      <a:noFill/>
                    </a:lnB>
                  </a:tcPr>
                </a:tc>
              </a:tr>
              <a:tr h="190500">
                <a:tc>
                  <a:txBody>
                    <a:bodyPr/>
                    <a:lstStyle/>
                    <a:p>
                      <a:pPr algn="l" fontAlgn="b"/>
                      <a:r>
                        <a:rPr lang="id-ID" sz="1800" b="0" i="0" u="none" strike="noStrike">
                          <a:solidFill>
                            <a:srgbClr val="000000"/>
                          </a:solidFill>
                          <a:effectLst/>
                          <a:latin typeface="Calibri"/>
                        </a:rPr>
                        <a:t>9-12 thn</a:t>
                      </a:r>
                    </a:p>
                  </a:txBody>
                  <a:tcPr marL="9525" marR="9525" marT="9525" marB="0" anchor="ctr">
                    <a:lnL>
                      <a:noFill/>
                    </a:lnL>
                    <a:lnR>
                      <a:noFill/>
                    </a:lnR>
                    <a:lnT>
                      <a:noFill/>
                    </a:lnT>
                    <a:lnB>
                      <a:noFill/>
                    </a:lnB>
                  </a:tcPr>
                </a:tc>
                <a:tc>
                  <a:txBody>
                    <a:bodyPr/>
                    <a:lstStyle/>
                    <a:p>
                      <a:pPr algn="ctr" fontAlgn="b"/>
                      <a:endParaRPr lang="id-ID" sz="1800" b="0" i="0" u="none" strike="noStrike">
                        <a:solidFill>
                          <a:srgbClr val="000000"/>
                        </a:solidFill>
                        <a:effectLst/>
                        <a:latin typeface="Calibri"/>
                      </a:endParaRPr>
                    </a:p>
                  </a:txBody>
                  <a:tcPr marL="9525" marR="9525" marT="9525" marB="0" anchor="ctr">
                    <a:lnL>
                      <a:noFill/>
                    </a:lnL>
                    <a:lnR>
                      <a:noFill/>
                    </a:lnR>
                    <a:lnT>
                      <a:noFill/>
                    </a:lnT>
                    <a:lnB>
                      <a:noFill/>
                    </a:lnB>
                  </a:tcPr>
                </a:tc>
                <a:tc>
                  <a:txBody>
                    <a:bodyPr/>
                    <a:lstStyle/>
                    <a:p>
                      <a:pPr algn="ctr" fontAlgn="b"/>
                      <a:r>
                        <a:rPr lang="id-ID" sz="1800" b="0" i="0" u="none" strike="noStrike" dirty="0">
                          <a:solidFill>
                            <a:srgbClr val="000000"/>
                          </a:solidFill>
                          <a:effectLst/>
                          <a:latin typeface="Calibri"/>
                        </a:rPr>
                        <a:t>2 </a:t>
                      </a:r>
                    </a:p>
                  </a:txBody>
                  <a:tcPr marL="9525" marR="9525" marT="9525" marB="0" anchor="ctr">
                    <a:lnL>
                      <a:noFill/>
                    </a:lnL>
                    <a:lnR>
                      <a:noFill/>
                    </a:lnR>
                    <a:lnT>
                      <a:noFill/>
                    </a:lnT>
                    <a:lnB>
                      <a:noFill/>
                    </a:lnB>
                  </a:tcPr>
                </a:tc>
                <a:tc>
                  <a:txBody>
                    <a:bodyPr/>
                    <a:lstStyle/>
                    <a:p>
                      <a:pPr algn="ctr" fontAlgn="b"/>
                      <a:r>
                        <a:rPr lang="id-ID" sz="1800" b="0" i="0" u="none" strike="noStrike" dirty="0">
                          <a:solidFill>
                            <a:srgbClr val="000000"/>
                          </a:solidFill>
                          <a:effectLst/>
                          <a:latin typeface="Calibri"/>
                        </a:rPr>
                        <a:t>1 </a:t>
                      </a:r>
                    </a:p>
                  </a:txBody>
                  <a:tcPr marL="9525" marR="9525" marT="9525" marB="0" anchor="ctr">
                    <a:lnL>
                      <a:noFill/>
                    </a:lnL>
                    <a:lnR>
                      <a:noFill/>
                    </a:lnR>
                    <a:lnT>
                      <a:noFill/>
                    </a:lnT>
                    <a:lnB>
                      <a:noFill/>
                    </a:lnB>
                  </a:tcPr>
                </a:tc>
                <a:tc>
                  <a:txBody>
                    <a:bodyPr/>
                    <a:lstStyle/>
                    <a:p>
                      <a:pPr algn="ctr" fontAlgn="b"/>
                      <a:r>
                        <a:rPr lang="id-ID" sz="1800" b="0" i="0" u="none" strike="noStrike">
                          <a:solidFill>
                            <a:srgbClr val="000000"/>
                          </a:solidFill>
                          <a:effectLst/>
                          <a:latin typeface="Calibri"/>
                        </a:rPr>
                        <a:t>5 </a:t>
                      </a:r>
                    </a:p>
                  </a:txBody>
                  <a:tcPr marL="9525" marR="9525" marT="9525" marB="0" anchor="ctr">
                    <a:lnL>
                      <a:noFill/>
                    </a:lnL>
                    <a:lnR>
                      <a:noFill/>
                    </a:lnR>
                    <a:lnT>
                      <a:noFill/>
                    </a:lnT>
                    <a:lnB>
                      <a:noFill/>
                    </a:lnB>
                  </a:tcPr>
                </a:tc>
                <a:tc>
                  <a:txBody>
                    <a:bodyPr/>
                    <a:lstStyle/>
                    <a:p>
                      <a:pPr algn="ctr" fontAlgn="b"/>
                      <a:r>
                        <a:rPr lang="id-ID" sz="1800" b="0" i="0" u="none" strike="noStrike">
                          <a:solidFill>
                            <a:srgbClr val="000000"/>
                          </a:solidFill>
                          <a:effectLst/>
                          <a:latin typeface="Calibri"/>
                        </a:rPr>
                        <a:t>5 </a:t>
                      </a:r>
                    </a:p>
                  </a:txBody>
                  <a:tcPr marL="9525" marR="9525" marT="9525" marB="0" anchor="ctr">
                    <a:lnL>
                      <a:noFill/>
                    </a:lnL>
                    <a:lnR>
                      <a:noFill/>
                    </a:lnR>
                    <a:lnT>
                      <a:noFill/>
                    </a:lnT>
                    <a:lnB>
                      <a:noFill/>
                    </a:lnB>
                  </a:tcPr>
                </a:tc>
                <a:tc>
                  <a:txBody>
                    <a:bodyPr/>
                    <a:lstStyle/>
                    <a:p>
                      <a:pPr algn="ctr" fontAlgn="b"/>
                      <a:r>
                        <a:rPr lang="id-ID" sz="1800" b="0" i="0" u="none" strike="noStrike">
                          <a:solidFill>
                            <a:srgbClr val="000000"/>
                          </a:solidFill>
                          <a:effectLst/>
                          <a:latin typeface="Calibri"/>
                        </a:rPr>
                        <a:t>13 </a:t>
                      </a:r>
                    </a:p>
                  </a:txBody>
                  <a:tcPr marL="9525" marR="9525" marT="9525" marB="0" anchor="ctr">
                    <a:lnL>
                      <a:noFill/>
                    </a:lnL>
                    <a:lnR>
                      <a:noFill/>
                    </a:lnR>
                    <a:lnT>
                      <a:noFill/>
                    </a:lnT>
                    <a:lnB>
                      <a:noFill/>
                    </a:lnB>
                  </a:tcPr>
                </a:tc>
              </a:tr>
              <a:tr h="190500">
                <a:tc>
                  <a:txBody>
                    <a:bodyPr/>
                    <a:lstStyle/>
                    <a:p>
                      <a:pPr algn="l" fontAlgn="b"/>
                      <a:r>
                        <a:rPr lang="id-ID" sz="1800" b="0" i="0" u="none" strike="noStrike">
                          <a:solidFill>
                            <a:srgbClr val="000000"/>
                          </a:solidFill>
                          <a:effectLst/>
                          <a:latin typeface="Calibri"/>
                        </a:rPr>
                        <a:t>13-16 thn</a:t>
                      </a:r>
                    </a:p>
                  </a:txBody>
                  <a:tcPr marL="9525" marR="9525" marT="9525" marB="0" anchor="ctr">
                    <a:lnL>
                      <a:noFill/>
                    </a:lnL>
                    <a:lnR>
                      <a:noFill/>
                    </a:lnR>
                    <a:lnT>
                      <a:noFill/>
                    </a:lnT>
                    <a:lnB>
                      <a:noFill/>
                    </a:lnB>
                  </a:tcPr>
                </a:tc>
                <a:tc>
                  <a:txBody>
                    <a:bodyPr/>
                    <a:lstStyle/>
                    <a:p>
                      <a:pPr algn="ctr" fontAlgn="b"/>
                      <a:r>
                        <a:rPr lang="id-ID" sz="1800" b="0" i="0" u="none" strike="noStrike">
                          <a:solidFill>
                            <a:srgbClr val="000000"/>
                          </a:solidFill>
                          <a:effectLst/>
                          <a:latin typeface="Calibri"/>
                        </a:rPr>
                        <a:t>1 </a:t>
                      </a:r>
                    </a:p>
                  </a:txBody>
                  <a:tcPr marL="9525" marR="9525" marT="9525" marB="0" anchor="ctr">
                    <a:lnL>
                      <a:noFill/>
                    </a:lnL>
                    <a:lnR>
                      <a:noFill/>
                    </a:lnR>
                    <a:lnT>
                      <a:noFill/>
                    </a:lnT>
                    <a:lnB>
                      <a:noFill/>
                    </a:lnB>
                  </a:tcPr>
                </a:tc>
                <a:tc>
                  <a:txBody>
                    <a:bodyPr/>
                    <a:lstStyle/>
                    <a:p>
                      <a:pPr algn="ctr" fontAlgn="b"/>
                      <a:r>
                        <a:rPr lang="id-ID" sz="1800" b="0" i="0" u="none" strike="noStrike">
                          <a:solidFill>
                            <a:srgbClr val="000000"/>
                          </a:solidFill>
                          <a:effectLst/>
                          <a:latin typeface="Calibri"/>
                        </a:rPr>
                        <a:t>1 </a:t>
                      </a:r>
                    </a:p>
                  </a:txBody>
                  <a:tcPr marL="9525" marR="9525" marT="9525" marB="0" anchor="ctr">
                    <a:lnL>
                      <a:noFill/>
                    </a:lnL>
                    <a:lnR>
                      <a:noFill/>
                    </a:lnR>
                    <a:lnT>
                      <a:noFill/>
                    </a:lnT>
                    <a:lnB>
                      <a:noFill/>
                    </a:lnB>
                  </a:tcPr>
                </a:tc>
                <a:tc>
                  <a:txBody>
                    <a:bodyPr/>
                    <a:lstStyle/>
                    <a:p>
                      <a:pPr algn="ctr" fontAlgn="b"/>
                      <a:r>
                        <a:rPr lang="id-ID" sz="1800" b="0" i="0" u="none" strike="noStrike" dirty="0">
                          <a:solidFill>
                            <a:srgbClr val="000000"/>
                          </a:solidFill>
                          <a:effectLst/>
                          <a:latin typeface="Calibri"/>
                        </a:rPr>
                        <a:t>1 </a:t>
                      </a:r>
                    </a:p>
                  </a:txBody>
                  <a:tcPr marL="9525" marR="9525" marT="9525" marB="0" anchor="ctr">
                    <a:lnL>
                      <a:noFill/>
                    </a:lnL>
                    <a:lnR>
                      <a:noFill/>
                    </a:lnR>
                    <a:lnT>
                      <a:noFill/>
                    </a:lnT>
                    <a:lnB>
                      <a:noFill/>
                    </a:lnB>
                  </a:tcPr>
                </a:tc>
                <a:tc>
                  <a:txBody>
                    <a:bodyPr/>
                    <a:lstStyle/>
                    <a:p>
                      <a:pPr algn="ctr" fontAlgn="b"/>
                      <a:endParaRPr lang="id-ID" sz="1800" b="0" i="0" u="none" strike="noStrike">
                        <a:solidFill>
                          <a:srgbClr val="000000"/>
                        </a:solidFill>
                        <a:effectLst/>
                        <a:latin typeface="Calibri"/>
                      </a:endParaRPr>
                    </a:p>
                  </a:txBody>
                  <a:tcPr marL="9525" marR="9525" marT="9525" marB="0" anchor="ctr">
                    <a:lnL>
                      <a:noFill/>
                    </a:lnL>
                    <a:lnR>
                      <a:noFill/>
                    </a:lnR>
                    <a:lnT>
                      <a:noFill/>
                    </a:lnT>
                    <a:lnB>
                      <a:noFill/>
                    </a:lnB>
                  </a:tcPr>
                </a:tc>
                <a:tc>
                  <a:txBody>
                    <a:bodyPr/>
                    <a:lstStyle/>
                    <a:p>
                      <a:pPr algn="ctr" fontAlgn="b"/>
                      <a:r>
                        <a:rPr lang="id-ID" sz="1800" b="0" i="0" u="none" strike="noStrike">
                          <a:solidFill>
                            <a:srgbClr val="000000"/>
                          </a:solidFill>
                          <a:effectLst/>
                          <a:latin typeface="Calibri"/>
                        </a:rPr>
                        <a:t>2 </a:t>
                      </a:r>
                    </a:p>
                  </a:txBody>
                  <a:tcPr marL="9525" marR="9525" marT="9525" marB="0" anchor="ctr">
                    <a:lnL>
                      <a:noFill/>
                    </a:lnL>
                    <a:lnR>
                      <a:noFill/>
                    </a:lnR>
                    <a:lnT>
                      <a:noFill/>
                    </a:lnT>
                    <a:lnB>
                      <a:noFill/>
                    </a:lnB>
                  </a:tcPr>
                </a:tc>
                <a:tc>
                  <a:txBody>
                    <a:bodyPr/>
                    <a:lstStyle/>
                    <a:p>
                      <a:pPr algn="ctr" fontAlgn="b"/>
                      <a:r>
                        <a:rPr lang="id-ID" sz="1800" b="0" i="0" u="none" strike="noStrike">
                          <a:solidFill>
                            <a:srgbClr val="000000"/>
                          </a:solidFill>
                          <a:effectLst/>
                          <a:latin typeface="Calibri"/>
                        </a:rPr>
                        <a:t>5 </a:t>
                      </a:r>
                    </a:p>
                  </a:txBody>
                  <a:tcPr marL="9525" marR="9525" marT="9525" marB="0" anchor="ctr">
                    <a:lnL>
                      <a:noFill/>
                    </a:lnL>
                    <a:lnR>
                      <a:noFill/>
                    </a:lnR>
                    <a:lnT>
                      <a:noFill/>
                    </a:lnT>
                    <a:lnB>
                      <a:noFill/>
                    </a:lnB>
                  </a:tcPr>
                </a:tc>
              </a:tr>
              <a:tr h="190500">
                <a:tc>
                  <a:txBody>
                    <a:bodyPr/>
                    <a:lstStyle/>
                    <a:p>
                      <a:pPr algn="l" fontAlgn="b"/>
                      <a:r>
                        <a:rPr lang="id-ID" sz="1800" b="0" i="0" u="none" strike="noStrike">
                          <a:solidFill>
                            <a:srgbClr val="000000"/>
                          </a:solidFill>
                          <a:effectLst/>
                          <a:latin typeface="Calibri"/>
                        </a:rPr>
                        <a:t>17-20 thn</a:t>
                      </a:r>
                    </a:p>
                  </a:txBody>
                  <a:tcPr marL="9525" marR="9525" marT="9525" marB="0" anchor="ctr">
                    <a:lnL>
                      <a:noFill/>
                    </a:lnL>
                    <a:lnR>
                      <a:noFill/>
                    </a:lnR>
                    <a:lnT>
                      <a:noFill/>
                    </a:lnT>
                    <a:lnB>
                      <a:noFill/>
                    </a:lnB>
                  </a:tcPr>
                </a:tc>
                <a:tc>
                  <a:txBody>
                    <a:bodyPr/>
                    <a:lstStyle/>
                    <a:p>
                      <a:pPr algn="ctr" fontAlgn="b"/>
                      <a:r>
                        <a:rPr lang="id-ID" sz="1800" b="0" i="0" u="none" strike="noStrike">
                          <a:solidFill>
                            <a:srgbClr val="000000"/>
                          </a:solidFill>
                          <a:effectLst/>
                          <a:latin typeface="Calibri"/>
                        </a:rPr>
                        <a:t>4 </a:t>
                      </a:r>
                    </a:p>
                  </a:txBody>
                  <a:tcPr marL="9525" marR="9525" marT="9525" marB="0" anchor="ctr">
                    <a:lnL>
                      <a:noFill/>
                    </a:lnL>
                    <a:lnR>
                      <a:noFill/>
                    </a:lnR>
                    <a:lnT>
                      <a:noFill/>
                    </a:lnT>
                    <a:lnB>
                      <a:noFill/>
                    </a:lnB>
                  </a:tcPr>
                </a:tc>
                <a:tc>
                  <a:txBody>
                    <a:bodyPr/>
                    <a:lstStyle/>
                    <a:p>
                      <a:pPr algn="ctr" fontAlgn="b"/>
                      <a:endParaRPr lang="id-ID" sz="1800" b="0" i="0" u="none" strike="noStrike">
                        <a:solidFill>
                          <a:srgbClr val="000000"/>
                        </a:solidFill>
                        <a:effectLst/>
                        <a:latin typeface="Calibri"/>
                      </a:endParaRPr>
                    </a:p>
                  </a:txBody>
                  <a:tcPr marL="9525" marR="9525" marT="9525" marB="0" anchor="ctr">
                    <a:lnL>
                      <a:noFill/>
                    </a:lnL>
                    <a:lnR>
                      <a:noFill/>
                    </a:lnR>
                    <a:lnT>
                      <a:noFill/>
                    </a:lnT>
                    <a:lnB>
                      <a:noFill/>
                    </a:lnB>
                  </a:tcPr>
                </a:tc>
                <a:tc>
                  <a:txBody>
                    <a:bodyPr/>
                    <a:lstStyle/>
                    <a:p>
                      <a:pPr algn="ctr" fontAlgn="b"/>
                      <a:endParaRPr lang="id-ID" sz="1800" b="0" i="0" u="none" strike="noStrike" dirty="0">
                        <a:solidFill>
                          <a:srgbClr val="000000"/>
                        </a:solidFill>
                        <a:effectLst/>
                        <a:latin typeface="Calibri"/>
                      </a:endParaRPr>
                    </a:p>
                  </a:txBody>
                  <a:tcPr marL="9525" marR="9525" marT="9525" marB="0" anchor="ctr">
                    <a:lnL>
                      <a:noFill/>
                    </a:lnL>
                    <a:lnR>
                      <a:noFill/>
                    </a:lnR>
                    <a:lnT>
                      <a:noFill/>
                    </a:lnT>
                    <a:lnB>
                      <a:noFill/>
                    </a:lnB>
                  </a:tcPr>
                </a:tc>
                <a:tc>
                  <a:txBody>
                    <a:bodyPr/>
                    <a:lstStyle/>
                    <a:p>
                      <a:pPr algn="ctr" fontAlgn="b"/>
                      <a:r>
                        <a:rPr lang="id-ID" sz="1800" b="0" i="0" u="none" strike="noStrike" dirty="0">
                          <a:solidFill>
                            <a:srgbClr val="000000"/>
                          </a:solidFill>
                          <a:effectLst/>
                          <a:latin typeface="Calibri"/>
                        </a:rPr>
                        <a:t>3 </a:t>
                      </a:r>
                    </a:p>
                  </a:txBody>
                  <a:tcPr marL="9525" marR="9525" marT="9525" marB="0" anchor="ctr">
                    <a:lnL>
                      <a:noFill/>
                    </a:lnL>
                    <a:lnR>
                      <a:noFill/>
                    </a:lnR>
                    <a:lnT>
                      <a:noFill/>
                    </a:lnT>
                    <a:lnB>
                      <a:noFill/>
                    </a:lnB>
                  </a:tcPr>
                </a:tc>
                <a:tc>
                  <a:txBody>
                    <a:bodyPr/>
                    <a:lstStyle/>
                    <a:p>
                      <a:pPr algn="ctr" fontAlgn="b"/>
                      <a:r>
                        <a:rPr lang="id-ID" sz="1800" b="0" i="0" u="none" strike="noStrike">
                          <a:solidFill>
                            <a:srgbClr val="000000"/>
                          </a:solidFill>
                          <a:effectLst/>
                          <a:latin typeface="Calibri"/>
                        </a:rPr>
                        <a:t>4 </a:t>
                      </a:r>
                    </a:p>
                  </a:txBody>
                  <a:tcPr marL="9525" marR="9525" marT="9525" marB="0" anchor="ctr">
                    <a:lnL>
                      <a:noFill/>
                    </a:lnL>
                    <a:lnR>
                      <a:noFill/>
                    </a:lnR>
                    <a:lnT>
                      <a:noFill/>
                    </a:lnT>
                    <a:lnB>
                      <a:noFill/>
                    </a:lnB>
                  </a:tcPr>
                </a:tc>
                <a:tc>
                  <a:txBody>
                    <a:bodyPr/>
                    <a:lstStyle/>
                    <a:p>
                      <a:pPr algn="ctr" fontAlgn="b"/>
                      <a:r>
                        <a:rPr lang="id-ID" sz="1800" b="0" i="0" u="none" strike="noStrike">
                          <a:solidFill>
                            <a:srgbClr val="000000"/>
                          </a:solidFill>
                          <a:effectLst/>
                          <a:latin typeface="Calibri"/>
                        </a:rPr>
                        <a:t>11 </a:t>
                      </a:r>
                    </a:p>
                  </a:txBody>
                  <a:tcPr marL="9525" marR="9525" marT="9525" marB="0" anchor="ctr">
                    <a:lnL>
                      <a:noFill/>
                    </a:lnL>
                    <a:lnR>
                      <a:noFill/>
                    </a:lnR>
                    <a:lnT>
                      <a:noFill/>
                    </a:lnT>
                    <a:lnB>
                      <a:noFill/>
                    </a:lnB>
                  </a:tcPr>
                </a:tc>
              </a:tr>
              <a:tr h="190500">
                <a:tc>
                  <a:txBody>
                    <a:bodyPr/>
                    <a:lstStyle/>
                    <a:p>
                      <a:pPr algn="l" fontAlgn="b"/>
                      <a:r>
                        <a:rPr lang="id-ID" sz="1800" b="0" i="0" u="none" strike="noStrike">
                          <a:solidFill>
                            <a:srgbClr val="000000"/>
                          </a:solidFill>
                          <a:effectLst/>
                          <a:latin typeface="Calibri"/>
                        </a:rPr>
                        <a:t>&gt;20 thn</a:t>
                      </a:r>
                    </a:p>
                  </a:txBody>
                  <a:tcPr marL="9525" marR="9525" marT="9525" marB="0" anchor="ctr">
                    <a:lnL>
                      <a:noFill/>
                    </a:lnL>
                    <a:lnR>
                      <a:noFill/>
                    </a:lnR>
                    <a:lnT>
                      <a:noFill/>
                    </a:lnT>
                    <a:lnB w="6350" cap="flat" cmpd="sng" algn="ctr">
                      <a:solidFill>
                        <a:srgbClr val="95B3D7"/>
                      </a:solidFill>
                      <a:prstDash val="solid"/>
                      <a:round/>
                      <a:headEnd type="none" w="med" len="med"/>
                      <a:tailEnd type="none" w="med" len="med"/>
                    </a:lnB>
                  </a:tcPr>
                </a:tc>
                <a:tc>
                  <a:txBody>
                    <a:bodyPr/>
                    <a:lstStyle/>
                    <a:p>
                      <a:pPr algn="ctr" fontAlgn="b"/>
                      <a:r>
                        <a:rPr lang="id-ID" sz="1800" b="0" i="0" u="none" strike="noStrike">
                          <a:solidFill>
                            <a:srgbClr val="000000"/>
                          </a:solidFill>
                          <a:effectLst/>
                          <a:latin typeface="Calibri"/>
                        </a:rPr>
                        <a:t>3 </a:t>
                      </a:r>
                    </a:p>
                  </a:txBody>
                  <a:tcPr marL="9525" marR="9525" marT="9525" marB="0" anchor="ctr">
                    <a:lnL>
                      <a:noFill/>
                    </a:lnL>
                    <a:lnR>
                      <a:noFill/>
                    </a:lnR>
                    <a:lnT>
                      <a:noFill/>
                    </a:lnT>
                    <a:lnB w="6350" cap="flat" cmpd="sng" algn="ctr">
                      <a:solidFill>
                        <a:srgbClr val="95B3D7"/>
                      </a:solidFill>
                      <a:prstDash val="solid"/>
                      <a:round/>
                      <a:headEnd type="none" w="med" len="med"/>
                      <a:tailEnd type="none" w="med" len="med"/>
                    </a:lnB>
                  </a:tcPr>
                </a:tc>
                <a:tc>
                  <a:txBody>
                    <a:bodyPr/>
                    <a:lstStyle/>
                    <a:p>
                      <a:pPr algn="ctr" fontAlgn="b"/>
                      <a:r>
                        <a:rPr lang="id-ID" sz="1800" b="0" i="0" u="none" strike="noStrike">
                          <a:solidFill>
                            <a:srgbClr val="000000"/>
                          </a:solidFill>
                          <a:effectLst/>
                          <a:latin typeface="Calibri"/>
                        </a:rPr>
                        <a:t>1 </a:t>
                      </a:r>
                    </a:p>
                  </a:txBody>
                  <a:tcPr marL="9525" marR="9525" marT="9525" marB="0" anchor="ctr">
                    <a:lnL>
                      <a:noFill/>
                    </a:lnL>
                    <a:lnR>
                      <a:noFill/>
                    </a:lnR>
                    <a:lnT>
                      <a:noFill/>
                    </a:lnT>
                    <a:lnB w="6350" cap="flat" cmpd="sng" algn="ctr">
                      <a:solidFill>
                        <a:srgbClr val="95B3D7"/>
                      </a:solidFill>
                      <a:prstDash val="solid"/>
                      <a:round/>
                      <a:headEnd type="none" w="med" len="med"/>
                      <a:tailEnd type="none" w="med" len="med"/>
                    </a:lnB>
                  </a:tcPr>
                </a:tc>
                <a:tc>
                  <a:txBody>
                    <a:bodyPr/>
                    <a:lstStyle/>
                    <a:p>
                      <a:pPr algn="ctr" fontAlgn="b"/>
                      <a:endParaRPr lang="id-ID" sz="1800" b="0" i="0" u="none" strike="noStrike">
                        <a:solidFill>
                          <a:srgbClr val="000000"/>
                        </a:solidFill>
                        <a:effectLst/>
                        <a:latin typeface="Calibri"/>
                      </a:endParaRPr>
                    </a:p>
                  </a:txBody>
                  <a:tcPr marL="9525" marR="9525" marT="9525" marB="0" anchor="ctr">
                    <a:lnL>
                      <a:noFill/>
                    </a:lnL>
                    <a:lnR>
                      <a:noFill/>
                    </a:lnR>
                    <a:lnT>
                      <a:noFill/>
                    </a:lnT>
                    <a:lnB w="6350" cap="flat" cmpd="sng" algn="ctr">
                      <a:solidFill>
                        <a:srgbClr val="95B3D7"/>
                      </a:solidFill>
                      <a:prstDash val="solid"/>
                      <a:round/>
                      <a:headEnd type="none" w="med" len="med"/>
                      <a:tailEnd type="none" w="med" len="med"/>
                    </a:lnB>
                  </a:tcPr>
                </a:tc>
                <a:tc>
                  <a:txBody>
                    <a:bodyPr/>
                    <a:lstStyle/>
                    <a:p>
                      <a:pPr algn="ctr" fontAlgn="b"/>
                      <a:r>
                        <a:rPr lang="id-ID" sz="1800" b="0" i="0" u="none" strike="noStrike" dirty="0">
                          <a:solidFill>
                            <a:srgbClr val="000000"/>
                          </a:solidFill>
                          <a:effectLst/>
                          <a:latin typeface="Calibri"/>
                        </a:rPr>
                        <a:t>1 </a:t>
                      </a:r>
                    </a:p>
                  </a:txBody>
                  <a:tcPr marL="9525" marR="9525" marT="9525" marB="0" anchor="ctr">
                    <a:lnL>
                      <a:noFill/>
                    </a:lnL>
                    <a:lnR>
                      <a:noFill/>
                    </a:lnR>
                    <a:lnT>
                      <a:noFill/>
                    </a:lnT>
                    <a:lnB w="6350" cap="flat" cmpd="sng" algn="ctr">
                      <a:solidFill>
                        <a:srgbClr val="95B3D7"/>
                      </a:solidFill>
                      <a:prstDash val="solid"/>
                      <a:round/>
                      <a:headEnd type="none" w="med" len="med"/>
                      <a:tailEnd type="none" w="med" len="med"/>
                    </a:lnB>
                  </a:tcPr>
                </a:tc>
                <a:tc>
                  <a:txBody>
                    <a:bodyPr/>
                    <a:lstStyle/>
                    <a:p>
                      <a:pPr algn="ctr" fontAlgn="b"/>
                      <a:r>
                        <a:rPr lang="id-ID" sz="1800" b="0" i="0" u="none" strike="noStrike" dirty="0">
                          <a:solidFill>
                            <a:srgbClr val="000000"/>
                          </a:solidFill>
                          <a:effectLst/>
                          <a:latin typeface="Calibri"/>
                        </a:rPr>
                        <a:t>5 </a:t>
                      </a:r>
                    </a:p>
                  </a:txBody>
                  <a:tcPr marL="9525" marR="9525" marT="9525" marB="0" anchor="ctr">
                    <a:lnL>
                      <a:noFill/>
                    </a:lnL>
                    <a:lnR>
                      <a:noFill/>
                    </a:lnR>
                    <a:lnT>
                      <a:noFill/>
                    </a:lnT>
                    <a:lnB w="6350" cap="flat" cmpd="sng" algn="ctr">
                      <a:solidFill>
                        <a:srgbClr val="95B3D7"/>
                      </a:solidFill>
                      <a:prstDash val="solid"/>
                      <a:round/>
                      <a:headEnd type="none" w="med" len="med"/>
                      <a:tailEnd type="none" w="med" len="med"/>
                    </a:lnB>
                  </a:tcPr>
                </a:tc>
                <a:tc>
                  <a:txBody>
                    <a:bodyPr/>
                    <a:lstStyle/>
                    <a:p>
                      <a:pPr algn="ctr" fontAlgn="b"/>
                      <a:r>
                        <a:rPr lang="id-ID" sz="1800" b="0" i="0" u="none" strike="noStrike">
                          <a:solidFill>
                            <a:srgbClr val="000000"/>
                          </a:solidFill>
                          <a:effectLst/>
                          <a:latin typeface="Calibri"/>
                        </a:rPr>
                        <a:t>10 </a:t>
                      </a:r>
                    </a:p>
                  </a:txBody>
                  <a:tcPr marL="9525" marR="9525" marT="9525" marB="0" anchor="ctr">
                    <a:lnL>
                      <a:noFill/>
                    </a:lnL>
                    <a:lnR>
                      <a:noFill/>
                    </a:lnR>
                    <a:lnT>
                      <a:noFill/>
                    </a:lnT>
                    <a:lnB w="6350" cap="flat" cmpd="sng" algn="ctr">
                      <a:solidFill>
                        <a:srgbClr val="95B3D7"/>
                      </a:solidFill>
                      <a:prstDash val="solid"/>
                      <a:round/>
                      <a:headEnd type="none" w="med" len="med"/>
                      <a:tailEnd type="none" w="med" len="med"/>
                    </a:lnB>
                  </a:tcPr>
                </a:tc>
              </a:tr>
              <a:tr h="190500">
                <a:tc>
                  <a:txBody>
                    <a:bodyPr/>
                    <a:lstStyle/>
                    <a:p>
                      <a:pPr algn="l" fontAlgn="b"/>
                      <a:r>
                        <a:rPr lang="id-ID" sz="1800" b="1" i="0" u="none" strike="noStrike" dirty="0" smtClean="0">
                          <a:solidFill>
                            <a:srgbClr val="000000"/>
                          </a:solidFill>
                          <a:effectLst/>
                          <a:latin typeface="Calibri"/>
                        </a:rPr>
                        <a:t>Total</a:t>
                      </a:r>
                      <a:endParaRPr lang="id-ID" sz="1800" b="1" i="0" u="none" strike="noStrike" dirty="0">
                        <a:solidFill>
                          <a:srgbClr val="000000"/>
                        </a:solidFill>
                        <a:effectLst/>
                        <a:latin typeface="Calibri"/>
                      </a:endParaRPr>
                    </a:p>
                  </a:txBody>
                  <a:tcPr marL="9525" marR="9525" marT="9525" marB="0" anchor="ctr">
                    <a:lnL>
                      <a:noFill/>
                    </a:lnL>
                    <a:lnR>
                      <a:noFill/>
                    </a:lnR>
                    <a:lnT w="6350" cap="flat" cmpd="sng" algn="ctr">
                      <a:solidFill>
                        <a:srgbClr val="95B3D7"/>
                      </a:solidFill>
                      <a:prstDash val="solid"/>
                      <a:round/>
                      <a:headEnd type="none" w="med" len="med"/>
                      <a:tailEnd type="none" w="med" len="med"/>
                    </a:lnT>
                    <a:lnB>
                      <a:noFill/>
                    </a:lnB>
                    <a:solidFill>
                      <a:srgbClr val="DCE6F1"/>
                    </a:solidFill>
                  </a:tcPr>
                </a:tc>
                <a:tc>
                  <a:txBody>
                    <a:bodyPr/>
                    <a:lstStyle/>
                    <a:p>
                      <a:pPr algn="ctr" fontAlgn="b"/>
                      <a:r>
                        <a:rPr lang="id-ID" sz="1800" b="1" i="0" u="none" strike="noStrike">
                          <a:solidFill>
                            <a:srgbClr val="000000"/>
                          </a:solidFill>
                          <a:effectLst/>
                          <a:latin typeface="Calibri"/>
                        </a:rPr>
                        <a:t>18 </a:t>
                      </a:r>
                    </a:p>
                  </a:txBody>
                  <a:tcPr marL="9525" marR="9525" marT="9525" marB="0" anchor="ctr">
                    <a:lnL>
                      <a:noFill/>
                    </a:lnL>
                    <a:lnR>
                      <a:noFill/>
                    </a:lnR>
                    <a:lnT w="6350" cap="flat" cmpd="sng" algn="ctr">
                      <a:solidFill>
                        <a:srgbClr val="95B3D7"/>
                      </a:solidFill>
                      <a:prstDash val="solid"/>
                      <a:round/>
                      <a:headEnd type="none" w="med" len="med"/>
                      <a:tailEnd type="none" w="med" len="med"/>
                    </a:lnT>
                    <a:lnB>
                      <a:noFill/>
                    </a:lnB>
                    <a:solidFill>
                      <a:srgbClr val="DCE6F1"/>
                    </a:solidFill>
                  </a:tcPr>
                </a:tc>
                <a:tc>
                  <a:txBody>
                    <a:bodyPr/>
                    <a:lstStyle/>
                    <a:p>
                      <a:pPr algn="ctr" fontAlgn="b"/>
                      <a:r>
                        <a:rPr lang="id-ID" sz="1800" b="1" i="0" u="none" strike="noStrike" smtClean="0">
                          <a:solidFill>
                            <a:srgbClr val="000000"/>
                          </a:solidFill>
                          <a:effectLst/>
                          <a:latin typeface="Calibri"/>
                        </a:rPr>
                        <a:t>16</a:t>
                      </a:r>
                      <a:endParaRPr lang="id-ID" sz="1800" b="1" i="0" u="none" strike="noStrike">
                        <a:solidFill>
                          <a:srgbClr val="000000"/>
                        </a:solidFill>
                        <a:effectLst/>
                        <a:latin typeface="Calibri"/>
                      </a:endParaRPr>
                    </a:p>
                  </a:txBody>
                  <a:tcPr marL="9525" marR="9525" marT="9525" marB="0" anchor="ctr">
                    <a:lnL>
                      <a:noFill/>
                    </a:lnL>
                    <a:lnR>
                      <a:noFill/>
                    </a:lnR>
                    <a:lnT w="6350" cap="flat" cmpd="sng" algn="ctr">
                      <a:solidFill>
                        <a:srgbClr val="95B3D7"/>
                      </a:solidFill>
                      <a:prstDash val="solid"/>
                      <a:round/>
                      <a:headEnd type="none" w="med" len="med"/>
                      <a:tailEnd type="none" w="med" len="med"/>
                    </a:lnT>
                    <a:lnB>
                      <a:noFill/>
                    </a:lnB>
                    <a:solidFill>
                      <a:srgbClr val="DCE6F1"/>
                    </a:solidFill>
                  </a:tcPr>
                </a:tc>
                <a:tc>
                  <a:txBody>
                    <a:bodyPr/>
                    <a:lstStyle/>
                    <a:p>
                      <a:pPr algn="ctr" fontAlgn="b"/>
                      <a:r>
                        <a:rPr lang="id-ID" sz="1800" b="1" i="0" u="none" strike="noStrike">
                          <a:solidFill>
                            <a:srgbClr val="000000"/>
                          </a:solidFill>
                          <a:effectLst/>
                          <a:latin typeface="Calibri"/>
                        </a:rPr>
                        <a:t>7 </a:t>
                      </a:r>
                    </a:p>
                  </a:txBody>
                  <a:tcPr marL="9525" marR="9525" marT="9525" marB="0" anchor="ctr">
                    <a:lnL>
                      <a:noFill/>
                    </a:lnL>
                    <a:lnR>
                      <a:noFill/>
                    </a:lnR>
                    <a:lnT w="6350" cap="flat" cmpd="sng" algn="ctr">
                      <a:solidFill>
                        <a:srgbClr val="95B3D7"/>
                      </a:solidFill>
                      <a:prstDash val="solid"/>
                      <a:round/>
                      <a:headEnd type="none" w="med" len="med"/>
                      <a:tailEnd type="none" w="med" len="med"/>
                    </a:lnT>
                    <a:lnB>
                      <a:noFill/>
                    </a:lnB>
                    <a:solidFill>
                      <a:srgbClr val="DCE6F1"/>
                    </a:solidFill>
                  </a:tcPr>
                </a:tc>
                <a:tc>
                  <a:txBody>
                    <a:bodyPr/>
                    <a:lstStyle/>
                    <a:p>
                      <a:pPr algn="ctr" fontAlgn="b"/>
                      <a:r>
                        <a:rPr lang="id-ID" sz="1800" b="1" i="0" u="none" strike="noStrike">
                          <a:solidFill>
                            <a:srgbClr val="000000"/>
                          </a:solidFill>
                          <a:effectLst/>
                          <a:latin typeface="Calibri"/>
                        </a:rPr>
                        <a:t>17 </a:t>
                      </a:r>
                    </a:p>
                  </a:txBody>
                  <a:tcPr marL="9525" marR="9525" marT="9525" marB="0" anchor="ctr">
                    <a:lnL>
                      <a:noFill/>
                    </a:lnL>
                    <a:lnR>
                      <a:noFill/>
                    </a:lnR>
                    <a:lnT w="6350" cap="flat" cmpd="sng" algn="ctr">
                      <a:solidFill>
                        <a:srgbClr val="95B3D7"/>
                      </a:solidFill>
                      <a:prstDash val="solid"/>
                      <a:round/>
                      <a:headEnd type="none" w="med" len="med"/>
                      <a:tailEnd type="none" w="med" len="med"/>
                    </a:lnT>
                    <a:lnB>
                      <a:noFill/>
                    </a:lnB>
                    <a:solidFill>
                      <a:srgbClr val="DCE6F1"/>
                    </a:solidFill>
                  </a:tcPr>
                </a:tc>
                <a:tc>
                  <a:txBody>
                    <a:bodyPr/>
                    <a:lstStyle/>
                    <a:p>
                      <a:pPr algn="ctr" fontAlgn="b"/>
                      <a:r>
                        <a:rPr lang="id-ID" sz="1800" b="1" i="0" u="none" strike="noStrike" dirty="0">
                          <a:solidFill>
                            <a:srgbClr val="000000"/>
                          </a:solidFill>
                          <a:effectLst/>
                          <a:latin typeface="Calibri"/>
                        </a:rPr>
                        <a:t>19 </a:t>
                      </a:r>
                    </a:p>
                  </a:txBody>
                  <a:tcPr marL="9525" marR="9525" marT="9525" marB="0" anchor="ctr">
                    <a:lnL>
                      <a:noFill/>
                    </a:lnL>
                    <a:lnR>
                      <a:noFill/>
                    </a:lnR>
                    <a:lnT w="6350" cap="flat" cmpd="sng" algn="ctr">
                      <a:solidFill>
                        <a:srgbClr val="95B3D7"/>
                      </a:solidFill>
                      <a:prstDash val="solid"/>
                      <a:round/>
                      <a:headEnd type="none" w="med" len="med"/>
                      <a:tailEnd type="none" w="med" len="med"/>
                    </a:lnT>
                    <a:lnB>
                      <a:noFill/>
                    </a:lnB>
                    <a:solidFill>
                      <a:srgbClr val="DCE6F1"/>
                    </a:solidFill>
                  </a:tcPr>
                </a:tc>
                <a:tc>
                  <a:txBody>
                    <a:bodyPr/>
                    <a:lstStyle/>
                    <a:p>
                      <a:pPr algn="ctr" fontAlgn="b"/>
                      <a:r>
                        <a:rPr lang="id-ID" sz="1800" b="1" i="0" u="none" strike="noStrike" smtClean="0">
                          <a:solidFill>
                            <a:srgbClr val="000000"/>
                          </a:solidFill>
                          <a:effectLst/>
                          <a:latin typeface="Calibri"/>
                        </a:rPr>
                        <a:t>77</a:t>
                      </a:r>
                      <a:endParaRPr lang="id-ID" sz="1800" b="1" i="0" u="none" strike="noStrike" dirty="0">
                        <a:solidFill>
                          <a:srgbClr val="000000"/>
                        </a:solidFill>
                        <a:effectLst/>
                        <a:latin typeface="Calibri"/>
                      </a:endParaRPr>
                    </a:p>
                  </a:txBody>
                  <a:tcPr marL="9525" marR="9525" marT="9525" marB="0" anchor="ctr">
                    <a:lnL>
                      <a:noFill/>
                    </a:lnL>
                    <a:lnR>
                      <a:noFill/>
                    </a:lnR>
                    <a:lnT w="6350" cap="flat" cmpd="sng" algn="ctr">
                      <a:solidFill>
                        <a:srgbClr val="95B3D7"/>
                      </a:solidFill>
                      <a:prstDash val="solid"/>
                      <a:round/>
                      <a:headEnd type="none" w="med" len="med"/>
                      <a:tailEnd type="none" w="med" len="med"/>
                    </a:lnT>
                    <a:lnB>
                      <a:noFill/>
                    </a:lnB>
                    <a:solidFill>
                      <a:srgbClr val="DCE6F1"/>
                    </a:solidFill>
                  </a:tcPr>
                </a:tc>
              </a:tr>
            </a:tbl>
          </a:graphicData>
        </a:graphic>
      </p:graphicFrame>
    </p:spTree>
    <p:extLst>
      <p:ext uri="{BB962C8B-B14F-4D97-AF65-F5344CB8AC3E}">
        <p14:creationId xmlns:p14="http://schemas.microsoft.com/office/powerpoint/2010/main" val="74928881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hermal">
  <a:themeElements>
    <a:clrScheme name="Thermal">
      <a:dk1>
        <a:srgbClr val="4D5B6B"/>
      </a:dk1>
      <a:lt1>
        <a:srgbClr val="FFFFFF"/>
      </a:lt1>
      <a:dk2>
        <a:srgbClr val="675D59"/>
      </a:dk2>
      <a:lt2>
        <a:srgbClr val="E8DED8"/>
      </a:lt2>
      <a:accent1>
        <a:srgbClr val="FF7605"/>
      </a:accent1>
      <a:accent2>
        <a:srgbClr val="7F7F7F"/>
      </a:accent2>
      <a:accent3>
        <a:srgbClr val="7F5185"/>
      </a:accent3>
      <a:accent4>
        <a:srgbClr val="89AAD3"/>
      </a:accent4>
      <a:accent5>
        <a:srgbClr val="8F5B4B"/>
      </a:accent5>
      <a:accent6>
        <a:srgbClr val="C84340"/>
      </a:accent6>
      <a:hlink>
        <a:srgbClr val="89AAD3"/>
      </a:hlink>
      <a:folHlink>
        <a:srgbClr val="795185"/>
      </a:folHlink>
    </a:clrScheme>
    <a:fontScheme name="Thermal">
      <a:maj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ermal">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15875" cap="flat" cmpd="sng" algn="ctr">
          <a:solidFill>
            <a:schemeClr val="phClr"/>
          </a:solidFill>
          <a:prstDash val="solid"/>
        </a:ln>
        <a:ln w="3175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63500" dist="38100" dir="8100000" rotWithShape="0">
              <a:srgbClr val="000000">
                <a:alpha val="45000"/>
              </a:srgbClr>
            </a:outerShdw>
          </a:effectLst>
        </a:effectStyle>
        <a:effectStyle>
          <a:effectLst>
            <a:outerShdw blurRad="101600" dist="63500" dir="8100000" rotWithShape="0">
              <a:srgbClr val="000000">
                <a:alpha val="40000"/>
              </a:srgbClr>
            </a:outerShdw>
          </a:effectLst>
          <a:scene3d>
            <a:camera prst="orthographicFront">
              <a:rot lat="0" lon="0" rev="0"/>
            </a:camera>
            <a:lightRig rig="threePt" dir="t">
              <a:rot lat="0" lon="0" rev="3000000"/>
            </a:lightRig>
          </a:scene3d>
          <a:sp3d>
            <a:bevelT h="19050"/>
          </a:sp3d>
        </a:effectStyle>
      </a:effectStyleLst>
      <a:bgFillStyleLst>
        <a:solidFill>
          <a:schemeClr val="phClr"/>
        </a:solidFill>
        <a:gradFill rotWithShape="1">
          <a:gsLst>
            <a:gs pos="0">
              <a:schemeClr val="phClr">
                <a:tint val="100000"/>
                <a:lumMod val="125000"/>
              </a:schemeClr>
            </a:gs>
            <a:gs pos="55000">
              <a:schemeClr val="phClr">
                <a:shade val="100000"/>
                <a:satMod val="100000"/>
                <a:lumMod val="100000"/>
              </a:schemeClr>
            </a:gs>
            <a:gs pos="100000">
              <a:schemeClr val="phClr">
                <a:shade val="90000"/>
                <a:satMod val="300000"/>
                <a:lumMod val="95000"/>
              </a:schemeClr>
            </a:gs>
          </a:gsLst>
          <a:lin ang="5400000" scaled="0"/>
        </a:gradFill>
        <a:blipFill>
          <a:blip xmlns:r="http://schemas.openxmlformats.org/officeDocument/2006/relationships" r:embed="rId1">
            <a:duotone>
              <a:schemeClr val="phClr">
                <a:shade val="80000"/>
              </a:schemeClr>
              <a:schemeClr val="phClr">
                <a:tint val="98000"/>
                <a:satMod val="13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TC101859868[[fn=Thermal]]</Template>
  <TotalTime>2615</TotalTime>
  <Words>2140</Words>
  <Application>Microsoft Office PowerPoint</Application>
  <PresentationFormat>On-screen Show (4:3)</PresentationFormat>
  <Paragraphs>663</Paragraphs>
  <Slides>41</Slides>
  <Notes>8</Notes>
  <HiddenSlides>0</HiddenSlides>
  <MMClips>0</MMClip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Thermal</vt:lpstr>
      <vt:lpstr>KAJIAN PAKET INSENTIF BAGI TENAGA KESEHATAN  DI PUSKESMAS</vt:lpstr>
      <vt:lpstr>PowerPoint Presentation</vt:lpstr>
      <vt:lpstr>PowerPoint Presentation</vt:lpstr>
      <vt:lpstr>PowerPoint Presentation</vt:lpstr>
      <vt:lpstr>PowerPoint Presentation</vt:lpstr>
      <vt:lpstr>PowerPoint Presentation</vt:lpstr>
      <vt:lpstr>HASIL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Masalah2 dalam pemberian insentif</vt:lpstr>
      <vt:lpstr>Isu-isu insentif tenaga kesehatan</vt:lpstr>
      <vt:lpstr>Regulasi</vt:lpstr>
      <vt:lpstr>Intervensi Kementerian Kesehatan </vt:lpstr>
      <vt:lpstr>intervensi ...</vt:lpstr>
      <vt:lpstr>Intervensi ...</vt:lpstr>
      <vt:lpstr>PowerPoint Presentation</vt:lpstr>
      <vt:lpstr>Sebaran tenaga kesehatan</vt:lpstr>
      <vt:lpstr>Insentif </vt:lpstr>
      <vt:lpstr>PowerPoint Presentation</vt:lpstr>
      <vt:lpstr>PowerPoint Presentation</vt:lpstr>
      <vt:lpstr>Kapasitas fiskal daerah, insentif dan distribusi nakes</vt:lpstr>
      <vt:lpstr>IF daerah dan keberadaan insentif</vt:lpstr>
      <vt:lpstr>Maldistribusi tenaga dokter, bidan dan perawat antar regional tahun 2013</vt:lpstr>
      <vt:lpstr>Keberdaan insentif antar regional dan maldistribusi dokter</vt:lpstr>
      <vt:lpstr>Keberadaan insentif antar regional dan maldistribusi tenaga bidan</vt:lpstr>
      <vt:lpstr>Maldistribusi tenaga bidan dan dokter pada berbagai indeks fiskal antar regional tahun 2013</vt:lpstr>
      <vt:lpstr>Maldistribusi dokter dan bidan antar indeks fiskal dan keberadaan insentif di Indonesia tahun 2013</vt:lpstr>
      <vt:lpstr>Gambaran insentif pada profesi lain</vt:lpstr>
      <vt:lpstr>Rekomendasi</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PTIKM</dc:creator>
  <cp:lastModifiedBy>roynusa</cp:lastModifiedBy>
  <cp:revision>133</cp:revision>
  <dcterms:created xsi:type="dcterms:W3CDTF">2005-01-02T06:00:21Z</dcterms:created>
  <dcterms:modified xsi:type="dcterms:W3CDTF">2014-08-22T04:53:58Z</dcterms:modified>
</cp:coreProperties>
</file>