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74" r:id="rId3"/>
    <p:sldId id="258" r:id="rId4"/>
    <p:sldId id="259" r:id="rId5"/>
    <p:sldId id="260" r:id="rId6"/>
    <p:sldId id="261" r:id="rId7"/>
    <p:sldId id="262" r:id="rId8"/>
    <p:sldId id="279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029" autoAdjust="0"/>
  </p:normalViewPr>
  <p:slideViewPr>
    <p:cSldViewPr>
      <p:cViewPr>
        <p:scale>
          <a:sx n="80" d="100"/>
          <a:sy n="80" d="100"/>
        </p:scale>
        <p:origin x="-326" y="12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D889C26-5FF3-417E-9226-E002DFDBF430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28278FC-5B36-4D77-BC10-96D5242DA37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CBAA710-F085-48C6-881B-30C7D98B646F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C9D18E0-9A8D-49A8-877B-12B5FF39EEB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PERAN, FUNGSI DAN KOMPETENSI</a:t>
            </a:r>
            <a:endParaRPr lang="en-US" dirty="0" smtClean="0"/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 </a:t>
            </a:r>
          </a:p>
          <a:p>
            <a:pPr lvl="0"/>
            <a:r>
              <a:rPr lang="en-US" b="1" dirty="0" err="1" smtClean="0"/>
              <a:t>Peran</a:t>
            </a:r>
            <a:endParaRPr lang="en-US" b="1" dirty="0" smtClean="0"/>
          </a:p>
          <a:p>
            <a:r>
              <a:rPr lang="en-US" dirty="0" smtClean="0"/>
              <a:t> </a:t>
            </a:r>
          </a:p>
          <a:p>
            <a:r>
              <a:rPr lang="en-US" dirty="0" err="1" smtClean="0"/>
              <a:t>Setelah</a:t>
            </a:r>
            <a:r>
              <a:rPr lang="en-US" dirty="0" smtClean="0"/>
              <a:t> </a:t>
            </a:r>
            <a:r>
              <a:rPr lang="en-US" dirty="0" err="1" smtClean="0"/>
              <a:t>mengikuti</a:t>
            </a:r>
            <a:r>
              <a:rPr lang="en-US" dirty="0" smtClean="0"/>
              <a:t> </a:t>
            </a:r>
            <a:r>
              <a:rPr lang="en-US" dirty="0" err="1" smtClean="0"/>
              <a:t>pelatihan</a:t>
            </a:r>
            <a:r>
              <a:rPr lang="en-US" dirty="0" smtClean="0"/>
              <a:t>, </a:t>
            </a:r>
            <a:r>
              <a:rPr lang="en-US" dirty="0" err="1" smtClean="0"/>
              <a:t>peserta</a:t>
            </a:r>
            <a:r>
              <a:rPr lang="en-US" dirty="0" smtClean="0"/>
              <a:t> </a:t>
            </a:r>
            <a:r>
              <a:rPr lang="en-US" dirty="0" err="1" smtClean="0"/>
              <a:t>berperan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Penilai</a:t>
            </a:r>
            <a:r>
              <a:rPr lang="en-US" dirty="0" smtClean="0"/>
              <a:t> DUPAK </a:t>
            </a:r>
            <a:r>
              <a:rPr lang="en-US" dirty="0" err="1" smtClean="0"/>
              <a:t>Jabatan</a:t>
            </a:r>
            <a:r>
              <a:rPr lang="en-US" dirty="0" smtClean="0"/>
              <a:t> </a:t>
            </a:r>
            <a:r>
              <a:rPr lang="en-US" dirty="0" err="1" smtClean="0"/>
              <a:t>Fungsional</a:t>
            </a:r>
            <a:r>
              <a:rPr lang="en-US" dirty="0" smtClean="0"/>
              <a:t> </a:t>
            </a:r>
            <a:r>
              <a:rPr lang="en-US" dirty="0" err="1" smtClean="0"/>
              <a:t>Kesehatan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unit </a:t>
            </a:r>
            <a:r>
              <a:rPr lang="en-US" dirty="0" err="1" smtClean="0"/>
              <a:t>kerjanya</a:t>
            </a:r>
            <a:r>
              <a:rPr lang="en-US" dirty="0" smtClean="0"/>
              <a:t> </a:t>
            </a:r>
            <a:r>
              <a:rPr lang="en-US" dirty="0" err="1" smtClean="0"/>
              <a:t>masing-masing</a:t>
            </a:r>
            <a:r>
              <a:rPr lang="en-US" dirty="0" smtClean="0"/>
              <a:t>.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 </a:t>
            </a:r>
          </a:p>
          <a:p>
            <a:pPr lvl="0"/>
            <a:r>
              <a:rPr lang="it-IT" b="1" dirty="0" smtClean="0"/>
              <a:t>Fungsi </a:t>
            </a:r>
            <a:endParaRPr lang="en-US" b="1" dirty="0" smtClean="0"/>
          </a:p>
          <a:p>
            <a:r>
              <a:rPr lang="it-IT" dirty="0" smtClean="0"/>
              <a:t>Dalam melaksanakan perannya peserta mempunyai fungsi melakukan penilaian Daftar Usulan Penetapan Angka Kredit (DUPAK). </a:t>
            </a:r>
            <a:endParaRPr lang="en-US" dirty="0" smtClean="0"/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 </a:t>
            </a:r>
          </a:p>
          <a:p>
            <a:pPr lvl="0"/>
            <a:r>
              <a:rPr lang="en-US" b="1" dirty="0" err="1" smtClean="0"/>
              <a:t>Kompetensi</a:t>
            </a:r>
            <a:endParaRPr lang="en-US" b="1" dirty="0" smtClean="0"/>
          </a:p>
          <a:p>
            <a:r>
              <a:rPr lang="fi-FI" dirty="0" smtClean="0"/>
              <a:t> </a:t>
            </a:r>
            <a:endParaRPr lang="en-US" dirty="0" smtClean="0"/>
          </a:p>
          <a:p>
            <a:r>
              <a:rPr lang="fi-FI" dirty="0" smtClean="0"/>
              <a:t>Setelah selesai mengikuti pelatihan, peserta memiliki kompetensi yaitu mampu :</a:t>
            </a:r>
            <a:endParaRPr lang="en-US" dirty="0" smtClean="0"/>
          </a:p>
          <a:p>
            <a:pPr lvl="0"/>
            <a:r>
              <a:rPr lang="en-US" dirty="0" err="1" smtClean="0"/>
              <a:t>Menjelaskan</a:t>
            </a:r>
            <a:r>
              <a:rPr lang="en-US" dirty="0" smtClean="0"/>
              <a:t> </a:t>
            </a:r>
            <a:r>
              <a:rPr lang="en-US" dirty="0" err="1" smtClean="0"/>
              <a:t>tentang</a:t>
            </a:r>
            <a:r>
              <a:rPr lang="en-US" dirty="0" smtClean="0"/>
              <a:t> </a:t>
            </a:r>
            <a:r>
              <a:rPr lang="en-US" dirty="0" err="1" smtClean="0"/>
              <a:t>jabatan</a:t>
            </a:r>
            <a:r>
              <a:rPr lang="en-US" dirty="0" smtClean="0"/>
              <a:t> </a:t>
            </a:r>
            <a:r>
              <a:rPr lang="en-US" dirty="0" err="1" smtClean="0"/>
              <a:t>fungsional</a:t>
            </a:r>
            <a:r>
              <a:rPr lang="en-US" dirty="0" smtClean="0"/>
              <a:t> </a:t>
            </a:r>
            <a:r>
              <a:rPr lang="en-US" dirty="0" err="1" smtClean="0"/>
              <a:t>kesehatan</a:t>
            </a:r>
            <a:endParaRPr lang="en-US" dirty="0" smtClean="0"/>
          </a:p>
          <a:p>
            <a:pPr lvl="0"/>
            <a:r>
              <a:rPr lang="en-US" dirty="0" err="1" smtClean="0"/>
              <a:t>Menjelaskan</a:t>
            </a:r>
            <a:r>
              <a:rPr lang="en-US" dirty="0" smtClean="0"/>
              <a:t> </a:t>
            </a:r>
            <a:r>
              <a:rPr lang="en-US" dirty="0" err="1" smtClean="0"/>
              <a:t>pengorganisasian</a:t>
            </a:r>
            <a:r>
              <a:rPr lang="en-US" dirty="0" smtClean="0"/>
              <a:t> </a:t>
            </a:r>
            <a:r>
              <a:rPr lang="en-US" dirty="0" err="1" smtClean="0"/>
              <a:t>tim</a:t>
            </a:r>
            <a:r>
              <a:rPr lang="en-US" dirty="0" smtClean="0"/>
              <a:t> </a:t>
            </a:r>
            <a:r>
              <a:rPr lang="en-US" dirty="0" err="1" smtClean="0"/>
              <a:t>penilai</a:t>
            </a:r>
            <a:r>
              <a:rPr lang="en-US" dirty="0" smtClean="0"/>
              <a:t> </a:t>
            </a:r>
            <a:r>
              <a:rPr lang="en-US" dirty="0" err="1" smtClean="0"/>
              <a:t>jabatan</a:t>
            </a:r>
            <a:r>
              <a:rPr lang="en-US" dirty="0" smtClean="0"/>
              <a:t> </a:t>
            </a:r>
            <a:r>
              <a:rPr lang="en-US" dirty="0" err="1" smtClean="0"/>
              <a:t>fungsional</a:t>
            </a:r>
            <a:r>
              <a:rPr lang="en-US" dirty="0" smtClean="0"/>
              <a:t> </a:t>
            </a:r>
            <a:r>
              <a:rPr lang="en-US" dirty="0" err="1" smtClean="0"/>
              <a:t>kesehatan</a:t>
            </a:r>
            <a:endParaRPr lang="en-US" dirty="0" smtClean="0"/>
          </a:p>
          <a:p>
            <a:pPr lvl="0"/>
            <a:r>
              <a:rPr lang="en-US" dirty="0" err="1" smtClean="0"/>
              <a:t>Menjelaskan</a:t>
            </a:r>
            <a:r>
              <a:rPr lang="en-US" dirty="0" smtClean="0"/>
              <a:t> </a:t>
            </a:r>
            <a:r>
              <a:rPr lang="en-US" dirty="0" err="1" smtClean="0"/>
              <a:t>karya</a:t>
            </a:r>
            <a:r>
              <a:rPr lang="en-US" dirty="0" smtClean="0"/>
              <a:t> </a:t>
            </a:r>
            <a:r>
              <a:rPr lang="en-US" dirty="0" err="1" smtClean="0"/>
              <a:t>tulis</a:t>
            </a:r>
            <a:r>
              <a:rPr lang="en-US" dirty="0" smtClean="0"/>
              <a:t>/ </a:t>
            </a:r>
            <a:r>
              <a:rPr lang="en-US" dirty="0" err="1" smtClean="0"/>
              <a:t>ilmiah</a:t>
            </a:r>
            <a:endParaRPr lang="en-US" dirty="0" smtClean="0"/>
          </a:p>
          <a:p>
            <a:pPr lvl="0"/>
            <a:r>
              <a:rPr lang="en-US" dirty="0" err="1" smtClean="0"/>
              <a:t>Menerapkan</a:t>
            </a:r>
            <a:r>
              <a:rPr lang="en-US" dirty="0" smtClean="0"/>
              <a:t> </a:t>
            </a:r>
            <a:r>
              <a:rPr lang="en-US" dirty="0" err="1" smtClean="0"/>
              <a:t>etika</a:t>
            </a:r>
            <a:r>
              <a:rPr lang="en-US" dirty="0" smtClean="0"/>
              <a:t> </a:t>
            </a:r>
            <a:r>
              <a:rPr lang="en-US" dirty="0" err="1" smtClean="0"/>
              <a:t>tim</a:t>
            </a:r>
            <a:r>
              <a:rPr lang="en-US" dirty="0" smtClean="0"/>
              <a:t> </a:t>
            </a:r>
            <a:r>
              <a:rPr lang="en-US" dirty="0" err="1" smtClean="0"/>
              <a:t>penilai</a:t>
            </a:r>
            <a:r>
              <a:rPr lang="en-US" dirty="0" smtClean="0"/>
              <a:t> </a:t>
            </a:r>
            <a:r>
              <a:rPr lang="en-US" dirty="0" err="1" smtClean="0"/>
              <a:t>jabatan</a:t>
            </a:r>
            <a:r>
              <a:rPr lang="en-US" dirty="0" smtClean="0"/>
              <a:t> </a:t>
            </a:r>
            <a:r>
              <a:rPr lang="en-US" dirty="0" err="1" smtClean="0"/>
              <a:t>fungsional</a:t>
            </a:r>
            <a:r>
              <a:rPr lang="en-US" dirty="0" smtClean="0"/>
              <a:t> </a:t>
            </a:r>
            <a:r>
              <a:rPr lang="en-US" dirty="0" err="1" smtClean="0"/>
              <a:t>kesehatan</a:t>
            </a:r>
            <a:r>
              <a:rPr lang="en-US" dirty="0" smtClean="0"/>
              <a:t> </a:t>
            </a:r>
          </a:p>
          <a:p>
            <a:pPr lvl="0"/>
            <a:r>
              <a:rPr lang="it-IT" dirty="0" smtClean="0"/>
              <a:t>Melakukan penilaian DUPAK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D18E0-9A8D-49A8-877B-12B5FF39EEB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PERAN, FUNGSI DAN KOMPETENSI</a:t>
            </a:r>
            <a:endParaRPr lang="en-US" dirty="0" smtClean="0"/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 </a:t>
            </a:r>
          </a:p>
          <a:p>
            <a:pPr lvl="0"/>
            <a:r>
              <a:rPr lang="en-US" b="1" dirty="0" err="1" smtClean="0"/>
              <a:t>Peran</a:t>
            </a:r>
            <a:endParaRPr lang="en-US" b="1" dirty="0" smtClean="0"/>
          </a:p>
          <a:p>
            <a:r>
              <a:rPr lang="en-US" dirty="0" smtClean="0"/>
              <a:t> </a:t>
            </a:r>
          </a:p>
          <a:p>
            <a:r>
              <a:rPr lang="en-US" dirty="0" err="1" smtClean="0"/>
              <a:t>Setelah</a:t>
            </a:r>
            <a:r>
              <a:rPr lang="en-US" dirty="0" smtClean="0"/>
              <a:t> </a:t>
            </a:r>
            <a:r>
              <a:rPr lang="en-US" dirty="0" err="1" smtClean="0"/>
              <a:t>mengikuti</a:t>
            </a:r>
            <a:r>
              <a:rPr lang="en-US" dirty="0" smtClean="0"/>
              <a:t> </a:t>
            </a:r>
            <a:r>
              <a:rPr lang="en-US" dirty="0" err="1" smtClean="0"/>
              <a:t>pelatihan</a:t>
            </a:r>
            <a:r>
              <a:rPr lang="en-US" dirty="0" smtClean="0"/>
              <a:t>, </a:t>
            </a:r>
            <a:r>
              <a:rPr lang="en-US" dirty="0" err="1" smtClean="0"/>
              <a:t>peserta</a:t>
            </a:r>
            <a:r>
              <a:rPr lang="en-US" dirty="0" smtClean="0"/>
              <a:t> </a:t>
            </a:r>
            <a:r>
              <a:rPr lang="en-US" dirty="0" err="1" smtClean="0"/>
              <a:t>berperan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Penilai</a:t>
            </a:r>
            <a:r>
              <a:rPr lang="en-US" dirty="0" smtClean="0"/>
              <a:t> DUPAK </a:t>
            </a:r>
            <a:r>
              <a:rPr lang="en-US" dirty="0" err="1" smtClean="0"/>
              <a:t>Jabatan</a:t>
            </a:r>
            <a:r>
              <a:rPr lang="en-US" dirty="0" smtClean="0"/>
              <a:t> </a:t>
            </a:r>
            <a:r>
              <a:rPr lang="en-US" dirty="0" err="1" smtClean="0"/>
              <a:t>Fungsional</a:t>
            </a:r>
            <a:r>
              <a:rPr lang="en-US" dirty="0" smtClean="0"/>
              <a:t> </a:t>
            </a:r>
            <a:r>
              <a:rPr lang="en-US" dirty="0" err="1" smtClean="0"/>
              <a:t>Kesehatan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unit </a:t>
            </a:r>
            <a:r>
              <a:rPr lang="en-US" dirty="0" err="1" smtClean="0"/>
              <a:t>kerjanya</a:t>
            </a:r>
            <a:r>
              <a:rPr lang="en-US" dirty="0" smtClean="0"/>
              <a:t> </a:t>
            </a:r>
            <a:r>
              <a:rPr lang="en-US" dirty="0" err="1" smtClean="0"/>
              <a:t>masing-masing</a:t>
            </a:r>
            <a:r>
              <a:rPr lang="en-US" dirty="0" smtClean="0"/>
              <a:t>.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 </a:t>
            </a:r>
          </a:p>
          <a:p>
            <a:pPr lvl="0"/>
            <a:r>
              <a:rPr lang="it-IT" b="1" dirty="0" smtClean="0"/>
              <a:t>Fungsi </a:t>
            </a:r>
            <a:endParaRPr lang="en-US" b="1" dirty="0" smtClean="0"/>
          </a:p>
          <a:p>
            <a:r>
              <a:rPr lang="it-IT" dirty="0" smtClean="0"/>
              <a:t>Dalam melaksanakan perannya peserta mempunyai fungsi melakukan penilaian Daftar Usulan Penetapan Angka Kredit (DUPAK). </a:t>
            </a:r>
            <a:endParaRPr lang="en-US" dirty="0" smtClean="0"/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 </a:t>
            </a:r>
          </a:p>
          <a:p>
            <a:pPr lvl="0"/>
            <a:r>
              <a:rPr lang="en-US" b="1" dirty="0" err="1" smtClean="0"/>
              <a:t>Kompetensi</a:t>
            </a:r>
            <a:endParaRPr lang="en-US" b="1" dirty="0" smtClean="0"/>
          </a:p>
          <a:p>
            <a:r>
              <a:rPr lang="fi-FI" dirty="0" smtClean="0"/>
              <a:t> </a:t>
            </a:r>
            <a:endParaRPr lang="en-US" dirty="0" smtClean="0"/>
          </a:p>
          <a:p>
            <a:r>
              <a:rPr lang="fi-FI" dirty="0" smtClean="0"/>
              <a:t>Setelah selesai mengikuti pelatihan, peserta memiliki kompetensi yaitu mampu :</a:t>
            </a:r>
            <a:endParaRPr lang="en-US" dirty="0" smtClean="0"/>
          </a:p>
          <a:p>
            <a:pPr lvl="0"/>
            <a:r>
              <a:rPr lang="en-US" dirty="0" err="1" smtClean="0"/>
              <a:t>Menjelaskan</a:t>
            </a:r>
            <a:r>
              <a:rPr lang="en-US" dirty="0" smtClean="0"/>
              <a:t> </a:t>
            </a:r>
            <a:r>
              <a:rPr lang="en-US" dirty="0" err="1" smtClean="0"/>
              <a:t>tentang</a:t>
            </a:r>
            <a:r>
              <a:rPr lang="en-US" dirty="0" smtClean="0"/>
              <a:t> </a:t>
            </a:r>
            <a:r>
              <a:rPr lang="en-US" dirty="0" err="1" smtClean="0"/>
              <a:t>jabatan</a:t>
            </a:r>
            <a:r>
              <a:rPr lang="en-US" dirty="0" smtClean="0"/>
              <a:t> </a:t>
            </a:r>
            <a:r>
              <a:rPr lang="en-US" dirty="0" err="1" smtClean="0"/>
              <a:t>fungsional</a:t>
            </a:r>
            <a:r>
              <a:rPr lang="en-US" dirty="0" smtClean="0"/>
              <a:t> </a:t>
            </a:r>
            <a:r>
              <a:rPr lang="en-US" dirty="0" err="1" smtClean="0"/>
              <a:t>kesehatan</a:t>
            </a:r>
            <a:endParaRPr lang="en-US" dirty="0" smtClean="0"/>
          </a:p>
          <a:p>
            <a:pPr lvl="0"/>
            <a:r>
              <a:rPr lang="en-US" dirty="0" err="1" smtClean="0"/>
              <a:t>Menjelaskan</a:t>
            </a:r>
            <a:r>
              <a:rPr lang="en-US" dirty="0" smtClean="0"/>
              <a:t> </a:t>
            </a:r>
            <a:r>
              <a:rPr lang="en-US" dirty="0" err="1" smtClean="0"/>
              <a:t>pengorganisasian</a:t>
            </a:r>
            <a:r>
              <a:rPr lang="en-US" dirty="0" smtClean="0"/>
              <a:t> </a:t>
            </a:r>
            <a:r>
              <a:rPr lang="en-US" dirty="0" err="1" smtClean="0"/>
              <a:t>tim</a:t>
            </a:r>
            <a:r>
              <a:rPr lang="en-US" dirty="0" smtClean="0"/>
              <a:t> </a:t>
            </a:r>
            <a:r>
              <a:rPr lang="en-US" dirty="0" err="1" smtClean="0"/>
              <a:t>penilai</a:t>
            </a:r>
            <a:r>
              <a:rPr lang="en-US" dirty="0" smtClean="0"/>
              <a:t> </a:t>
            </a:r>
            <a:r>
              <a:rPr lang="en-US" dirty="0" err="1" smtClean="0"/>
              <a:t>jabatan</a:t>
            </a:r>
            <a:r>
              <a:rPr lang="en-US" dirty="0" smtClean="0"/>
              <a:t> </a:t>
            </a:r>
            <a:r>
              <a:rPr lang="en-US" dirty="0" err="1" smtClean="0"/>
              <a:t>fungsional</a:t>
            </a:r>
            <a:r>
              <a:rPr lang="en-US" dirty="0" smtClean="0"/>
              <a:t> </a:t>
            </a:r>
            <a:r>
              <a:rPr lang="en-US" dirty="0" err="1" smtClean="0"/>
              <a:t>kesehatan</a:t>
            </a:r>
            <a:endParaRPr lang="en-US" dirty="0" smtClean="0"/>
          </a:p>
          <a:p>
            <a:pPr lvl="0"/>
            <a:r>
              <a:rPr lang="en-US" dirty="0" err="1" smtClean="0"/>
              <a:t>Menjelaskan</a:t>
            </a:r>
            <a:r>
              <a:rPr lang="en-US" dirty="0" smtClean="0"/>
              <a:t> </a:t>
            </a:r>
            <a:r>
              <a:rPr lang="en-US" dirty="0" err="1" smtClean="0"/>
              <a:t>karya</a:t>
            </a:r>
            <a:r>
              <a:rPr lang="en-US" dirty="0" smtClean="0"/>
              <a:t> </a:t>
            </a:r>
            <a:r>
              <a:rPr lang="en-US" dirty="0" err="1" smtClean="0"/>
              <a:t>tulis</a:t>
            </a:r>
            <a:r>
              <a:rPr lang="en-US" dirty="0" smtClean="0"/>
              <a:t>/ </a:t>
            </a:r>
            <a:r>
              <a:rPr lang="en-US" dirty="0" err="1" smtClean="0"/>
              <a:t>ilmiah</a:t>
            </a:r>
            <a:endParaRPr lang="en-US" dirty="0" smtClean="0"/>
          </a:p>
          <a:p>
            <a:pPr lvl="0"/>
            <a:r>
              <a:rPr lang="en-US" dirty="0" err="1" smtClean="0"/>
              <a:t>Menerapkan</a:t>
            </a:r>
            <a:r>
              <a:rPr lang="en-US" dirty="0" smtClean="0"/>
              <a:t> </a:t>
            </a:r>
            <a:r>
              <a:rPr lang="en-US" dirty="0" err="1" smtClean="0"/>
              <a:t>etika</a:t>
            </a:r>
            <a:r>
              <a:rPr lang="en-US" dirty="0" smtClean="0"/>
              <a:t> </a:t>
            </a:r>
            <a:r>
              <a:rPr lang="en-US" dirty="0" err="1" smtClean="0"/>
              <a:t>tim</a:t>
            </a:r>
            <a:r>
              <a:rPr lang="en-US" dirty="0" smtClean="0"/>
              <a:t> </a:t>
            </a:r>
            <a:r>
              <a:rPr lang="en-US" dirty="0" err="1" smtClean="0"/>
              <a:t>penilai</a:t>
            </a:r>
            <a:r>
              <a:rPr lang="en-US" dirty="0" smtClean="0"/>
              <a:t> </a:t>
            </a:r>
            <a:r>
              <a:rPr lang="en-US" dirty="0" err="1" smtClean="0"/>
              <a:t>jabatan</a:t>
            </a:r>
            <a:r>
              <a:rPr lang="en-US" dirty="0" smtClean="0"/>
              <a:t> </a:t>
            </a:r>
            <a:r>
              <a:rPr lang="en-US" dirty="0" err="1" smtClean="0"/>
              <a:t>fungsional</a:t>
            </a:r>
            <a:r>
              <a:rPr lang="en-US" dirty="0" smtClean="0"/>
              <a:t> </a:t>
            </a:r>
            <a:r>
              <a:rPr lang="en-US" dirty="0" err="1" smtClean="0"/>
              <a:t>kesehatan</a:t>
            </a:r>
            <a:r>
              <a:rPr lang="en-US" dirty="0" smtClean="0"/>
              <a:t> </a:t>
            </a:r>
          </a:p>
          <a:p>
            <a:pPr lvl="0"/>
            <a:r>
              <a:rPr lang="it-IT" dirty="0" smtClean="0"/>
              <a:t>Melakukan penilaian DUPAK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D18E0-9A8D-49A8-877B-12B5FF39EEB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CF0BD-9917-4474-89AE-9BF3CEEA1189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D89A5-D082-4901-9E7B-6CAC53CBA5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CF0BD-9917-4474-89AE-9BF3CEEA1189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D89A5-D082-4901-9E7B-6CAC53CBA5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CF0BD-9917-4474-89AE-9BF3CEEA1189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D89A5-D082-4901-9E7B-6CAC53CBA5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CF0BD-9917-4474-89AE-9BF3CEEA1189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D89A5-D082-4901-9E7B-6CAC53CBA5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CF0BD-9917-4474-89AE-9BF3CEEA1189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D89A5-D082-4901-9E7B-6CAC53CBA5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CF0BD-9917-4474-89AE-9BF3CEEA1189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D89A5-D082-4901-9E7B-6CAC53CBA5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CF0BD-9917-4474-89AE-9BF3CEEA1189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D89A5-D082-4901-9E7B-6CAC53CBA5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CF0BD-9917-4474-89AE-9BF3CEEA1189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D89A5-D082-4901-9E7B-6CAC53CBA5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CF0BD-9917-4474-89AE-9BF3CEEA1189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D89A5-D082-4901-9E7B-6CAC53CBA5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CF0BD-9917-4474-89AE-9BF3CEEA1189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D89A5-D082-4901-9E7B-6CAC53CBA5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CF0BD-9917-4474-89AE-9BF3CEEA1189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D89A5-D082-4901-9E7B-6CAC53CBA5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4CF0BD-9917-4474-89AE-9BF3CEEA1189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7D89A5-D082-4901-9E7B-6CAC53CBA53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286000" y="4800600"/>
            <a:ext cx="309578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PUSDIKLAT APARATUR</a:t>
            </a:r>
          </a:p>
          <a:p>
            <a:pPr algn="ctr"/>
            <a:r>
              <a:rPr lang="en-US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BADAN PPSDM KESEHATAN</a:t>
            </a:r>
            <a:endParaRPr lang="en-US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 descr="C:\Users\ASUS\Pictures\kumpulan animasi brgerak\animasi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609600"/>
            <a:ext cx="2209800" cy="5181600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1295399" y="1219200"/>
            <a:ext cx="5181601" cy="457199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200" b="1" cap="none" spc="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KURIKULUM PELATIHAN</a:t>
            </a:r>
            <a:endParaRPr lang="en-US" sz="3200" b="1" cap="none" spc="50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85800" y="1981200"/>
            <a:ext cx="640080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000" dirty="0" err="1" smtClean="0"/>
              <a:t>Bagi</a:t>
            </a:r>
            <a:r>
              <a:rPr lang="en-US" sz="2000" dirty="0" smtClean="0"/>
              <a:t> Tim </a:t>
            </a:r>
            <a:r>
              <a:rPr lang="en-US" sz="2000" dirty="0" err="1" smtClean="0"/>
              <a:t>pelaksana</a:t>
            </a:r>
            <a:r>
              <a:rPr lang="en-US" sz="2000" dirty="0" smtClean="0"/>
              <a:t> </a:t>
            </a:r>
            <a:r>
              <a:rPr lang="en-US" sz="2000" dirty="0" err="1" smtClean="0"/>
              <a:t>layanan</a:t>
            </a:r>
            <a:r>
              <a:rPr lang="en-US" sz="2000" dirty="0" smtClean="0"/>
              <a:t> </a:t>
            </a:r>
            <a:r>
              <a:rPr lang="en-US" sz="2000" dirty="0" err="1" smtClean="0"/>
              <a:t>kesehatan</a:t>
            </a:r>
            <a:r>
              <a:rPr lang="en-US" sz="2000" dirty="0" smtClean="0"/>
              <a:t> primer </a:t>
            </a:r>
            <a:r>
              <a:rPr lang="en-US" sz="2000" dirty="0" err="1" smtClean="0"/>
              <a:t>di</a:t>
            </a:r>
            <a:r>
              <a:rPr lang="en-US" sz="2000" dirty="0" smtClean="0"/>
              <a:t> </a:t>
            </a:r>
            <a:r>
              <a:rPr lang="en-US" sz="2000" dirty="0" err="1" smtClean="0"/>
              <a:t>Puskesmas</a:t>
            </a:r>
            <a:r>
              <a:rPr lang="en-US" sz="2000" dirty="0" smtClean="0"/>
              <a:t> </a:t>
            </a:r>
            <a:r>
              <a:rPr lang="en-US" sz="2000" dirty="0" err="1" smtClean="0"/>
              <a:t>pada</a:t>
            </a:r>
            <a:r>
              <a:rPr lang="en-US" sz="2000" dirty="0" smtClean="0"/>
              <a:t> </a:t>
            </a:r>
            <a:r>
              <a:rPr lang="en-US" sz="2000" dirty="0" err="1" smtClean="0"/>
              <a:t>lokasi</a:t>
            </a:r>
            <a:r>
              <a:rPr lang="en-US" sz="2000" dirty="0" smtClean="0"/>
              <a:t> yang </a:t>
            </a:r>
            <a:r>
              <a:rPr lang="en-US" sz="2000" dirty="0" err="1" smtClean="0"/>
              <a:t>ditetapkan</a:t>
            </a:r>
            <a:r>
              <a:rPr lang="en-US" sz="2000" dirty="0" err="1" smtClean="0"/>
              <a:t>sesuai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target yang </a:t>
            </a:r>
            <a:r>
              <a:rPr lang="en-US" sz="2000" dirty="0" err="1" smtClean="0"/>
              <a:t>telah</a:t>
            </a:r>
            <a:r>
              <a:rPr lang="en-US" sz="2000" dirty="0" smtClean="0"/>
              <a:t> </a:t>
            </a:r>
            <a:r>
              <a:rPr lang="en-US" sz="2000" dirty="0" err="1" smtClean="0"/>
              <a:t>ditetapkan</a:t>
            </a:r>
            <a:r>
              <a:rPr lang="en-US" sz="2000" dirty="0" smtClean="0"/>
              <a:t> </a:t>
            </a:r>
            <a:r>
              <a:rPr lang="en-US" sz="2000" dirty="0" err="1" smtClean="0"/>
              <a:t>oleh</a:t>
            </a:r>
            <a:r>
              <a:rPr lang="en-US" sz="2000" dirty="0" smtClean="0"/>
              <a:t> </a:t>
            </a:r>
            <a:r>
              <a:rPr lang="en-US" sz="2000" dirty="0" err="1" smtClean="0"/>
              <a:t>Menteri</a:t>
            </a:r>
            <a:r>
              <a:rPr lang="en-US" sz="2000" dirty="0" smtClean="0"/>
              <a:t> </a:t>
            </a:r>
            <a:r>
              <a:rPr lang="en-US" sz="2000" dirty="0" err="1" smtClean="0"/>
              <a:t>Kesehatan</a:t>
            </a:r>
            <a:r>
              <a:rPr lang="en-US" sz="2000" dirty="0" smtClean="0"/>
              <a:t> RI.</a:t>
            </a:r>
            <a:endParaRPr lang="en-US" sz="2000" b="1" cap="none" spc="50" dirty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7" name="Picture 3" descr="C:\Users\ASUS\Pictures\kumpulan animasi brgerak\animasi-bunga-dan-kumbang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3505200"/>
            <a:ext cx="1371600" cy="1143000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/>
        </p:nvSpPr>
        <p:spPr>
          <a:xfrm>
            <a:off x="6629400" y="2590800"/>
            <a:ext cx="3048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177225"/>
            <a:ext cx="283744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PENDAHULUAN</a:t>
            </a:r>
            <a:endParaRPr lang="en-US" sz="32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2000" y="1169075"/>
            <a:ext cx="6553200" cy="203132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/>
            <a:r>
              <a:rPr lang="en-US" b="1" dirty="0" err="1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Latar</a:t>
            </a:r>
            <a:r>
              <a:rPr lang="en-US" b="1" dirty="0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en-US" b="1" dirty="0" err="1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Belakang</a:t>
            </a:r>
            <a:r>
              <a:rPr lang="en-US" b="1" dirty="0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.</a:t>
            </a:r>
          </a:p>
          <a:p>
            <a:pPr lvl="0"/>
            <a:endParaRPr lang="en-US" b="1" dirty="0">
              <a:ln w="11430"/>
              <a:solidFill>
                <a:sysClr val="windowText" lastClr="0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027" name="Picture 3" descr="C:\Users\ASUS\Pictures\kumpulan animasi brgerak\animasi-bergerak-kura-kura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533400"/>
            <a:ext cx="2221653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19200" y="685800"/>
            <a:ext cx="381000" cy="50167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FILOSOFI</a:t>
            </a:r>
            <a:endParaRPr lang="en-US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352800" y="1149925"/>
            <a:ext cx="4876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id-ID" sz="3200" dirty="0"/>
              <a:t>Prinsip </a:t>
            </a:r>
            <a:r>
              <a:rPr lang="id-ID" sz="3200" i="1" dirty="0" smtClean="0"/>
              <a:t>Andragogy</a:t>
            </a:r>
            <a:endParaRPr lang="en-US" sz="3200" i="1" dirty="0"/>
          </a:p>
          <a:p>
            <a:pPr marL="342900" indent="-342900">
              <a:buFont typeface="+mj-lt"/>
              <a:buAutoNum type="arabicPeriod"/>
            </a:pPr>
            <a:endParaRPr lang="en-US" sz="3200" i="1" dirty="0" smtClean="0"/>
          </a:p>
          <a:p>
            <a:pPr marL="342900" indent="-342900">
              <a:buFont typeface="+mj-lt"/>
              <a:buAutoNum type="arabicPeriod"/>
            </a:pPr>
            <a:r>
              <a:rPr lang="id-ID" sz="3200" dirty="0"/>
              <a:t>Berorientasi kepada </a:t>
            </a:r>
            <a:r>
              <a:rPr lang="id-ID" sz="3200" dirty="0" smtClean="0"/>
              <a:t>peserta</a:t>
            </a:r>
            <a:endParaRPr lang="en-US" sz="3200" dirty="0" smtClean="0"/>
          </a:p>
          <a:p>
            <a:pPr marL="342900" indent="-342900">
              <a:buFont typeface="+mj-lt"/>
              <a:buAutoNum type="arabicPeriod"/>
            </a:pPr>
            <a:endParaRPr lang="en-US" sz="3200" i="1" dirty="0"/>
          </a:p>
          <a:p>
            <a:pPr marL="342900" indent="-342900">
              <a:buFont typeface="+mj-lt"/>
              <a:buAutoNum type="arabicPeriod"/>
            </a:pPr>
            <a:r>
              <a:rPr lang="id-ID" sz="3200" dirty="0"/>
              <a:t>Berbasis </a:t>
            </a:r>
            <a:r>
              <a:rPr lang="id-ID" sz="3200" dirty="0" smtClean="0"/>
              <a:t>kompetensi</a:t>
            </a:r>
            <a:endParaRPr lang="en-US" sz="3200" dirty="0" smtClean="0"/>
          </a:p>
          <a:p>
            <a:pPr marL="342900" indent="-342900">
              <a:buFont typeface="+mj-lt"/>
              <a:buAutoNum type="arabicPeriod"/>
            </a:pPr>
            <a:endParaRPr lang="en-US" sz="3200" i="1" dirty="0"/>
          </a:p>
          <a:p>
            <a:pPr marL="342900" indent="-342900">
              <a:buFont typeface="+mj-lt"/>
              <a:buAutoNum type="arabicPeriod"/>
            </a:pPr>
            <a:r>
              <a:rPr lang="id-ID" sz="3200" i="1" dirty="0"/>
              <a:t>Learning by doing</a:t>
            </a:r>
            <a:r>
              <a:rPr lang="id-ID" sz="3200" dirty="0"/>
              <a:t> </a:t>
            </a:r>
            <a:endParaRPr lang="en-US" sz="3200" i="1" dirty="0" smtClean="0"/>
          </a:p>
          <a:p>
            <a:endParaRPr lang="en-US" sz="3200" dirty="0"/>
          </a:p>
        </p:txBody>
      </p:sp>
      <p:grpSp>
        <p:nvGrpSpPr>
          <p:cNvPr id="35" name="Group 34"/>
          <p:cNvGrpSpPr/>
          <p:nvPr/>
        </p:nvGrpSpPr>
        <p:grpSpPr>
          <a:xfrm>
            <a:off x="1752600" y="1600200"/>
            <a:ext cx="1371600" cy="3276600"/>
            <a:chOff x="1371600" y="1447800"/>
            <a:chExt cx="1981200" cy="3276600"/>
          </a:xfrm>
        </p:grpSpPr>
        <p:cxnSp>
          <p:nvCxnSpPr>
            <p:cNvPr id="7" name="Straight Arrow Connector 6"/>
            <p:cNvCxnSpPr/>
            <p:nvPr/>
          </p:nvCxnSpPr>
          <p:spPr>
            <a:xfrm flipV="1">
              <a:off x="1371600" y="1447800"/>
              <a:ext cx="1905000" cy="16002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flipV="1">
              <a:off x="1371600" y="2362200"/>
              <a:ext cx="1981200" cy="685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>
              <a:off x="1371600" y="3031375"/>
              <a:ext cx="1905000" cy="70242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1371600" y="3048000"/>
              <a:ext cx="1981200" cy="16764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ASUS\Pictures\kumpulan animasi brgerak\animasi-bunga-bergerak-4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048000" cy="6858000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3124200" y="121920"/>
            <a:ext cx="566334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PERAN, FUNGSI, &amp; KOMPETENSI</a:t>
            </a:r>
            <a:endParaRPr lang="en-US" sz="32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48000" y="1169075"/>
            <a:ext cx="6019800" cy="203132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/>
            <a:r>
              <a:rPr lang="en-US" b="1" dirty="0" err="1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Peran</a:t>
            </a:r>
            <a:endParaRPr lang="en-US" b="1" dirty="0" smtClean="0">
              <a:ln w="11430"/>
              <a:solidFill>
                <a:sysClr val="windowText" lastClr="0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  <a:p>
            <a:pPr lvl="0"/>
            <a:endParaRPr lang="en-US" b="1" dirty="0">
              <a:ln w="11430"/>
              <a:solidFill>
                <a:sysClr val="windowText" lastClr="0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  <a:p>
            <a:r>
              <a:rPr lang="en-US" b="1" dirty="0" err="1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Setelah</a:t>
            </a:r>
            <a:r>
              <a:rPr lang="en-US" b="1" dirty="0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en-US" b="1" dirty="0" err="1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mengikuti</a:t>
            </a:r>
            <a:r>
              <a:rPr lang="en-US" b="1" dirty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en-US" b="1" dirty="0" err="1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pelatihan</a:t>
            </a:r>
            <a:r>
              <a:rPr lang="en-US" b="1" dirty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, </a:t>
            </a:r>
            <a:r>
              <a:rPr lang="en-US" b="1" dirty="0" err="1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peserta</a:t>
            </a:r>
            <a:r>
              <a:rPr lang="en-US" b="1" dirty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en-US" b="1" dirty="0" err="1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berperan</a:t>
            </a:r>
            <a:r>
              <a:rPr lang="en-US" b="1" dirty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en-US" b="1" dirty="0" err="1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sebagai</a:t>
            </a:r>
            <a:r>
              <a:rPr lang="en-US" b="1" dirty="0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en-US" b="1" dirty="0" err="1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tim</a:t>
            </a:r>
            <a:r>
              <a:rPr lang="en-US" b="1" dirty="0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en-US" b="1" dirty="0" err="1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pelaksana</a:t>
            </a:r>
            <a:r>
              <a:rPr lang="en-US" b="1" dirty="0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en-US" b="1" dirty="0" err="1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layanan</a:t>
            </a:r>
            <a:r>
              <a:rPr lang="en-US" b="1" dirty="0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en-US" b="1" dirty="0" err="1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kesehatan</a:t>
            </a:r>
            <a:r>
              <a:rPr lang="en-US" b="1" dirty="0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 primer </a:t>
            </a:r>
            <a:r>
              <a:rPr lang="en-US" b="1" dirty="0" err="1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di</a:t>
            </a:r>
            <a:r>
              <a:rPr lang="en-US" b="1" dirty="0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en-US" b="1" dirty="0" err="1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Puskesmas</a:t>
            </a:r>
            <a:r>
              <a:rPr lang="en-US" b="1" dirty="0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en-US" b="1" dirty="0" err="1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pada</a:t>
            </a:r>
            <a:r>
              <a:rPr lang="en-US" b="1" dirty="0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en-US" b="1" dirty="0" err="1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lokasi</a:t>
            </a:r>
            <a:r>
              <a:rPr lang="en-US" b="1" dirty="0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 yang </a:t>
            </a:r>
            <a:r>
              <a:rPr lang="en-US" b="1" dirty="0" err="1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ditetapkan</a:t>
            </a:r>
            <a:r>
              <a:rPr lang="en-US" b="1" dirty="0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en-US" b="1" dirty="0" err="1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sesuai</a:t>
            </a:r>
            <a:r>
              <a:rPr lang="en-US" b="1" dirty="0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en-US" b="1" dirty="0" err="1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dengan</a:t>
            </a:r>
            <a:r>
              <a:rPr lang="en-US" b="1" dirty="0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 target yang </a:t>
            </a:r>
            <a:r>
              <a:rPr lang="en-US" b="1" dirty="0" err="1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telah</a:t>
            </a:r>
            <a:r>
              <a:rPr lang="en-US" b="1" dirty="0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en-US" b="1" dirty="0" err="1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ditetapkan</a:t>
            </a:r>
            <a:r>
              <a:rPr lang="en-US" b="1" dirty="0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en-US" b="1" dirty="0" err="1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oleh</a:t>
            </a:r>
            <a:r>
              <a:rPr lang="en-US" b="1" dirty="0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en-US" b="1" dirty="0" err="1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Menteri</a:t>
            </a:r>
            <a:r>
              <a:rPr lang="en-US" b="1" dirty="0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en-US" b="1" dirty="0" err="1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Kesehatan</a:t>
            </a:r>
            <a:r>
              <a:rPr lang="en-US" b="1" dirty="0" smtClean="0">
                <a:ln w="11430"/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 RI</a:t>
            </a:r>
            <a:endParaRPr lang="en-US" b="1" dirty="0">
              <a:ln w="11430"/>
              <a:solidFill>
                <a:sysClr val="windowText" lastClr="0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971800" y="3614678"/>
            <a:ext cx="57912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it-IT" b="1" dirty="0" smtClean="0">
                <a:solidFill>
                  <a:srgbClr val="00B050"/>
                </a:solidFill>
                <a:latin typeface="Bookman Old Style" pitchFamily="18" charset="0"/>
              </a:rPr>
              <a:t>Fungsi</a:t>
            </a:r>
          </a:p>
          <a:p>
            <a:pPr lvl="0"/>
            <a:r>
              <a:rPr lang="it-IT" b="1" dirty="0" smtClean="0">
                <a:solidFill>
                  <a:srgbClr val="00B050"/>
                </a:solidFill>
                <a:latin typeface="Bookman Old Style" pitchFamily="18" charset="0"/>
              </a:rPr>
              <a:t> </a:t>
            </a:r>
            <a:endParaRPr lang="en-US" b="1" dirty="0">
              <a:solidFill>
                <a:srgbClr val="00B050"/>
              </a:solidFill>
              <a:latin typeface="Bookman Old Style" pitchFamily="18" charset="0"/>
            </a:endParaRPr>
          </a:p>
          <a:p>
            <a:pPr lvl="0"/>
            <a:r>
              <a:rPr lang="it-IT" b="1" dirty="0">
                <a:solidFill>
                  <a:srgbClr val="00B050"/>
                </a:solidFill>
                <a:latin typeface="Bookman Old Style" pitchFamily="18" charset="0"/>
              </a:rPr>
              <a:t>Dalam melaksanakan perannya peserta mempunyai fungsi </a:t>
            </a:r>
            <a:r>
              <a:rPr lang="it-IT" b="1" dirty="0" smtClean="0">
                <a:solidFill>
                  <a:srgbClr val="00B050"/>
                </a:solidFill>
                <a:latin typeface="Bookman Old Style" pitchFamily="18" charset="0"/>
              </a:rPr>
              <a:t>yaitu:</a:t>
            </a:r>
          </a:p>
          <a:p>
            <a:pPr marL="342900" lvl="0" indent="-342900">
              <a:buFont typeface="+mj-lt"/>
              <a:buAutoNum type="arabicPeriod"/>
            </a:pPr>
            <a:r>
              <a:rPr lang="it-IT" b="1" dirty="0" smtClean="0">
                <a:solidFill>
                  <a:srgbClr val="00B050"/>
                </a:solidFill>
                <a:latin typeface="Bookman Old Style" pitchFamily="18" charset="0"/>
              </a:rPr>
              <a:t>M</a:t>
            </a:r>
            <a:r>
              <a:rPr lang="it-IT" b="1" dirty="0" smtClean="0">
                <a:solidFill>
                  <a:srgbClr val="00B050"/>
                </a:solidFill>
                <a:latin typeface="Bookman Old Style" pitchFamily="18" charset="0"/>
              </a:rPr>
              <a:t>engidentifiasi masalah kesehatan setempat</a:t>
            </a:r>
          </a:p>
          <a:p>
            <a:pPr marL="342900" lvl="0" indent="-342900">
              <a:buFont typeface="+mj-lt"/>
              <a:buAutoNum type="arabicPeriod"/>
            </a:pPr>
            <a:r>
              <a:rPr lang="it-IT" b="1" dirty="0" smtClean="0">
                <a:solidFill>
                  <a:srgbClr val="00B050"/>
                </a:solidFill>
                <a:latin typeface="Bookman Old Style" pitchFamily="18" charset="0"/>
              </a:rPr>
              <a:t>Melaksanakan layanan kesehatan primer di Puskesmas pada lokasi yang sesuai dengan target yang telah ditetapkan oleh Menteri Kesehatan RI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28800" y="311289"/>
            <a:ext cx="70104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 err="1">
                <a:latin typeface="Bookman Old Style" pitchFamily="18" charset="0"/>
              </a:rPr>
              <a:t>Kompetensi</a:t>
            </a:r>
            <a:endParaRPr lang="en-US" b="1" dirty="0">
              <a:latin typeface="Bookman Old Style" pitchFamily="18" charset="0"/>
            </a:endParaRPr>
          </a:p>
          <a:p>
            <a:r>
              <a:rPr lang="fi-FI" dirty="0">
                <a:latin typeface="Bookman Old Style" pitchFamily="18" charset="0"/>
              </a:rPr>
              <a:t> </a:t>
            </a:r>
            <a:endParaRPr lang="en-US" dirty="0">
              <a:latin typeface="Bookman Old Style" pitchFamily="18" charset="0"/>
            </a:endParaRPr>
          </a:p>
          <a:p>
            <a:r>
              <a:rPr lang="fi-FI" dirty="0">
                <a:latin typeface="Bookman Old Style" pitchFamily="18" charset="0"/>
              </a:rPr>
              <a:t>Setelah selesai mengikuti pelatihan, peserta memiliki kompetensi yaitu </a:t>
            </a:r>
            <a:r>
              <a:rPr lang="fi-FI" dirty="0" smtClean="0">
                <a:latin typeface="Bookman Old Style" pitchFamily="18" charset="0"/>
              </a:rPr>
              <a:t>mampu:</a:t>
            </a:r>
            <a:endParaRPr lang="en-US" dirty="0">
              <a:latin typeface="Bookman Old Style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dirty="0" err="1" smtClean="0">
                <a:latin typeface="Bookman Old Style" pitchFamily="18" charset="0"/>
              </a:rPr>
              <a:t>Menunjukkan</a:t>
            </a:r>
            <a:r>
              <a:rPr lang="en-US" dirty="0" smtClean="0">
                <a:latin typeface="Bookman Old Style" pitchFamily="18" charset="0"/>
              </a:rPr>
              <a:t> </a:t>
            </a:r>
            <a:r>
              <a:rPr lang="en-US" dirty="0" err="1" smtClean="0">
                <a:latin typeface="Bookman Old Style" pitchFamily="18" charset="0"/>
              </a:rPr>
              <a:t>jiwa</a:t>
            </a:r>
            <a:r>
              <a:rPr lang="en-US" dirty="0" smtClean="0">
                <a:latin typeface="Bookman Old Style" pitchFamily="18" charset="0"/>
              </a:rPr>
              <a:t> </a:t>
            </a:r>
            <a:r>
              <a:rPr lang="en-US" dirty="0" err="1" smtClean="0">
                <a:latin typeface="Bookman Old Style" pitchFamily="18" charset="0"/>
              </a:rPr>
              <a:t>bela</a:t>
            </a:r>
            <a:r>
              <a:rPr lang="en-US" dirty="0" smtClean="0">
                <a:latin typeface="Bookman Old Style" pitchFamily="18" charset="0"/>
              </a:rPr>
              <a:t> </a:t>
            </a:r>
            <a:r>
              <a:rPr lang="en-US" dirty="0" err="1" smtClean="0">
                <a:latin typeface="Bookman Old Style" pitchFamily="18" charset="0"/>
              </a:rPr>
              <a:t>negara</a:t>
            </a:r>
            <a:endParaRPr lang="en-US" dirty="0" smtClean="0">
              <a:latin typeface="Bookman Old Style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dirty="0" err="1" smtClean="0">
                <a:latin typeface="Bookman Old Style" pitchFamily="18" charset="0"/>
              </a:rPr>
              <a:t>Menunjukkan</a:t>
            </a:r>
            <a:r>
              <a:rPr lang="en-US" dirty="0" smtClean="0">
                <a:latin typeface="Bookman Old Style" pitchFamily="18" charset="0"/>
              </a:rPr>
              <a:t> </a:t>
            </a:r>
            <a:r>
              <a:rPr lang="en-US" dirty="0" err="1" smtClean="0">
                <a:latin typeface="Bookman Old Style" pitchFamily="18" charset="0"/>
              </a:rPr>
              <a:t>kepemimpinan</a:t>
            </a:r>
            <a:endParaRPr lang="en-US" dirty="0" smtClean="0">
              <a:latin typeface="Bookman Old Style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dirty="0" err="1" smtClean="0">
                <a:latin typeface="Bookman Old Style" pitchFamily="18" charset="0"/>
              </a:rPr>
              <a:t>Melakukan</a:t>
            </a:r>
            <a:r>
              <a:rPr lang="en-US" dirty="0" smtClean="0">
                <a:latin typeface="Bookman Old Style" pitchFamily="18" charset="0"/>
              </a:rPr>
              <a:t> </a:t>
            </a:r>
            <a:r>
              <a:rPr lang="en-US" dirty="0" err="1" smtClean="0">
                <a:latin typeface="Bookman Old Style" pitchFamily="18" charset="0"/>
              </a:rPr>
              <a:t>komunikasi</a:t>
            </a:r>
            <a:r>
              <a:rPr lang="en-US" dirty="0" smtClean="0">
                <a:latin typeface="Bookman Old Style" pitchFamily="18" charset="0"/>
              </a:rPr>
              <a:t> </a:t>
            </a:r>
            <a:r>
              <a:rPr lang="en-US" dirty="0" err="1" smtClean="0">
                <a:latin typeface="Bookman Old Style" pitchFamily="18" charset="0"/>
              </a:rPr>
              <a:t>interaktif</a:t>
            </a:r>
            <a:endParaRPr lang="en-US" dirty="0" smtClean="0">
              <a:latin typeface="Bookman Old Style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dirty="0" err="1" smtClean="0">
                <a:latin typeface="Bookman Old Style" pitchFamily="18" charset="0"/>
              </a:rPr>
              <a:t>Melakukan</a:t>
            </a:r>
            <a:r>
              <a:rPr lang="en-US" dirty="0" smtClean="0">
                <a:latin typeface="Bookman Old Style" pitchFamily="18" charset="0"/>
              </a:rPr>
              <a:t> </a:t>
            </a:r>
            <a:r>
              <a:rPr lang="en-US" dirty="0" err="1" smtClean="0">
                <a:latin typeface="Bookman Old Style" pitchFamily="18" charset="0"/>
              </a:rPr>
              <a:t>advokasi</a:t>
            </a:r>
            <a:r>
              <a:rPr lang="en-US" dirty="0" smtClean="0">
                <a:latin typeface="Bookman Old Style" pitchFamily="18" charset="0"/>
              </a:rPr>
              <a:t> 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dirty="0" err="1" smtClean="0">
                <a:latin typeface="Bookman Old Style" pitchFamily="18" charset="0"/>
              </a:rPr>
              <a:t>Melaksanakan</a:t>
            </a:r>
            <a:r>
              <a:rPr lang="en-US" dirty="0" smtClean="0">
                <a:latin typeface="Bookman Old Style" pitchFamily="18" charset="0"/>
              </a:rPr>
              <a:t> </a:t>
            </a:r>
            <a:r>
              <a:rPr lang="en-US" dirty="0" err="1" smtClean="0">
                <a:latin typeface="Bookman Old Style" pitchFamily="18" charset="0"/>
              </a:rPr>
              <a:t>pemberdayaan</a:t>
            </a:r>
            <a:r>
              <a:rPr lang="en-US" dirty="0" smtClean="0">
                <a:latin typeface="Bookman Old Style" pitchFamily="18" charset="0"/>
              </a:rPr>
              <a:t> </a:t>
            </a:r>
            <a:r>
              <a:rPr lang="en-US" dirty="0" err="1" smtClean="0">
                <a:latin typeface="Bookman Old Style" pitchFamily="18" charset="0"/>
              </a:rPr>
              <a:t>masyarakat</a:t>
            </a:r>
            <a:endParaRPr lang="en-US" dirty="0" smtClean="0">
              <a:latin typeface="Bookman Old Style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dirty="0" err="1" smtClean="0">
                <a:latin typeface="Bookman Old Style" pitchFamily="18" charset="0"/>
              </a:rPr>
              <a:t>Melakukan</a:t>
            </a:r>
            <a:r>
              <a:rPr lang="en-US" dirty="0" smtClean="0">
                <a:latin typeface="Bookman Old Style" pitchFamily="18" charset="0"/>
              </a:rPr>
              <a:t> </a:t>
            </a:r>
            <a:r>
              <a:rPr lang="en-US" dirty="0" err="1" smtClean="0">
                <a:latin typeface="Bookman Old Style" pitchFamily="18" charset="0"/>
              </a:rPr>
              <a:t>manajemen</a:t>
            </a:r>
            <a:r>
              <a:rPr lang="en-US" dirty="0" smtClean="0">
                <a:latin typeface="Bookman Old Style" pitchFamily="18" charset="0"/>
              </a:rPr>
              <a:t> </a:t>
            </a:r>
            <a:r>
              <a:rPr lang="en-US" dirty="0" err="1" smtClean="0">
                <a:latin typeface="Bookman Old Style" pitchFamily="18" charset="0"/>
              </a:rPr>
              <a:t>Puskesmas</a:t>
            </a:r>
            <a:r>
              <a:rPr lang="en-US" dirty="0" smtClean="0">
                <a:latin typeface="Bookman Old Style" pitchFamily="18" charset="0"/>
              </a:rPr>
              <a:t> </a:t>
            </a:r>
            <a:r>
              <a:rPr lang="en-US" dirty="0" err="1" smtClean="0">
                <a:latin typeface="Bookman Old Style" pitchFamily="18" charset="0"/>
              </a:rPr>
              <a:t>dan</a:t>
            </a:r>
            <a:r>
              <a:rPr lang="en-US" dirty="0" smtClean="0">
                <a:latin typeface="Bookman Old Style" pitchFamily="18" charset="0"/>
              </a:rPr>
              <a:t> program</a:t>
            </a:r>
            <a:endParaRPr lang="en-US" dirty="0" smtClean="0">
              <a:latin typeface="Bookman Old Style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dirty="0" err="1" smtClean="0">
                <a:latin typeface="Bookman Old Style" pitchFamily="18" charset="0"/>
              </a:rPr>
              <a:t>Melakukan</a:t>
            </a:r>
            <a:r>
              <a:rPr lang="en-US" dirty="0" smtClean="0">
                <a:latin typeface="Bookman Old Style" pitchFamily="18" charset="0"/>
              </a:rPr>
              <a:t> </a:t>
            </a:r>
            <a:r>
              <a:rPr lang="en-US" dirty="0" err="1" smtClean="0">
                <a:latin typeface="Bookman Old Style" pitchFamily="18" charset="0"/>
              </a:rPr>
              <a:t>diseminasi</a:t>
            </a:r>
            <a:r>
              <a:rPr lang="en-US" dirty="0" smtClean="0">
                <a:latin typeface="Bookman Old Style" pitchFamily="18" charset="0"/>
              </a:rPr>
              <a:t> </a:t>
            </a:r>
            <a:r>
              <a:rPr lang="en-US" dirty="0" err="1" smtClean="0">
                <a:latin typeface="Bookman Old Style" pitchFamily="18" charset="0"/>
              </a:rPr>
              <a:t>hasil</a:t>
            </a:r>
            <a:r>
              <a:rPr lang="en-US" dirty="0" smtClean="0">
                <a:latin typeface="Bookman Old Style" pitchFamily="18" charset="0"/>
              </a:rPr>
              <a:t> monitoring </a:t>
            </a:r>
            <a:r>
              <a:rPr lang="en-US" dirty="0" err="1" smtClean="0">
                <a:latin typeface="Bookman Old Style" pitchFamily="18" charset="0"/>
              </a:rPr>
              <a:t>dan</a:t>
            </a:r>
            <a:r>
              <a:rPr lang="en-US" dirty="0" smtClean="0">
                <a:latin typeface="Bookman Old Style" pitchFamily="18" charset="0"/>
              </a:rPr>
              <a:t> </a:t>
            </a:r>
            <a:r>
              <a:rPr lang="en-US" dirty="0" err="1" smtClean="0">
                <a:latin typeface="Bookman Old Style" pitchFamily="18" charset="0"/>
              </a:rPr>
              <a:t>evaluasi</a:t>
            </a:r>
            <a:endParaRPr lang="en-US" dirty="0" smtClean="0">
              <a:latin typeface="Bookman Old Style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dirty="0" err="1" smtClean="0">
                <a:latin typeface="Bookman Old Style" pitchFamily="18" charset="0"/>
              </a:rPr>
              <a:t>Melakukan</a:t>
            </a:r>
            <a:r>
              <a:rPr lang="en-US" dirty="0" smtClean="0">
                <a:latin typeface="Bookman Old Style" pitchFamily="18" charset="0"/>
              </a:rPr>
              <a:t> </a:t>
            </a:r>
            <a:r>
              <a:rPr lang="en-US" dirty="0" err="1" smtClean="0">
                <a:latin typeface="Bookman Old Style" pitchFamily="18" charset="0"/>
              </a:rPr>
              <a:t>pelayanan</a:t>
            </a:r>
            <a:r>
              <a:rPr lang="en-US" dirty="0" smtClean="0">
                <a:latin typeface="Bookman Old Style" pitchFamily="18" charset="0"/>
              </a:rPr>
              <a:t> </a:t>
            </a:r>
            <a:r>
              <a:rPr lang="en-US" dirty="0" err="1" smtClean="0">
                <a:latin typeface="Bookman Old Style" pitchFamily="18" charset="0"/>
              </a:rPr>
              <a:t>medis</a:t>
            </a:r>
            <a:r>
              <a:rPr lang="en-US" dirty="0" smtClean="0">
                <a:latin typeface="Bookman Old Style" pitchFamily="18" charset="0"/>
              </a:rPr>
              <a:t>:</a:t>
            </a:r>
          </a:p>
          <a:p>
            <a:pPr marL="625475" lvl="0" indent="-274638">
              <a:buFont typeface="+mj-lt"/>
              <a:buAutoNum type="alphaLcPeriod"/>
            </a:pPr>
            <a:r>
              <a:rPr lang="es-ES" dirty="0" err="1" smtClean="0">
                <a:latin typeface="Bookman Old Style" pitchFamily="18" charset="0"/>
              </a:rPr>
              <a:t>Melakukan</a:t>
            </a:r>
            <a:r>
              <a:rPr lang="es-ES" dirty="0" smtClean="0">
                <a:latin typeface="Bookman Old Style" pitchFamily="18" charset="0"/>
              </a:rPr>
              <a:t> </a:t>
            </a:r>
            <a:r>
              <a:rPr lang="es-ES" dirty="0" err="1" smtClean="0">
                <a:latin typeface="Bookman Old Style" pitchFamily="18" charset="0"/>
              </a:rPr>
              <a:t>pelayanan</a:t>
            </a:r>
            <a:r>
              <a:rPr lang="es-ES" dirty="0" smtClean="0">
                <a:latin typeface="Bookman Old Style" pitchFamily="18" charset="0"/>
              </a:rPr>
              <a:t> </a:t>
            </a:r>
            <a:r>
              <a:rPr lang="es-ES" dirty="0" err="1" smtClean="0">
                <a:latin typeface="Bookman Old Style" pitchFamily="18" charset="0"/>
              </a:rPr>
              <a:t>kesehatan</a:t>
            </a:r>
            <a:r>
              <a:rPr lang="es-ES" dirty="0" smtClean="0">
                <a:latin typeface="Bookman Old Style" pitchFamily="18" charset="0"/>
              </a:rPr>
              <a:t> </a:t>
            </a:r>
            <a:r>
              <a:rPr lang="es-ES" dirty="0" err="1" smtClean="0">
                <a:latin typeface="Bookman Old Style" pitchFamily="18" charset="0"/>
              </a:rPr>
              <a:t>komunitas</a:t>
            </a:r>
            <a:endParaRPr lang="en-US" dirty="0" smtClean="0">
              <a:latin typeface="Bookman Old Style" pitchFamily="18" charset="0"/>
            </a:endParaRPr>
          </a:p>
          <a:p>
            <a:pPr marL="625475" lvl="0" indent="-274638">
              <a:buFont typeface="+mj-lt"/>
              <a:buAutoNum type="alphaLcPeriod"/>
            </a:pPr>
            <a:r>
              <a:rPr lang="es-ES" dirty="0" err="1" smtClean="0">
                <a:latin typeface="Bookman Old Style" pitchFamily="18" charset="0"/>
              </a:rPr>
              <a:t>Melakukan</a:t>
            </a:r>
            <a:r>
              <a:rPr lang="es-ES" dirty="0" smtClean="0">
                <a:latin typeface="Bookman Old Style" pitchFamily="18" charset="0"/>
              </a:rPr>
              <a:t> </a:t>
            </a:r>
            <a:r>
              <a:rPr lang="es-ES" dirty="0" err="1" smtClean="0">
                <a:latin typeface="Bookman Old Style" pitchFamily="18" charset="0"/>
              </a:rPr>
              <a:t>resusitasi</a:t>
            </a:r>
            <a:r>
              <a:rPr lang="es-ES" dirty="0" smtClean="0">
                <a:latin typeface="Bookman Old Style" pitchFamily="18" charset="0"/>
              </a:rPr>
              <a:t> </a:t>
            </a:r>
            <a:r>
              <a:rPr lang="es-ES" dirty="0" err="1" smtClean="0">
                <a:latin typeface="Bookman Old Style" pitchFamily="18" charset="0"/>
              </a:rPr>
              <a:t>neonatus</a:t>
            </a:r>
            <a:endParaRPr lang="en-US" dirty="0" smtClean="0">
              <a:latin typeface="Bookman Old Style" pitchFamily="18" charset="0"/>
            </a:endParaRPr>
          </a:p>
          <a:p>
            <a:pPr marL="625475" lvl="0" indent="-274638">
              <a:buFont typeface="+mj-lt"/>
              <a:buAutoNum type="alphaLcPeriod"/>
            </a:pPr>
            <a:r>
              <a:rPr lang="es-ES" dirty="0" err="1" smtClean="0">
                <a:latin typeface="Bookman Old Style" pitchFamily="18" charset="0"/>
              </a:rPr>
              <a:t>Melakukan</a:t>
            </a:r>
            <a:r>
              <a:rPr lang="es-ES" dirty="0" smtClean="0">
                <a:latin typeface="Bookman Old Style" pitchFamily="18" charset="0"/>
              </a:rPr>
              <a:t> </a:t>
            </a:r>
            <a:r>
              <a:rPr lang="es-ES" dirty="0" err="1" smtClean="0">
                <a:latin typeface="Bookman Old Style" pitchFamily="18" charset="0"/>
              </a:rPr>
              <a:t>pelayanan</a:t>
            </a:r>
            <a:r>
              <a:rPr lang="es-ES" dirty="0" smtClean="0">
                <a:latin typeface="Bookman Old Style" pitchFamily="18" charset="0"/>
              </a:rPr>
              <a:t> </a:t>
            </a:r>
            <a:r>
              <a:rPr lang="es-ES" dirty="0" err="1" smtClean="0">
                <a:latin typeface="Bookman Old Style" pitchFamily="18" charset="0"/>
              </a:rPr>
              <a:t>Posyandu</a:t>
            </a:r>
            <a:r>
              <a:rPr lang="es-ES" dirty="0" smtClean="0">
                <a:latin typeface="Bookman Old Style" pitchFamily="18" charset="0"/>
              </a:rPr>
              <a:t> </a:t>
            </a:r>
            <a:r>
              <a:rPr lang="es-ES" dirty="0" smtClean="0">
                <a:latin typeface="Bookman Old Style" pitchFamily="18" charset="0"/>
              </a:rPr>
              <a:t>dan </a:t>
            </a:r>
            <a:r>
              <a:rPr lang="es-ES" dirty="0" err="1" smtClean="0">
                <a:latin typeface="Bookman Old Style" pitchFamily="18" charset="0"/>
              </a:rPr>
              <a:t>penyuluhan</a:t>
            </a:r>
            <a:r>
              <a:rPr lang="es-ES" dirty="0" smtClean="0">
                <a:latin typeface="Bookman Old Style" pitchFamily="18" charset="0"/>
              </a:rPr>
              <a:t> </a:t>
            </a:r>
            <a:r>
              <a:rPr lang="es-ES" dirty="0" err="1" smtClean="0">
                <a:latin typeface="Bookman Old Style" pitchFamily="18" charset="0"/>
              </a:rPr>
              <a:t>quality</a:t>
            </a:r>
            <a:r>
              <a:rPr lang="es-ES" dirty="0" smtClean="0">
                <a:latin typeface="Bookman Old Style" pitchFamily="18" charset="0"/>
              </a:rPr>
              <a:t> </a:t>
            </a:r>
            <a:r>
              <a:rPr lang="es-ES" dirty="0" err="1" smtClean="0">
                <a:latin typeface="Bookman Old Style" pitchFamily="18" charset="0"/>
              </a:rPr>
              <a:t>assurance</a:t>
            </a:r>
            <a:endParaRPr lang="en-US" dirty="0" smtClean="0">
              <a:latin typeface="Bookman Old Style" pitchFamily="18" charset="0"/>
            </a:endParaRPr>
          </a:p>
          <a:p>
            <a:pPr marL="625475" lvl="0" indent="-274638">
              <a:buFont typeface="+mj-lt"/>
              <a:buAutoNum type="alphaLcPeriod"/>
            </a:pPr>
            <a:r>
              <a:rPr lang="es-ES" dirty="0" err="1" smtClean="0">
                <a:latin typeface="Bookman Old Style" pitchFamily="18" charset="0"/>
              </a:rPr>
              <a:t>Melakukan</a:t>
            </a:r>
            <a:r>
              <a:rPr lang="es-ES" dirty="0" smtClean="0">
                <a:latin typeface="Bookman Old Style" pitchFamily="18" charset="0"/>
              </a:rPr>
              <a:t> </a:t>
            </a:r>
            <a:r>
              <a:rPr lang="es-ES" dirty="0" err="1" smtClean="0">
                <a:latin typeface="Bookman Old Style" pitchFamily="18" charset="0"/>
              </a:rPr>
              <a:t>pelayanan</a:t>
            </a:r>
            <a:r>
              <a:rPr lang="es-ES" dirty="0" smtClean="0">
                <a:latin typeface="Bookman Old Style" pitchFamily="18" charset="0"/>
              </a:rPr>
              <a:t> </a:t>
            </a:r>
            <a:r>
              <a:rPr lang="es-ES" dirty="0" err="1" smtClean="0">
                <a:latin typeface="Bookman Old Style" pitchFamily="18" charset="0"/>
              </a:rPr>
              <a:t>obstetrik</a:t>
            </a:r>
            <a:r>
              <a:rPr lang="es-ES" dirty="0" smtClean="0">
                <a:latin typeface="Bookman Old Style" pitchFamily="18" charset="0"/>
              </a:rPr>
              <a:t> dan </a:t>
            </a:r>
            <a:r>
              <a:rPr lang="es-ES" dirty="0" err="1" smtClean="0">
                <a:latin typeface="Bookman Old Style" pitchFamily="18" charset="0"/>
              </a:rPr>
              <a:t>ginekologi</a:t>
            </a:r>
            <a:endParaRPr lang="en-US" dirty="0" smtClean="0">
              <a:latin typeface="Bookman Old Style" pitchFamily="18" charset="0"/>
            </a:endParaRPr>
          </a:p>
          <a:p>
            <a:pPr marL="625475" lvl="0" indent="-274638">
              <a:buFont typeface="+mj-lt"/>
              <a:buAutoNum type="alphaLcPeriod"/>
            </a:pPr>
            <a:r>
              <a:rPr lang="es-ES" dirty="0" err="1" smtClean="0">
                <a:latin typeface="Bookman Old Style" pitchFamily="18" charset="0"/>
              </a:rPr>
              <a:t>Melakukan</a:t>
            </a:r>
            <a:r>
              <a:rPr lang="es-ES" dirty="0" smtClean="0">
                <a:latin typeface="Bookman Old Style" pitchFamily="18" charset="0"/>
              </a:rPr>
              <a:t> </a:t>
            </a:r>
            <a:r>
              <a:rPr lang="es-ES" dirty="0" err="1" smtClean="0">
                <a:latin typeface="Bookman Old Style" pitchFamily="18" charset="0"/>
              </a:rPr>
              <a:t>pelayanan</a:t>
            </a:r>
            <a:r>
              <a:rPr lang="es-ES" dirty="0" smtClean="0">
                <a:latin typeface="Bookman Old Style" pitchFamily="18" charset="0"/>
              </a:rPr>
              <a:t> trauma dan </a:t>
            </a:r>
            <a:r>
              <a:rPr lang="es-ES" dirty="0" err="1" smtClean="0">
                <a:latin typeface="Bookman Old Style" pitchFamily="18" charset="0"/>
              </a:rPr>
              <a:t>kegawatdaruratan</a:t>
            </a:r>
            <a:endParaRPr lang="en-US" dirty="0" smtClean="0">
              <a:latin typeface="Bookman Old Style" pitchFamily="18" charset="0"/>
            </a:endParaRPr>
          </a:p>
          <a:p>
            <a:pPr marL="625475" lvl="0" indent="-274638">
              <a:buFont typeface="+mj-lt"/>
              <a:buAutoNum type="alphaLcPeriod"/>
            </a:pPr>
            <a:r>
              <a:rPr lang="es-ES" dirty="0" err="1" smtClean="0">
                <a:latin typeface="Bookman Old Style" pitchFamily="18" charset="0"/>
              </a:rPr>
              <a:t>Melakukan</a:t>
            </a:r>
            <a:r>
              <a:rPr lang="es-ES" dirty="0" smtClean="0">
                <a:latin typeface="Bookman Old Style" pitchFamily="18" charset="0"/>
              </a:rPr>
              <a:t> </a:t>
            </a:r>
            <a:r>
              <a:rPr lang="es-ES" dirty="0" err="1" smtClean="0">
                <a:latin typeface="Bookman Old Style" pitchFamily="18" charset="0"/>
              </a:rPr>
              <a:t>pelayanan</a:t>
            </a:r>
            <a:r>
              <a:rPr lang="es-ES" dirty="0" smtClean="0">
                <a:latin typeface="Bookman Old Style" pitchFamily="18" charset="0"/>
              </a:rPr>
              <a:t> </a:t>
            </a:r>
            <a:r>
              <a:rPr lang="es-ES" dirty="0" err="1" smtClean="0">
                <a:latin typeface="Bookman Old Style" pitchFamily="18" charset="0"/>
              </a:rPr>
              <a:t>nutrisi</a:t>
            </a:r>
            <a:r>
              <a:rPr lang="es-ES" dirty="0" smtClean="0">
                <a:latin typeface="Bookman Old Style" pitchFamily="18" charset="0"/>
              </a:rPr>
              <a:t> </a:t>
            </a:r>
            <a:r>
              <a:rPr lang="es-ES" dirty="0" err="1" smtClean="0">
                <a:latin typeface="Bookman Old Style" pitchFamily="18" charset="0"/>
              </a:rPr>
              <a:t>anak</a:t>
            </a:r>
            <a:r>
              <a:rPr lang="es-ES" dirty="0" smtClean="0">
                <a:latin typeface="Bookman Old Style" pitchFamily="18" charset="0"/>
              </a:rPr>
              <a:t> dan</a:t>
            </a:r>
            <a:r>
              <a:rPr lang="es-ES" i="1" dirty="0" smtClean="0">
                <a:latin typeface="Bookman Old Style" pitchFamily="18" charset="0"/>
              </a:rPr>
              <a:t> </a:t>
            </a:r>
            <a:r>
              <a:rPr lang="es-ES" i="1" dirty="0" err="1" smtClean="0">
                <a:latin typeface="Bookman Old Style" pitchFamily="18" charset="0"/>
              </a:rPr>
              <a:t>infant</a:t>
            </a:r>
            <a:r>
              <a:rPr lang="es-ES" i="1" dirty="0" smtClean="0">
                <a:latin typeface="Bookman Old Style" pitchFamily="18" charset="0"/>
              </a:rPr>
              <a:t> </a:t>
            </a:r>
            <a:r>
              <a:rPr lang="es-ES" i="1" dirty="0" err="1" smtClean="0">
                <a:latin typeface="Bookman Old Style" pitchFamily="18" charset="0"/>
              </a:rPr>
              <a:t>feeding</a:t>
            </a:r>
            <a:r>
              <a:rPr lang="es-ES" i="1" dirty="0" smtClean="0">
                <a:latin typeface="Bookman Old Style" pitchFamily="18" charset="0"/>
              </a:rPr>
              <a:t> </a:t>
            </a:r>
            <a:r>
              <a:rPr lang="es-ES" i="1" dirty="0" err="1" smtClean="0">
                <a:latin typeface="Bookman Old Style" pitchFamily="18" charset="0"/>
              </a:rPr>
              <a:t>practice</a:t>
            </a:r>
            <a:endParaRPr lang="en-US" dirty="0">
              <a:latin typeface="Bookman Old Style" pitchFamily="18" charset="0"/>
            </a:endParaRPr>
          </a:p>
        </p:txBody>
      </p:sp>
      <p:pic>
        <p:nvPicPr>
          <p:cNvPr id="2050" name="Picture 2" descr="C:\Users\ASUS\Pictures\kumpulan animasi brgerak\Flowers-For-My-Fairy-Sister-yorkshire_rose-34236139-439-500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609600"/>
            <a:ext cx="17526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SUS\Pictures\ANEKA GAMBAR\TUJUAN2.jpg"/>
          <p:cNvPicPr>
            <a:picLocks noChangeAspect="1" noChangeArrowheads="1"/>
          </p:cNvPicPr>
          <p:nvPr/>
        </p:nvPicPr>
        <p:blipFill>
          <a:blip r:embed="rId2" cstate="print"/>
          <a:srcRect t="15375" r="2500" b="7751"/>
          <a:stretch>
            <a:fillRect/>
          </a:stretch>
        </p:blipFill>
        <p:spPr bwMode="auto">
          <a:xfrm>
            <a:off x="0" y="990600"/>
            <a:ext cx="2133600" cy="5867400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66273" y="86380"/>
            <a:ext cx="313412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TUJUAN PELATIHAN</a:t>
            </a:r>
            <a:endParaRPr lang="en-US" sz="28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2286000" y="2330678"/>
            <a:ext cx="6477000" cy="3877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lphaUcPeriod" startAt="2"/>
              <a:tabLst/>
            </a:pPr>
            <a:r>
              <a:rPr kumimoji="0" lang="es-E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ahoma" pitchFamily="34" charset="0"/>
              </a:rPr>
              <a:t>Tujuan</a:t>
            </a:r>
            <a:r>
              <a:rPr kumimoji="0" lang="es-E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s-E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ahoma" pitchFamily="34" charset="0"/>
              </a:rPr>
              <a:t>Khusus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ea typeface="Times New Roman" pitchFamily="18" charset="0"/>
              <a:cs typeface="Tahoma" pitchFamily="34" charset="0"/>
            </a:endParaRPr>
          </a:p>
          <a:p>
            <a:pPr marL="396875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ahoma" pitchFamily="34" charset="0"/>
              </a:rPr>
              <a:t>Setelah selesai mengikuti pelatihan, peserta mampu: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sz="1400" dirty="0" err="1" smtClean="0">
                <a:latin typeface="Bookman Old Style" pitchFamily="18" charset="0"/>
              </a:rPr>
              <a:t>Menunjukkan</a:t>
            </a:r>
            <a:r>
              <a:rPr lang="en-US" sz="1400" dirty="0" smtClean="0">
                <a:latin typeface="Bookman Old Style" pitchFamily="18" charset="0"/>
              </a:rPr>
              <a:t> </a:t>
            </a:r>
            <a:r>
              <a:rPr lang="en-US" sz="1400" dirty="0" err="1" smtClean="0">
                <a:latin typeface="Bookman Old Style" pitchFamily="18" charset="0"/>
              </a:rPr>
              <a:t>jiwa</a:t>
            </a:r>
            <a:r>
              <a:rPr lang="en-US" sz="1400" dirty="0" smtClean="0">
                <a:latin typeface="Bookman Old Style" pitchFamily="18" charset="0"/>
              </a:rPr>
              <a:t> </a:t>
            </a:r>
            <a:r>
              <a:rPr lang="en-US" sz="1400" dirty="0" err="1" smtClean="0">
                <a:latin typeface="Bookman Old Style" pitchFamily="18" charset="0"/>
              </a:rPr>
              <a:t>bela</a:t>
            </a:r>
            <a:r>
              <a:rPr lang="en-US" sz="1400" dirty="0" smtClean="0">
                <a:latin typeface="Bookman Old Style" pitchFamily="18" charset="0"/>
              </a:rPr>
              <a:t> </a:t>
            </a:r>
            <a:r>
              <a:rPr lang="en-US" sz="1400" dirty="0" err="1" smtClean="0">
                <a:latin typeface="Bookman Old Style" pitchFamily="18" charset="0"/>
              </a:rPr>
              <a:t>negara</a:t>
            </a:r>
            <a:endParaRPr lang="en-US" sz="1400" dirty="0" smtClean="0">
              <a:latin typeface="Bookman Old Style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sz="1400" dirty="0" err="1" smtClean="0">
                <a:latin typeface="Bookman Old Style" pitchFamily="18" charset="0"/>
              </a:rPr>
              <a:t>Menunjukkan</a:t>
            </a:r>
            <a:r>
              <a:rPr lang="en-US" sz="1400" dirty="0" smtClean="0">
                <a:latin typeface="Bookman Old Style" pitchFamily="18" charset="0"/>
              </a:rPr>
              <a:t> </a:t>
            </a:r>
            <a:r>
              <a:rPr lang="en-US" sz="1400" dirty="0" err="1" smtClean="0">
                <a:latin typeface="Bookman Old Style" pitchFamily="18" charset="0"/>
              </a:rPr>
              <a:t>kepemimpinan</a:t>
            </a:r>
            <a:endParaRPr lang="en-US" sz="1400" dirty="0" smtClean="0">
              <a:latin typeface="Bookman Old Style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sz="1400" dirty="0" err="1" smtClean="0">
                <a:latin typeface="Bookman Old Style" pitchFamily="18" charset="0"/>
              </a:rPr>
              <a:t>Melakukan</a:t>
            </a:r>
            <a:r>
              <a:rPr lang="en-US" sz="1400" dirty="0" smtClean="0">
                <a:latin typeface="Bookman Old Style" pitchFamily="18" charset="0"/>
              </a:rPr>
              <a:t> </a:t>
            </a:r>
            <a:r>
              <a:rPr lang="en-US" sz="1400" dirty="0" err="1" smtClean="0">
                <a:latin typeface="Bookman Old Style" pitchFamily="18" charset="0"/>
              </a:rPr>
              <a:t>komunikasi</a:t>
            </a:r>
            <a:r>
              <a:rPr lang="en-US" sz="1400" dirty="0" smtClean="0">
                <a:latin typeface="Bookman Old Style" pitchFamily="18" charset="0"/>
              </a:rPr>
              <a:t> </a:t>
            </a:r>
            <a:r>
              <a:rPr lang="en-US" sz="1400" dirty="0" err="1" smtClean="0">
                <a:latin typeface="Bookman Old Style" pitchFamily="18" charset="0"/>
              </a:rPr>
              <a:t>interaktif</a:t>
            </a:r>
            <a:endParaRPr lang="en-US" sz="1400" dirty="0" smtClean="0">
              <a:latin typeface="Bookman Old Style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sz="1400" dirty="0" err="1" smtClean="0">
                <a:latin typeface="Bookman Old Style" pitchFamily="18" charset="0"/>
              </a:rPr>
              <a:t>Melakukan</a:t>
            </a:r>
            <a:r>
              <a:rPr lang="en-US" sz="1400" dirty="0" smtClean="0">
                <a:latin typeface="Bookman Old Style" pitchFamily="18" charset="0"/>
              </a:rPr>
              <a:t> </a:t>
            </a:r>
            <a:r>
              <a:rPr lang="en-US" sz="1400" dirty="0" err="1" smtClean="0">
                <a:latin typeface="Bookman Old Style" pitchFamily="18" charset="0"/>
              </a:rPr>
              <a:t>advokasi</a:t>
            </a:r>
            <a:r>
              <a:rPr lang="en-US" sz="1400" dirty="0" smtClean="0">
                <a:latin typeface="Bookman Old Style" pitchFamily="18" charset="0"/>
              </a:rPr>
              <a:t> 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sz="1400" dirty="0" err="1" smtClean="0">
                <a:latin typeface="Bookman Old Style" pitchFamily="18" charset="0"/>
              </a:rPr>
              <a:t>Melaksanakan</a:t>
            </a:r>
            <a:r>
              <a:rPr lang="en-US" sz="1400" dirty="0" smtClean="0">
                <a:latin typeface="Bookman Old Style" pitchFamily="18" charset="0"/>
              </a:rPr>
              <a:t> </a:t>
            </a:r>
            <a:r>
              <a:rPr lang="en-US" sz="1400" dirty="0" err="1" smtClean="0">
                <a:latin typeface="Bookman Old Style" pitchFamily="18" charset="0"/>
              </a:rPr>
              <a:t>pemberdayaan</a:t>
            </a:r>
            <a:r>
              <a:rPr lang="en-US" sz="1400" dirty="0" smtClean="0">
                <a:latin typeface="Bookman Old Style" pitchFamily="18" charset="0"/>
              </a:rPr>
              <a:t> </a:t>
            </a:r>
            <a:r>
              <a:rPr lang="en-US" sz="1400" dirty="0" err="1" smtClean="0">
                <a:latin typeface="Bookman Old Style" pitchFamily="18" charset="0"/>
              </a:rPr>
              <a:t>masyarakat</a:t>
            </a:r>
            <a:endParaRPr lang="en-US" sz="1400" dirty="0" smtClean="0">
              <a:latin typeface="Bookman Old Style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sz="1400" dirty="0" err="1" smtClean="0">
                <a:latin typeface="Bookman Old Style" pitchFamily="18" charset="0"/>
              </a:rPr>
              <a:t>Melakukan</a:t>
            </a:r>
            <a:r>
              <a:rPr lang="en-US" sz="1400" dirty="0" smtClean="0">
                <a:latin typeface="Bookman Old Style" pitchFamily="18" charset="0"/>
              </a:rPr>
              <a:t> </a:t>
            </a:r>
            <a:r>
              <a:rPr lang="en-US" sz="1400" dirty="0" err="1" smtClean="0">
                <a:latin typeface="Bookman Old Style" pitchFamily="18" charset="0"/>
              </a:rPr>
              <a:t>manajemen</a:t>
            </a:r>
            <a:r>
              <a:rPr lang="en-US" sz="1400" dirty="0" smtClean="0">
                <a:latin typeface="Bookman Old Style" pitchFamily="18" charset="0"/>
              </a:rPr>
              <a:t> </a:t>
            </a:r>
            <a:r>
              <a:rPr lang="en-US" sz="1400" dirty="0" err="1" smtClean="0">
                <a:latin typeface="Bookman Old Style" pitchFamily="18" charset="0"/>
              </a:rPr>
              <a:t>Puskesmas</a:t>
            </a:r>
            <a:r>
              <a:rPr lang="en-US" sz="1400" dirty="0" smtClean="0">
                <a:latin typeface="Bookman Old Style" pitchFamily="18" charset="0"/>
              </a:rPr>
              <a:t> </a:t>
            </a:r>
            <a:r>
              <a:rPr lang="en-US" sz="1400" dirty="0" err="1" smtClean="0">
                <a:latin typeface="Bookman Old Style" pitchFamily="18" charset="0"/>
              </a:rPr>
              <a:t>dan</a:t>
            </a:r>
            <a:r>
              <a:rPr lang="en-US" sz="1400" dirty="0" smtClean="0">
                <a:latin typeface="Bookman Old Style" pitchFamily="18" charset="0"/>
              </a:rPr>
              <a:t> program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sz="1400" dirty="0" err="1" smtClean="0">
                <a:latin typeface="Bookman Old Style" pitchFamily="18" charset="0"/>
              </a:rPr>
              <a:t>Melakukan</a:t>
            </a:r>
            <a:r>
              <a:rPr lang="en-US" sz="1400" dirty="0" smtClean="0">
                <a:latin typeface="Bookman Old Style" pitchFamily="18" charset="0"/>
              </a:rPr>
              <a:t> </a:t>
            </a:r>
            <a:r>
              <a:rPr lang="en-US" sz="1400" dirty="0" err="1" smtClean="0">
                <a:latin typeface="Bookman Old Style" pitchFamily="18" charset="0"/>
              </a:rPr>
              <a:t>diseminasi</a:t>
            </a:r>
            <a:r>
              <a:rPr lang="en-US" sz="1400" dirty="0" smtClean="0">
                <a:latin typeface="Bookman Old Style" pitchFamily="18" charset="0"/>
              </a:rPr>
              <a:t> </a:t>
            </a:r>
            <a:r>
              <a:rPr lang="en-US" sz="1400" dirty="0" err="1" smtClean="0">
                <a:latin typeface="Bookman Old Style" pitchFamily="18" charset="0"/>
              </a:rPr>
              <a:t>hasil</a:t>
            </a:r>
            <a:r>
              <a:rPr lang="en-US" sz="1400" dirty="0" smtClean="0">
                <a:latin typeface="Bookman Old Style" pitchFamily="18" charset="0"/>
              </a:rPr>
              <a:t> monitoring </a:t>
            </a:r>
            <a:r>
              <a:rPr lang="en-US" sz="1400" dirty="0" err="1" smtClean="0">
                <a:latin typeface="Bookman Old Style" pitchFamily="18" charset="0"/>
              </a:rPr>
              <a:t>dan</a:t>
            </a:r>
            <a:r>
              <a:rPr lang="en-US" sz="1400" dirty="0" smtClean="0">
                <a:latin typeface="Bookman Old Style" pitchFamily="18" charset="0"/>
              </a:rPr>
              <a:t> </a:t>
            </a:r>
            <a:r>
              <a:rPr lang="en-US" sz="1400" dirty="0" err="1" smtClean="0">
                <a:latin typeface="Bookman Old Style" pitchFamily="18" charset="0"/>
              </a:rPr>
              <a:t>evaluasi</a:t>
            </a:r>
            <a:endParaRPr lang="en-US" sz="1400" dirty="0" smtClean="0">
              <a:latin typeface="Bookman Old Style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sz="1400" dirty="0" err="1" smtClean="0">
                <a:latin typeface="Bookman Old Style" pitchFamily="18" charset="0"/>
              </a:rPr>
              <a:t>Melakukan</a:t>
            </a:r>
            <a:r>
              <a:rPr lang="en-US" sz="1400" dirty="0" smtClean="0">
                <a:latin typeface="Bookman Old Style" pitchFamily="18" charset="0"/>
              </a:rPr>
              <a:t> </a:t>
            </a:r>
            <a:r>
              <a:rPr lang="en-US" sz="1400" dirty="0" err="1" smtClean="0">
                <a:latin typeface="Bookman Old Style" pitchFamily="18" charset="0"/>
              </a:rPr>
              <a:t>pelayanan</a:t>
            </a:r>
            <a:r>
              <a:rPr lang="en-US" sz="1400" dirty="0" smtClean="0">
                <a:latin typeface="Bookman Old Style" pitchFamily="18" charset="0"/>
              </a:rPr>
              <a:t> </a:t>
            </a:r>
            <a:r>
              <a:rPr lang="en-US" sz="1400" dirty="0" err="1" smtClean="0">
                <a:latin typeface="Bookman Old Style" pitchFamily="18" charset="0"/>
              </a:rPr>
              <a:t>medis</a:t>
            </a:r>
            <a:r>
              <a:rPr lang="en-US" sz="1400" dirty="0" smtClean="0">
                <a:latin typeface="Bookman Old Style" pitchFamily="18" charset="0"/>
              </a:rPr>
              <a:t>:</a:t>
            </a:r>
          </a:p>
          <a:p>
            <a:pPr marL="625475" lvl="0" indent="-274638">
              <a:buFont typeface="+mj-lt"/>
              <a:buAutoNum type="alphaLcPeriod"/>
            </a:pPr>
            <a:r>
              <a:rPr lang="es-ES" sz="1400" dirty="0" err="1" smtClean="0">
                <a:latin typeface="Bookman Old Style" pitchFamily="18" charset="0"/>
              </a:rPr>
              <a:t>Melakukan</a:t>
            </a:r>
            <a:r>
              <a:rPr lang="es-ES" sz="1400" dirty="0" smtClean="0">
                <a:latin typeface="Bookman Old Style" pitchFamily="18" charset="0"/>
              </a:rPr>
              <a:t> </a:t>
            </a:r>
            <a:r>
              <a:rPr lang="es-ES" sz="1400" dirty="0" err="1" smtClean="0">
                <a:latin typeface="Bookman Old Style" pitchFamily="18" charset="0"/>
              </a:rPr>
              <a:t>pelayanan</a:t>
            </a:r>
            <a:r>
              <a:rPr lang="es-ES" sz="1400" dirty="0" smtClean="0">
                <a:latin typeface="Bookman Old Style" pitchFamily="18" charset="0"/>
              </a:rPr>
              <a:t> </a:t>
            </a:r>
            <a:r>
              <a:rPr lang="es-ES" sz="1400" dirty="0" err="1" smtClean="0">
                <a:latin typeface="Bookman Old Style" pitchFamily="18" charset="0"/>
              </a:rPr>
              <a:t>kesehatan</a:t>
            </a:r>
            <a:r>
              <a:rPr lang="es-ES" sz="1400" dirty="0" smtClean="0">
                <a:latin typeface="Bookman Old Style" pitchFamily="18" charset="0"/>
              </a:rPr>
              <a:t> </a:t>
            </a:r>
            <a:r>
              <a:rPr lang="es-ES" sz="1400" dirty="0" err="1" smtClean="0">
                <a:latin typeface="Bookman Old Style" pitchFamily="18" charset="0"/>
              </a:rPr>
              <a:t>komunitas</a:t>
            </a:r>
            <a:endParaRPr lang="en-US" sz="1400" dirty="0" smtClean="0">
              <a:latin typeface="Bookman Old Style" pitchFamily="18" charset="0"/>
            </a:endParaRPr>
          </a:p>
          <a:p>
            <a:pPr marL="625475" lvl="0" indent="-274638">
              <a:buFont typeface="+mj-lt"/>
              <a:buAutoNum type="alphaLcPeriod"/>
            </a:pPr>
            <a:r>
              <a:rPr lang="es-ES" sz="1400" dirty="0" err="1" smtClean="0">
                <a:latin typeface="Bookman Old Style" pitchFamily="18" charset="0"/>
              </a:rPr>
              <a:t>Melakukan</a:t>
            </a:r>
            <a:r>
              <a:rPr lang="es-ES" sz="1400" dirty="0" smtClean="0">
                <a:latin typeface="Bookman Old Style" pitchFamily="18" charset="0"/>
              </a:rPr>
              <a:t> </a:t>
            </a:r>
            <a:r>
              <a:rPr lang="es-ES" sz="1400" dirty="0" err="1" smtClean="0">
                <a:latin typeface="Bookman Old Style" pitchFamily="18" charset="0"/>
              </a:rPr>
              <a:t>resusitasi</a:t>
            </a:r>
            <a:r>
              <a:rPr lang="es-ES" sz="1400" dirty="0" smtClean="0">
                <a:latin typeface="Bookman Old Style" pitchFamily="18" charset="0"/>
              </a:rPr>
              <a:t> </a:t>
            </a:r>
            <a:r>
              <a:rPr lang="es-ES" sz="1400" dirty="0" err="1" smtClean="0">
                <a:latin typeface="Bookman Old Style" pitchFamily="18" charset="0"/>
              </a:rPr>
              <a:t>neonatus</a:t>
            </a:r>
            <a:endParaRPr lang="en-US" sz="1400" dirty="0" smtClean="0">
              <a:latin typeface="Bookman Old Style" pitchFamily="18" charset="0"/>
            </a:endParaRPr>
          </a:p>
          <a:p>
            <a:pPr marL="625475" lvl="0" indent="-274638">
              <a:buFont typeface="+mj-lt"/>
              <a:buAutoNum type="alphaLcPeriod"/>
            </a:pPr>
            <a:r>
              <a:rPr lang="es-ES" sz="1400" dirty="0" err="1" smtClean="0">
                <a:latin typeface="Bookman Old Style" pitchFamily="18" charset="0"/>
              </a:rPr>
              <a:t>Melakukan</a:t>
            </a:r>
            <a:r>
              <a:rPr lang="es-ES" sz="1400" dirty="0" smtClean="0">
                <a:latin typeface="Bookman Old Style" pitchFamily="18" charset="0"/>
              </a:rPr>
              <a:t> </a:t>
            </a:r>
            <a:r>
              <a:rPr lang="es-ES" sz="1400" dirty="0" err="1" smtClean="0">
                <a:latin typeface="Bookman Old Style" pitchFamily="18" charset="0"/>
              </a:rPr>
              <a:t>pelayanan</a:t>
            </a:r>
            <a:r>
              <a:rPr lang="es-ES" sz="1400" dirty="0" smtClean="0">
                <a:latin typeface="Bookman Old Style" pitchFamily="18" charset="0"/>
              </a:rPr>
              <a:t> </a:t>
            </a:r>
            <a:r>
              <a:rPr lang="es-ES" sz="1400" dirty="0" err="1" smtClean="0">
                <a:latin typeface="Bookman Old Style" pitchFamily="18" charset="0"/>
              </a:rPr>
              <a:t>Posyandu</a:t>
            </a:r>
            <a:r>
              <a:rPr lang="es-ES" sz="1400" dirty="0" smtClean="0">
                <a:latin typeface="Bookman Old Style" pitchFamily="18" charset="0"/>
              </a:rPr>
              <a:t> dan </a:t>
            </a:r>
            <a:r>
              <a:rPr lang="es-ES" sz="1400" dirty="0" err="1" smtClean="0">
                <a:latin typeface="Bookman Old Style" pitchFamily="18" charset="0"/>
              </a:rPr>
              <a:t>penyuluhan</a:t>
            </a:r>
            <a:r>
              <a:rPr lang="es-ES" sz="1400" dirty="0" smtClean="0">
                <a:latin typeface="Bookman Old Style" pitchFamily="18" charset="0"/>
              </a:rPr>
              <a:t> </a:t>
            </a:r>
            <a:r>
              <a:rPr lang="es-ES" sz="1400" dirty="0" err="1" smtClean="0">
                <a:latin typeface="Bookman Old Style" pitchFamily="18" charset="0"/>
              </a:rPr>
              <a:t>quality</a:t>
            </a:r>
            <a:r>
              <a:rPr lang="es-ES" sz="1400" dirty="0" smtClean="0">
                <a:latin typeface="Bookman Old Style" pitchFamily="18" charset="0"/>
              </a:rPr>
              <a:t> </a:t>
            </a:r>
            <a:r>
              <a:rPr lang="es-ES" sz="1400" dirty="0" err="1" smtClean="0">
                <a:latin typeface="Bookman Old Style" pitchFamily="18" charset="0"/>
              </a:rPr>
              <a:t>assurance</a:t>
            </a:r>
            <a:endParaRPr lang="en-US" sz="1400" dirty="0" smtClean="0">
              <a:latin typeface="Bookman Old Style" pitchFamily="18" charset="0"/>
            </a:endParaRPr>
          </a:p>
          <a:p>
            <a:pPr marL="625475" lvl="0" indent="-274638">
              <a:buFont typeface="+mj-lt"/>
              <a:buAutoNum type="alphaLcPeriod"/>
            </a:pPr>
            <a:r>
              <a:rPr lang="es-ES" sz="1400" dirty="0" err="1" smtClean="0">
                <a:latin typeface="Bookman Old Style" pitchFamily="18" charset="0"/>
              </a:rPr>
              <a:t>Melakukan</a:t>
            </a:r>
            <a:r>
              <a:rPr lang="es-ES" sz="1400" dirty="0" smtClean="0">
                <a:latin typeface="Bookman Old Style" pitchFamily="18" charset="0"/>
              </a:rPr>
              <a:t> </a:t>
            </a:r>
            <a:r>
              <a:rPr lang="es-ES" sz="1400" dirty="0" err="1" smtClean="0">
                <a:latin typeface="Bookman Old Style" pitchFamily="18" charset="0"/>
              </a:rPr>
              <a:t>pelayanan</a:t>
            </a:r>
            <a:r>
              <a:rPr lang="es-ES" sz="1400" dirty="0" smtClean="0">
                <a:latin typeface="Bookman Old Style" pitchFamily="18" charset="0"/>
              </a:rPr>
              <a:t> </a:t>
            </a:r>
            <a:r>
              <a:rPr lang="es-ES" sz="1400" dirty="0" err="1" smtClean="0">
                <a:latin typeface="Bookman Old Style" pitchFamily="18" charset="0"/>
              </a:rPr>
              <a:t>obstetrik</a:t>
            </a:r>
            <a:r>
              <a:rPr lang="es-ES" sz="1400" dirty="0" smtClean="0">
                <a:latin typeface="Bookman Old Style" pitchFamily="18" charset="0"/>
              </a:rPr>
              <a:t> dan </a:t>
            </a:r>
            <a:r>
              <a:rPr lang="es-ES" sz="1400" dirty="0" err="1" smtClean="0">
                <a:latin typeface="Bookman Old Style" pitchFamily="18" charset="0"/>
              </a:rPr>
              <a:t>ginekologi</a:t>
            </a:r>
            <a:endParaRPr lang="en-US" sz="1400" dirty="0" smtClean="0">
              <a:latin typeface="Bookman Old Style" pitchFamily="18" charset="0"/>
            </a:endParaRPr>
          </a:p>
          <a:p>
            <a:pPr marL="625475" lvl="0" indent="-274638">
              <a:buFont typeface="+mj-lt"/>
              <a:buAutoNum type="alphaLcPeriod"/>
            </a:pPr>
            <a:r>
              <a:rPr lang="es-ES" sz="1400" dirty="0" err="1" smtClean="0">
                <a:latin typeface="Bookman Old Style" pitchFamily="18" charset="0"/>
              </a:rPr>
              <a:t>Melakukan</a:t>
            </a:r>
            <a:r>
              <a:rPr lang="es-ES" sz="1400" dirty="0" smtClean="0">
                <a:latin typeface="Bookman Old Style" pitchFamily="18" charset="0"/>
              </a:rPr>
              <a:t> </a:t>
            </a:r>
            <a:r>
              <a:rPr lang="es-ES" sz="1400" dirty="0" err="1" smtClean="0">
                <a:latin typeface="Bookman Old Style" pitchFamily="18" charset="0"/>
              </a:rPr>
              <a:t>pelayanan</a:t>
            </a:r>
            <a:r>
              <a:rPr lang="es-ES" sz="1400" dirty="0" smtClean="0">
                <a:latin typeface="Bookman Old Style" pitchFamily="18" charset="0"/>
              </a:rPr>
              <a:t> trauma dan </a:t>
            </a:r>
            <a:r>
              <a:rPr lang="es-ES" sz="1400" dirty="0" err="1" smtClean="0">
                <a:latin typeface="Bookman Old Style" pitchFamily="18" charset="0"/>
              </a:rPr>
              <a:t>kegawatdaruratan</a:t>
            </a:r>
            <a:endParaRPr lang="en-US" sz="1400" dirty="0" smtClean="0">
              <a:latin typeface="Bookman Old Style" pitchFamily="18" charset="0"/>
            </a:endParaRPr>
          </a:p>
          <a:p>
            <a:pPr marL="625475" lvl="0" indent="-274638">
              <a:buFont typeface="+mj-lt"/>
              <a:buAutoNum type="alphaLcPeriod"/>
            </a:pPr>
            <a:r>
              <a:rPr lang="es-ES" sz="1400" dirty="0" err="1" smtClean="0">
                <a:latin typeface="Bookman Old Style" pitchFamily="18" charset="0"/>
              </a:rPr>
              <a:t>Melakukan</a:t>
            </a:r>
            <a:r>
              <a:rPr lang="es-ES" sz="1400" dirty="0" smtClean="0">
                <a:latin typeface="Bookman Old Style" pitchFamily="18" charset="0"/>
              </a:rPr>
              <a:t> </a:t>
            </a:r>
            <a:r>
              <a:rPr lang="es-ES" sz="1400" dirty="0" err="1" smtClean="0">
                <a:latin typeface="Bookman Old Style" pitchFamily="18" charset="0"/>
              </a:rPr>
              <a:t>pelayanan</a:t>
            </a:r>
            <a:r>
              <a:rPr lang="es-ES" sz="1400" dirty="0" smtClean="0">
                <a:latin typeface="Bookman Old Style" pitchFamily="18" charset="0"/>
              </a:rPr>
              <a:t> </a:t>
            </a:r>
            <a:r>
              <a:rPr lang="es-ES" sz="1400" dirty="0" err="1" smtClean="0">
                <a:latin typeface="Bookman Old Style" pitchFamily="18" charset="0"/>
              </a:rPr>
              <a:t>nutrisi</a:t>
            </a:r>
            <a:r>
              <a:rPr lang="es-ES" sz="1400" dirty="0" smtClean="0">
                <a:latin typeface="Bookman Old Style" pitchFamily="18" charset="0"/>
              </a:rPr>
              <a:t> </a:t>
            </a:r>
            <a:r>
              <a:rPr lang="es-ES" sz="1400" dirty="0" err="1" smtClean="0">
                <a:latin typeface="Bookman Old Style" pitchFamily="18" charset="0"/>
              </a:rPr>
              <a:t>anak</a:t>
            </a:r>
            <a:r>
              <a:rPr lang="es-ES" sz="1400" dirty="0" smtClean="0">
                <a:latin typeface="Bookman Old Style" pitchFamily="18" charset="0"/>
              </a:rPr>
              <a:t> dan</a:t>
            </a:r>
            <a:r>
              <a:rPr lang="es-ES" sz="1400" i="1" dirty="0" smtClean="0">
                <a:latin typeface="Bookman Old Style" pitchFamily="18" charset="0"/>
              </a:rPr>
              <a:t> </a:t>
            </a:r>
            <a:r>
              <a:rPr lang="es-ES" sz="1400" i="1" dirty="0" err="1" smtClean="0">
                <a:latin typeface="Bookman Old Style" pitchFamily="18" charset="0"/>
              </a:rPr>
              <a:t>infant</a:t>
            </a:r>
            <a:r>
              <a:rPr lang="es-ES" sz="1400" i="1" dirty="0" smtClean="0">
                <a:latin typeface="Bookman Old Style" pitchFamily="18" charset="0"/>
              </a:rPr>
              <a:t> </a:t>
            </a:r>
            <a:r>
              <a:rPr lang="es-ES" sz="1400" i="1" dirty="0" err="1" smtClean="0">
                <a:latin typeface="Bookman Old Style" pitchFamily="18" charset="0"/>
              </a:rPr>
              <a:t>feeding</a:t>
            </a:r>
            <a:r>
              <a:rPr lang="es-ES" sz="1400" i="1" dirty="0" smtClean="0">
                <a:latin typeface="Bookman Old Style" pitchFamily="18" charset="0"/>
              </a:rPr>
              <a:t> </a:t>
            </a:r>
            <a:r>
              <a:rPr lang="es-ES" sz="1400" i="1" dirty="0" err="1" smtClean="0">
                <a:latin typeface="Bookman Old Style" pitchFamily="18" charset="0"/>
              </a:rPr>
              <a:t>practice</a:t>
            </a:r>
            <a:endParaRPr lang="en-US" sz="1400" dirty="0">
              <a:latin typeface="Bookman Old Style" pitchFamily="18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066800" y="885855"/>
            <a:ext cx="77724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lphaUcPeriod"/>
              <a:tabLst/>
            </a:pPr>
            <a:r>
              <a:rPr kumimoji="0" lang="es-E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ahoma" pitchFamily="34" charset="0"/>
              </a:rPr>
              <a:t>Tujuan</a:t>
            </a:r>
            <a:r>
              <a:rPr kumimoji="0" lang="es-E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s-E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ahoma" pitchFamily="34" charset="0"/>
              </a:rPr>
              <a:t>Umum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350838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ea typeface="Times New Roman" pitchFamily="18" charset="0"/>
              <a:cs typeface="Tahoma" pitchFamily="34" charset="0"/>
            </a:endParaRPr>
          </a:p>
          <a:p>
            <a:pPr marL="35083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ahoma" pitchFamily="34" charset="0"/>
              </a:rPr>
              <a:t>Setelah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ahoma" pitchFamily="34" charset="0"/>
              </a:rPr>
              <a:t>selesai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ahoma" pitchFamily="34" charset="0"/>
              </a:rPr>
              <a:t>mengikuti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ahoma" pitchFamily="34" charset="0"/>
              </a:rPr>
              <a:t>pelatihan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ahoma" pitchFamily="34" charset="0"/>
              </a:rPr>
              <a:t>,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ahoma" pitchFamily="34" charset="0"/>
              </a:rPr>
              <a:t>peserta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ahoma" pitchFamily="34" charset="0"/>
              </a:rPr>
              <a:t>mampu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en-US" sz="1400" dirty="0" smtClean="0">
                <a:latin typeface="Bookman Old Style" pitchFamily="18" charset="0"/>
              </a:rPr>
              <a:t>me</a:t>
            </a:r>
            <a:r>
              <a:rPr lang="id-ID" sz="1400" dirty="0" smtClean="0">
                <a:latin typeface="Bookman Old Style" pitchFamily="18" charset="0"/>
              </a:rPr>
              <a:t>laksanakan </a:t>
            </a:r>
            <a:r>
              <a:rPr lang="en-US" sz="1400" dirty="0" err="1" smtClean="0">
                <a:latin typeface="Bookman Old Style" pitchFamily="18" charset="0"/>
              </a:rPr>
              <a:t>melaksanakan</a:t>
            </a:r>
            <a:r>
              <a:rPr lang="en-US" sz="1400" dirty="0" smtClean="0">
                <a:latin typeface="Bookman Old Style" pitchFamily="18" charset="0"/>
              </a:rPr>
              <a:t> </a:t>
            </a:r>
            <a:r>
              <a:rPr lang="en-US" sz="1400" dirty="0" err="1" smtClean="0">
                <a:latin typeface="Bookman Old Style" pitchFamily="18" charset="0"/>
              </a:rPr>
              <a:t>layanan</a:t>
            </a:r>
            <a:r>
              <a:rPr lang="en-US" sz="1400" dirty="0" smtClean="0">
                <a:latin typeface="Bookman Old Style" pitchFamily="18" charset="0"/>
              </a:rPr>
              <a:t> </a:t>
            </a:r>
            <a:r>
              <a:rPr lang="en-US" sz="1400" dirty="0" err="1" smtClean="0">
                <a:latin typeface="Bookman Old Style" pitchFamily="18" charset="0"/>
              </a:rPr>
              <a:t>kesehatan</a:t>
            </a:r>
            <a:r>
              <a:rPr lang="en-US" sz="1400" dirty="0" smtClean="0">
                <a:latin typeface="Bookman Old Style" pitchFamily="18" charset="0"/>
              </a:rPr>
              <a:t> primer </a:t>
            </a:r>
            <a:r>
              <a:rPr lang="en-US" sz="1400" dirty="0" err="1" smtClean="0">
                <a:latin typeface="Bookman Old Style" pitchFamily="18" charset="0"/>
              </a:rPr>
              <a:t>di</a:t>
            </a:r>
            <a:r>
              <a:rPr lang="en-US" sz="1400" dirty="0" smtClean="0">
                <a:latin typeface="Bookman Old Style" pitchFamily="18" charset="0"/>
              </a:rPr>
              <a:t> </a:t>
            </a:r>
            <a:r>
              <a:rPr lang="en-US" sz="1400" dirty="0" err="1" smtClean="0">
                <a:latin typeface="Bookman Old Style" pitchFamily="18" charset="0"/>
              </a:rPr>
              <a:t>Puskesmas</a:t>
            </a:r>
            <a:r>
              <a:rPr lang="en-US" sz="1400" dirty="0" smtClean="0">
                <a:latin typeface="Bookman Old Style" pitchFamily="18" charset="0"/>
              </a:rPr>
              <a:t> </a:t>
            </a:r>
            <a:r>
              <a:rPr lang="en-US" sz="1400" dirty="0" err="1" smtClean="0">
                <a:latin typeface="Bookman Old Style" pitchFamily="18" charset="0"/>
              </a:rPr>
              <a:t>pada</a:t>
            </a:r>
            <a:r>
              <a:rPr lang="en-US" sz="1400" dirty="0" smtClean="0">
                <a:latin typeface="Bookman Old Style" pitchFamily="18" charset="0"/>
              </a:rPr>
              <a:t> </a:t>
            </a:r>
            <a:r>
              <a:rPr lang="en-US" sz="1400" dirty="0" err="1" smtClean="0">
                <a:latin typeface="Bookman Old Style" pitchFamily="18" charset="0"/>
              </a:rPr>
              <a:t>lokasi</a:t>
            </a:r>
            <a:r>
              <a:rPr lang="en-US" sz="1400" dirty="0" smtClean="0">
                <a:latin typeface="Bookman Old Style" pitchFamily="18" charset="0"/>
              </a:rPr>
              <a:t> yang </a:t>
            </a:r>
            <a:r>
              <a:rPr lang="en-US" sz="1400" dirty="0" err="1" smtClean="0">
                <a:latin typeface="Bookman Old Style" pitchFamily="18" charset="0"/>
              </a:rPr>
              <a:t>ditentukan</a:t>
            </a:r>
            <a:r>
              <a:rPr lang="en-US" sz="1400" dirty="0" smtClean="0">
                <a:latin typeface="Bookman Old Style" pitchFamily="18" charset="0"/>
              </a:rPr>
              <a:t> </a:t>
            </a:r>
            <a:r>
              <a:rPr lang="en-US" sz="1400" dirty="0" err="1" smtClean="0">
                <a:latin typeface="Bookman Old Style" pitchFamily="18" charset="0"/>
              </a:rPr>
              <a:t>sesuai</a:t>
            </a:r>
            <a:r>
              <a:rPr lang="en-US" sz="1400" dirty="0" smtClean="0">
                <a:latin typeface="Bookman Old Style" pitchFamily="18" charset="0"/>
              </a:rPr>
              <a:t> </a:t>
            </a:r>
            <a:r>
              <a:rPr lang="en-US" sz="1400" dirty="0" err="1" smtClean="0">
                <a:latin typeface="Bookman Old Style" pitchFamily="18" charset="0"/>
              </a:rPr>
              <a:t>dengan</a:t>
            </a:r>
            <a:r>
              <a:rPr lang="en-US" sz="1400" dirty="0" smtClean="0">
                <a:latin typeface="Bookman Old Style" pitchFamily="18" charset="0"/>
              </a:rPr>
              <a:t> target yang </a:t>
            </a:r>
            <a:r>
              <a:rPr lang="en-US" sz="1400" dirty="0" err="1" smtClean="0">
                <a:latin typeface="Bookman Old Style" pitchFamily="18" charset="0"/>
              </a:rPr>
              <a:t>telah</a:t>
            </a:r>
            <a:r>
              <a:rPr lang="en-US" sz="1400" dirty="0" smtClean="0">
                <a:latin typeface="Bookman Old Style" pitchFamily="18" charset="0"/>
              </a:rPr>
              <a:t> </a:t>
            </a:r>
            <a:r>
              <a:rPr lang="en-US" sz="1400" dirty="0" err="1" smtClean="0">
                <a:latin typeface="Bookman Old Style" pitchFamily="18" charset="0"/>
              </a:rPr>
              <a:t>ditetapkan</a:t>
            </a:r>
            <a:r>
              <a:rPr lang="en-US" sz="1400" dirty="0" smtClean="0">
                <a:latin typeface="Bookman Old Style" pitchFamily="18" charset="0"/>
              </a:rPr>
              <a:t> </a:t>
            </a:r>
            <a:r>
              <a:rPr lang="en-US" sz="1400" dirty="0" err="1" smtClean="0">
                <a:latin typeface="Bookman Old Style" pitchFamily="18" charset="0"/>
              </a:rPr>
              <a:t>oleh</a:t>
            </a:r>
            <a:r>
              <a:rPr lang="en-US" sz="1400" dirty="0" smtClean="0">
                <a:latin typeface="Bookman Old Style" pitchFamily="18" charset="0"/>
              </a:rPr>
              <a:t> </a:t>
            </a:r>
            <a:r>
              <a:rPr lang="en-US" sz="1400" dirty="0" err="1" smtClean="0">
                <a:latin typeface="Bookman Old Style" pitchFamily="18" charset="0"/>
              </a:rPr>
              <a:t>Menteri</a:t>
            </a:r>
            <a:r>
              <a:rPr lang="en-US" sz="1400" dirty="0" smtClean="0">
                <a:latin typeface="Bookman Old Style" pitchFamily="18" charset="0"/>
              </a:rPr>
              <a:t> </a:t>
            </a:r>
            <a:r>
              <a:rPr lang="en-US" sz="1400" dirty="0" err="1" smtClean="0">
                <a:latin typeface="Bookman Old Style" pitchFamily="18" charset="0"/>
              </a:rPr>
              <a:t>Kesehatan</a:t>
            </a:r>
            <a:r>
              <a:rPr lang="en-US" sz="1400" dirty="0" smtClean="0">
                <a:latin typeface="Bookman Old Style" pitchFamily="18" charset="0"/>
              </a:rPr>
              <a:t> RI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04800" y="6477000"/>
            <a:ext cx="5715000" cy="26161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ahoma" pitchFamily="34" charset="0"/>
              </a:rPr>
              <a:t>Keterangan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ahoma" pitchFamily="34" charset="0"/>
              </a:rPr>
              <a:t>:  T =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ahoma" pitchFamily="34" charset="0"/>
              </a:rPr>
              <a:t>Teori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ahoma" pitchFamily="34" charset="0"/>
              </a:rPr>
              <a:t>; P =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ahoma" pitchFamily="34" charset="0"/>
              </a:rPr>
              <a:t>Penugasan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ahoma" pitchFamily="34" charset="0"/>
              </a:rPr>
              <a:t>; PL =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ahoma" pitchFamily="34" charset="0"/>
              </a:rPr>
              <a:t>Praktik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ahoma" pitchFamily="34" charset="0"/>
              </a:rPr>
              <a:t>Lapangan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ahoma" pitchFamily="34" charset="0"/>
              </a:rPr>
              <a:t>; 1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ahoma" pitchFamily="34" charset="0"/>
              </a:rPr>
              <a:t>Jpl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ahoma" pitchFamily="34" charset="0"/>
              </a:rPr>
              <a:t> @ 45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ahoma" pitchFamily="34" charset="0"/>
              </a:rPr>
              <a:t>menit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130728" y="40660"/>
            <a:ext cx="298229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STRUKTUR PROGRAM</a:t>
            </a:r>
            <a:endParaRPr lang="en-US" sz="2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21917" y="609598"/>
          <a:ext cx="8915403" cy="5672545"/>
        </p:xfrm>
        <a:graphic>
          <a:graphicData uri="http://schemas.openxmlformats.org/drawingml/2006/table">
            <a:tbl>
              <a:tblPr/>
              <a:tblGrid>
                <a:gridCol w="411483"/>
                <a:gridCol w="3080384"/>
                <a:gridCol w="2739324"/>
                <a:gridCol w="575190"/>
                <a:gridCol w="575190"/>
                <a:gridCol w="766916"/>
                <a:gridCol w="766916"/>
              </a:tblGrid>
              <a:tr h="177457">
                <a:tc rowSpan="4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Bookman Old Style"/>
                          <a:ea typeface="Times New Roman"/>
                          <a:cs typeface="Tahoma"/>
                        </a:rPr>
                        <a:t>NO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Bookman Old Style"/>
                          <a:ea typeface="Times New Roman"/>
                          <a:cs typeface="Tahoma"/>
                        </a:rPr>
                        <a:t>MATERI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Bookman Old Style"/>
                          <a:ea typeface="Times New Roman"/>
                          <a:cs typeface="Tahoma"/>
                        </a:rPr>
                        <a:t>ALOKASI WAKTU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74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Bookman Old Style"/>
                          <a:ea typeface="Times New Roman"/>
                          <a:cs typeface="Tahoma"/>
                        </a:rPr>
                        <a:t>T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Bookman Old Style"/>
                          <a:ea typeface="Times New Roman"/>
                          <a:cs typeface="Tahoma"/>
                        </a:rPr>
                        <a:t>P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Bookman Old Style"/>
                          <a:ea typeface="Times New Roman"/>
                          <a:cs typeface="Tahoma"/>
                        </a:rPr>
                        <a:t>PL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Bookman Old Style"/>
                          <a:ea typeface="Times New Roman"/>
                          <a:cs typeface="Tahoma"/>
                        </a:rPr>
                        <a:t>JLH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4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Bookman Old Style"/>
                          <a:ea typeface="Times New Roman"/>
                          <a:cs typeface="Tahoma"/>
                        </a:rPr>
                        <a:t>Team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Bookman Old Style"/>
                        <a:ea typeface="Times New Roman"/>
                        <a:cs typeface="Tahoma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Bookman Old Style"/>
                        <a:ea typeface="Times New Roman"/>
                        <a:cs typeface="Tahoma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Bookman Old Style"/>
                        <a:ea typeface="Times New Roman"/>
                        <a:cs typeface="Tahoma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FF0000"/>
                        </a:solidFill>
                        <a:latin typeface="Bookman Old Style"/>
                        <a:ea typeface="Times New Roman"/>
                        <a:cs typeface="Tahoma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3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Bookman Old Style"/>
                          <a:ea typeface="Times New Roman"/>
                          <a:cs typeface="Tahoma"/>
                        </a:rPr>
                        <a:t>Medis 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Bookman Old Style"/>
                          <a:ea typeface="Times New Roman"/>
                          <a:cs typeface="Tahoma"/>
                        </a:rPr>
                        <a:t>(Dokter, Perawat, Bidan)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Bookman Old Style"/>
                          <a:ea typeface="Times New Roman"/>
                          <a:cs typeface="Tahoma"/>
                        </a:rPr>
                        <a:t>Non </a:t>
                      </a:r>
                      <a:r>
                        <a:rPr lang="en-US" sz="1200" b="1" dirty="0" err="1">
                          <a:latin typeface="Bookman Old Style"/>
                          <a:ea typeface="Times New Roman"/>
                          <a:cs typeface="Tahoma"/>
                        </a:rPr>
                        <a:t>Medis</a:t>
                      </a:r>
                      <a:r>
                        <a:rPr lang="en-US" sz="1200" b="1" dirty="0">
                          <a:latin typeface="Bookman Old Style"/>
                          <a:ea typeface="Times New Roman"/>
                          <a:cs typeface="Tahoma"/>
                        </a:rPr>
                        <a:t> 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Bookman Old Style"/>
                          <a:ea typeface="Times New Roman"/>
                          <a:cs typeface="Tahoma"/>
                        </a:rPr>
                        <a:t>(</a:t>
                      </a:r>
                      <a:r>
                        <a:rPr lang="en-US" sz="1200" b="1" dirty="0" err="1">
                          <a:latin typeface="Bookman Old Style"/>
                          <a:ea typeface="Times New Roman"/>
                          <a:cs typeface="Tahoma"/>
                        </a:rPr>
                        <a:t>Gizi</a:t>
                      </a:r>
                      <a:r>
                        <a:rPr lang="en-US" sz="1200" b="1" dirty="0">
                          <a:latin typeface="Bookman Old Style"/>
                          <a:ea typeface="Times New Roman"/>
                          <a:cs typeface="Tahoma"/>
                        </a:rPr>
                        <a:t>, </a:t>
                      </a:r>
                      <a:r>
                        <a:rPr lang="en-US" sz="1200" b="1" dirty="0" err="1">
                          <a:latin typeface="Bookman Old Style"/>
                          <a:ea typeface="Times New Roman"/>
                          <a:cs typeface="Tahoma"/>
                        </a:rPr>
                        <a:t>Kesling</a:t>
                      </a:r>
                      <a:r>
                        <a:rPr lang="en-US" sz="1200" b="1" dirty="0" smtClean="0">
                          <a:latin typeface="Bookman Old Style"/>
                          <a:ea typeface="Times New Roman"/>
                          <a:cs typeface="Tahoma"/>
                        </a:rPr>
                        <a:t>, </a:t>
                      </a:r>
                      <a:r>
                        <a:rPr lang="en-US" sz="1200" b="1" dirty="0" err="1" smtClean="0">
                          <a:latin typeface="Bookman Old Style"/>
                          <a:ea typeface="Times New Roman"/>
                          <a:cs typeface="Tahoma"/>
                        </a:rPr>
                        <a:t>Farmasi</a:t>
                      </a:r>
                      <a:r>
                        <a:rPr lang="en-US" sz="1200" b="1" dirty="0">
                          <a:latin typeface="Bookman Old Style"/>
                          <a:ea typeface="Times New Roman"/>
                          <a:cs typeface="Tahoma"/>
                        </a:rPr>
                        <a:t>, </a:t>
                      </a:r>
                      <a:r>
                        <a:rPr lang="en-US" sz="1200" b="1" dirty="0" err="1">
                          <a:latin typeface="Bookman Old Style"/>
                          <a:ea typeface="Times New Roman"/>
                          <a:cs typeface="Tahoma"/>
                        </a:rPr>
                        <a:t>Analis</a:t>
                      </a:r>
                      <a:r>
                        <a:rPr lang="en-US" sz="1200" b="1" dirty="0">
                          <a:latin typeface="Bookman Old Style"/>
                          <a:ea typeface="Times New Roman"/>
                          <a:cs typeface="Tahoma"/>
                        </a:rPr>
                        <a:t> </a:t>
                      </a:r>
                      <a:r>
                        <a:rPr lang="en-US" sz="1200" b="1" dirty="0" err="1">
                          <a:latin typeface="Bookman Old Style"/>
                          <a:ea typeface="Times New Roman"/>
                          <a:cs typeface="Tahoma"/>
                        </a:rPr>
                        <a:t>Kes</a:t>
                      </a:r>
                      <a:r>
                        <a:rPr lang="en-US" sz="1200" b="1" dirty="0">
                          <a:latin typeface="Bookman Old Style"/>
                          <a:ea typeface="Times New Roman"/>
                          <a:cs typeface="Tahoma"/>
                        </a:rPr>
                        <a:t>, </a:t>
                      </a:r>
                      <a:r>
                        <a:rPr lang="en-US" sz="1200" b="1" dirty="0" err="1">
                          <a:latin typeface="Bookman Old Style"/>
                          <a:ea typeface="Times New Roman"/>
                          <a:cs typeface="Tahoma"/>
                        </a:rPr>
                        <a:t>Kesmas</a:t>
                      </a:r>
                      <a:r>
                        <a:rPr lang="en-US" sz="1200" b="1" dirty="0">
                          <a:latin typeface="Bookman Old Style"/>
                          <a:ea typeface="Times New Roman"/>
                          <a:cs typeface="Tahoma"/>
                        </a:rPr>
                        <a:t>  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Bookman Old Style"/>
                        <a:ea typeface="Times New Roman"/>
                        <a:cs typeface="Tahoma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Bookman Old Style"/>
                        <a:ea typeface="Times New Roman"/>
                        <a:cs typeface="Tahoma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Bookman Old Style"/>
                        <a:ea typeface="Times New Roman"/>
                        <a:cs typeface="Tahoma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FF0000"/>
                        </a:solidFill>
                        <a:latin typeface="Bookman Old Style"/>
                        <a:ea typeface="Times New Roman"/>
                        <a:cs typeface="Tahoma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457">
                <a:tc rowSpan="4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Bookman Old Style"/>
                          <a:ea typeface="Times New Roman"/>
                          <a:cs typeface="Tahoma"/>
                        </a:rPr>
                        <a:t>A.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Bookman Old Style"/>
                          <a:ea typeface="Times New Roman"/>
                          <a:cs typeface="Tahoma"/>
                        </a:rPr>
                        <a:t>MATERI DASAR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Bookman Old Style"/>
                        <a:ea typeface="Times New Roman"/>
                        <a:cs typeface="Tahoma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Bookman Old Style"/>
                        <a:ea typeface="Times New Roman"/>
                        <a:cs typeface="Tahoma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Bookman Old Style"/>
                        <a:ea typeface="Times New Roman"/>
                        <a:cs typeface="Tahoma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FF0000"/>
                        </a:solidFill>
                        <a:latin typeface="Bookman Old Style"/>
                        <a:ea typeface="Times New Roman"/>
                        <a:cs typeface="Tahoma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14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200" dirty="0" err="1">
                          <a:latin typeface="Bookman Old Style"/>
                          <a:ea typeface="Times New Roman"/>
                          <a:cs typeface="Tahoma"/>
                        </a:rPr>
                        <a:t>Kebijakan</a:t>
                      </a:r>
                      <a:r>
                        <a:rPr lang="en-US" sz="1200" dirty="0">
                          <a:latin typeface="Bookman Old Style"/>
                          <a:ea typeface="Times New Roman"/>
                          <a:cs typeface="Tahoma"/>
                        </a:rPr>
                        <a:t> </a:t>
                      </a:r>
                      <a:r>
                        <a:rPr lang="en-US" sz="1200" dirty="0" err="1">
                          <a:latin typeface="Bookman Old Style"/>
                          <a:ea typeface="Times New Roman"/>
                          <a:cs typeface="Tahoma"/>
                        </a:rPr>
                        <a:t>Penempatan</a:t>
                      </a:r>
                      <a:r>
                        <a:rPr lang="en-US" sz="1200" dirty="0">
                          <a:latin typeface="Bookman Old Style"/>
                          <a:ea typeface="Times New Roman"/>
                          <a:cs typeface="Tahoma"/>
                        </a:rPr>
                        <a:t> Team Nusantara </a:t>
                      </a:r>
                      <a:r>
                        <a:rPr lang="en-US" sz="1200" dirty="0" err="1">
                          <a:latin typeface="Bookman Old Style"/>
                          <a:ea typeface="Times New Roman"/>
                          <a:cs typeface="Tahoma"/>
                        </a:rPr>
                        <a:t>Sehat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Bookman Old Style"/>
                        <a:ea typeface="Times New Roman"/>
                        <a:cs typeface="Tahoma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Bookman Old Style"/>
                          <a:ea typeface="Times New Roman"/>
                          <a:cs typeface="Tahoma"/>
                        </a:rPr>
                        <a:t>-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Bookman Old Style"/>
                          <a:ea typeface="Times New Roman"/>
                          <a:cs typeface="Tahoma"/>
                        </a:rPr>
                        <a:t>-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0000"/>
                          </a:solidFill>
                          <a:latin typeface="Bookman Old Style"/>
                          <a:ea typeface="Times New Roman"/>
                          <a:cs typeface="Tahoma"/>
                        </a:rPr>
                        <a:t>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4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 startAt="2"/>
                      </a:pPr>
                      <a:r>
                        <a:rPr lang="en-US" sz="1200" dirty="0" err="1">
                          <a:latin typeface="Bookman Old Style"/>
                          <a:ea typeface="Times New Roman"/>
                          <a:cs typeface="Tahoma"/>
                        </a:rPr>
                        <a:t>Kebijakan</a:t>
                      </a:r>
                      <a:r>
                        <a:rPr lang="en-US" sz="1200" dirty="0">
                          <a:latin typeface="Bookman Old Style"/>
                          <a:ea typeface="Times New Roman"/>
                          <a:cs typeface="Tahoma"/>
                        </a:rPr>
                        <a:t> </a:t>
                      </a:r>
                      <a:r>
                        <a:rPr lang="en-US" sz="1200" dirty="0" err="1">
                          <a:latin typeface="Bookman Old Style"/>
                          <a:ea typeface="Times New Roman"/>
                          <a:cs typeface="Tahoma"/>
                        </a:rPr>
                        <a:t>tentang</a:t>
                      </a:r>
                      <a:r>
                        <a:rPr lang="en-US" sz="1200" dirty="0">
                          <a:latin typeface="Bookman Old Style"/>
                          <a:ea typeface="Times New Roman"/>
                          <a:cs typeface="Tahoma"/>
                        </a:rPr>
                        <a:t> </a:t>
                      </a:r>
                      <a:r>
                        <a:rPr lang="en-US" sz="1200" dirty="0" err="1">
                          <a:latin typeface="Bookman Old Style"/>
                          <a:ea typeface="Times New Roman"/>
                          <a:cs typeface="Tahoma"/>
                        </a:rPr>
                        <a:t>Puskesmas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Bookman Old Style"/>
                        <a:ea typeface="Times New Roman"/>
                        <a:cs typeface="Tahoma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Bookman Old Style"/>
                          <a:ea typeface="Times New Roman"/>
                          <a:cs typeface="Tahoma"/>
                        </a:rPr>
                        <a:t>-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Bookman Old Style"/>
                          <a:ea typeface="Times New Roman"/>
                          <a:cs typeface="Tahoma"/>
                        </a:rPr>
                        <a:t>-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0000"/>
                          </a:solidFill>
                          <a:latin typeface="Bookman Old Style"/>
                          <a:ea typeface="Times New Roman"/>
                          <a:cs typeface="Tahoma"/>
                        </a:rPr>
                        <a:t>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4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latin typeface="Bookman Old Style"/>
                          <a:ea typeface="Times New Roman"/>
                          <a:cs typeface="Tahoma"/>
                        </a:rPr>
                        <a:t>Sub Total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Bookman Old Style"/>
                          <a:ea typeface="Times New Roman"/>
                          <a:cs typeface="Tahoma"/>
                        </a:rPr>
                        <a:t>-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Bookman Old Style"/>
                          <a:ea typeface="Times New Roman"/>
                          <a:cs typeface="Tahoma"/>
                        </a:rPr>
                        <a:t>-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0000"/>
                          </a:solidFill>
                          <a:latin typeface="Bookman Old Style"/>
                          <a:ea typeface="Times New Roman"/>
                          <a:cs typeface="Tahoma"/>
                        </a:rPr>
                        <a:t>4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457">
                <a:tc rowSpan="15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Bookman Old Style"/>
                          <a:ea typeface="Times New Roman"/>
                          <a:cs typeface="Tahoma"/>
                        </a:rPr>
                        <a:t>B.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/>
                      </a:r>
                      <a:br>
                        <a:rPr lang="en-US" sz="1200">
                          <a:latin typeface="Times New Roman"/>
                          <a:ea typeface="Times New Roman"/>
                        </a:rPr>
                      </a:b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Bookman Old Style"/>
                          <a:ea typeface="Times New Roman"/>
                          <a:cs typeface="Tahoma"/>
                        </a:rPr>
                        <a:t>MATERI INTI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Bookman Old Style"/>
                        <a:ea typeface="Times New Roman"/>
                        <a:cs typeface="Tahoma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Bookman Old Style"/>
                        <a:ea typeface="Times New Roman"/>
                        <a:cs typeface="Tahoma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Bookman Old Style"/>
                        <a:ea typeface="Times New Roman"/>
                        <a:cs typeface="Tahoma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FF0000"/>
                        </a:solidFill>
                        <a:latin typeface="Bookman Old Style"/>
                        <a:ea typeface="Times New Roman"/>
                        <a:cs typeface="Tahoma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4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200" u="none" strike="noStrike" dirty="0" err="1">
                          <a:latin typeface="Bookman Old Style"/>
                          <a:ea typeface="Times New Roman"/>
                          <a:cs typeface="Tahoma"/>
                        </a:rPr>
                        <a:t>Jiwa</a:t>
                      </a:r>
                      <a:r>
                        <a:rPr lang="en-US" sz="1200" u="none" strike="noStrike" dirty="0">
                          <a:latin typeface="Bookman Old Style"/>
                          <a:ea typeface="Times New Roman"/>
                          <a:cs typeface="Tahoma"/>
                        </a:rPr>
                        <a:t> </a:t>
                      </a:r>
                      <a:r>
                        <a:rPr lang="en-US" sz="1200" u="none" strike="noStrike" dirty="0" err="1">
                          <a:latin typeface="Bookman Old Style"/>
                          <a:ea typeface="Times New Roman"/>
                          <a:cs typeface="Tahoma"/>
                        </a:rPr>
                        <a:t>bela</a:t>
                      </a:r>
                      <a:r>
                        <a:rPr lang="en-US" sz="1200" u="none" strike="noStrike" dirty="0">
                          <a:latin typeface="Bookman Old Style"/>
                          <a:ea typeface="Times New Roman"/>
                          <a:cs typeface="Tahoma"/>
                        </a:rPr>
                        <a:t> </a:t>
                      </a:r>
                      <a:r>
                        <a:rPr lang="en-US" sz="1200" u="none" strike="noStrike" dirty="0" err="1">
                          <a:latin typeface="Bookman Old Style"/>
                          <a:ea typeface="Times New Roman"/>
                          <a:cs typeface="Tahoma"/>
                        </a:rPr>
                        <a:t>negara</a:t>
                      </a:r>
                      <a:r>
                        <a:rPr lang="en-US" sz="1200" u="none" strike="noStrike" dirty="0">
                          <a:latin typeface="Bookman Old Style"/>
                          <a:ea typeface="Times New Roman"/>
                          <a:cs typeface="Tahoma"/>
                        </a:rPr>
                        <a:t>  </a:t>
                      </a:r>
                      <a:endParaRPr lang="en-US" sz="1200" u="none" strike="noStrike" dirty="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Bookman Old Style"/>
                        <a:ea typeface="Times New Roman"/>
                        <a:cs typeface="Tahoma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Bookman Old Style"/>
                        <a:ea typeface="Times New Roman"/>
                        <a:cs typeface="Tahoma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Bookman Old Style"/>
                        <a:ea typeface="Times New Roman"/>
                        <a:cs typeface="Tahoma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0000"/>
                          </a:solidFill>
                          <a:latin typeface="Bookman Old Style"/>
                          <a:ea typeface="Times New Roman"/>
                          <a:cs typeface="Tahoma"/>
                        </a:rPr>
                        <a:t>50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4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 startAt="2"/>
                      </a:pPr>
                      <a:r>
                        <a:rPr lang="en-US" sz="1200" u="none" strike="noStrike" dirty="0" err="1">
                          <a:latin typeface="Bookman Old Style"/>
                          <a:ea typeface="Times New Roman"/>
                          <a:cs typeface="Tahoma"/>
                        </a:rPr>
                        <a:t>Kepemimpinan</a:t>
                      </a:r>
                      <a:endParaRPr lang="en-US" sz="1200" u="none" strike="noStrike" dirty="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Bookman Old Style"/>
                        <a:ea typeface="Times New Roman"/>
                        <a:cs typeface="Tahoma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Bookman Old Style"/>
                        <a:ea typeface="Times New Roman"/>
                        <a:cs typeface="Tahoma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Bookman Old Style"/>
                        <a:ea typeface="Times New Roman"/>
                        <a:cs typeface="Tahoma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Bookman Old Style"/>
                          <a:ea typeface="Times New Roman"/>
                          <a:cs typeface="Tahoma"/>
                        </a:rPr>
                        <a:t>8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4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 startAt="3"/>
                      </a:pPr>
                      <a:r>
                        <a:rPr lang="en-US" sz="1200" u="none" strike="noStrike" dirty="0" err="1">
                          <a:latin typeface="Bookman Old Style"/>
                          <a:ea typeface="Times New Roman"/>
                          <a:cs typeface="Tahoma"/>
                        </a:rPr>
                        <a:t>Komunikasi</a:t>
                      </a:r>
                      <a:r>
                        <a:rPr lang="en-US" sz="1200" u="none" strike="noStrike" dirty="0">
                          <a:latin typeface="Bookman Old Style"/>
                          <a:ea typeface="Times New Roman"/>
                          <a:cs typeface="Tahoma"/>
                        </a:rPr>
                        <a:t> </a:t>
                      </a:r>
                      <a:r>
                        <a:rPr lang="en-US" sz="1200" u="none" strike="noStrike" dirty="0" err="1">
                          <a:latin typeface="Bookman Old Style"/>
                          <a:ea typeface="Times New Roman"/>
                          <a:cs typeface="Tahoma"/>
                        </a:rPr>
                        <a:t>interaktif</a:t>
                      </a:r>
                      <a:endParaRPr lang="en-US" sz="1200" u="none" strike="noStrike" dirty="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Bookman Old Style"/>
                        <a:ea typeface="Times New Roman"/>
                        <a:cs typeface="Tahoma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Bookman Old Style"/>
                        <a:ea typeface="Times New Roman"/>
                        <a:cs typeface="Tahoma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Bookman Old Style"/>
                        <a:ea typeface="Times New Roman"/>
                        <a:cs typeface="Tahoma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Bookman Old Style"/>
                          <a:ea typeface="Times New Roman"/>
                          <a:cs typeface="Tahoma"/>
                        </a:rPr>
                        <a:t>6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4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 startAt="4"/>
                      </a:pPr>
                      <a:r>
                        <a:rPr lang="en-US" sz="1200" u="none" strike="noStrike" dirty="0" err="1">
                          <a:latin typeface="Bookman Old Style"/>
                          <a:ea typeface="Times New Roman"/>
                          <a:cs typeface="Tahoma"/>
                        </a:rPr>
                        <a:t>Advokasi</a:t>
                      </a:r>
                      <a:r>
                        <a:rPr lang="en-US" sz="1200" u="none" strike="noStrike" dirty="0">
                          <a:latin typeface="Bookman Old Style"/>
                          <a:ea typeface="Times New Roman"/>
                          <a:cs typeface="Tahoma"/>
                        </a:rPr>
                        <a:t> </a:t>
                      </a:r>
                      <a:endParaRPr lang="en-US" sz="1200" u="none" strike="noStrike" dirty="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Bookman Old Style"/>
                        <a:ea typeface="Times New Roman"/>
                        <a:cs typeface="Tahoma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Bookman Old Style"/>
                        <a:ea typeface="Times New Roman"/>
                        <a:cs typeface="Tahoma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Bookman Old Style"/>
                        <a:ea typeface="Times New Roman"/>
                        <a:cs typeface="Tahoma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Bookman Old Style"/>
                          <a:ea typeface="Times New Roman"/>
                          <a:cs typeface="Tahoma"/>
                        </a:rPr>
                        <a:t>6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4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 startAt="5"/>
                      </a:pPr>
                      <a:r>
                        <a:rPr lang="en-US" sz="1200" u="none" strike="noStrike" dirty="0" err="1">
                          <a:latin typeface="Bookman Old Style"/>
                          <a:ea typeface="Times New Roman"/>
                          <a:cs typeface="Tahoma"/>
                        </a:rPr>
                        <a:t>Pemberdayaan</a:t>
                      </a:r>
                      <a:r>
                        <a:rPr lang="en-US" sz="1200" u="none" strike="noStrike" dirty="0">
                          <a:latin typeface="Bookman Old Style"/>
                          <a:ea typeface="Times New Roman"/>
                          <a:cs typeface="Tahoma"/>
                        </a:rPr>
                        <a:t> </a:t>
                      </a:r>
                      <a:r>
                        <a:rPr lang="en-US" sz="1200" u="none" strike="noStrike" dirty="0" err="1">
                          <a:latin typeface="Bookman Old Style"/>
                          <a:ea typeface="Times New Roman"/>
                          <a:cs typeface="Tahoma"/>
                        </a:rPr>
                        <a:t>masyarakat</a:t>
                      </a:r>
                      <a:endParaRPr lang="en-US" sz="1200" u="none" strike="noStrike" dirty="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Bookman Old Style"/>
                        <a:ea typeface="Times New Roman"/>
                        <a:cs typeface="Tahoma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Bookman Old Style"/>
                        <a:ea typeface="Times New Roman"/>
                        <a:cs typeface="Tahoma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Bookman Old Style"/>
                        <a:ea typeface="Times New Roman"/>
                        <a:cs typeface="Tahoma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Bookman Old Style"/>
                          <a:ea typeface="Times New Roman"/>
                          <a:cs typeface="Tahoma"/>
                        </a:rPr>
                        <a:t>6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4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 startAt="6"/>
                      </a:pPr>
                      <a:r>
                        <a:rPr lang="en-US" sz="1200" u="none" strike="noStrike" dirty="0" err="1">
                          <a:latin typeface="Bookman Old Style"/>
                          <a:ea typeface="Times New Roman"/>
                          <a:cs typeface="Tahoma"/>
                        </a:rPr>
                        <a:t>Manajemen</a:t>
                      </a:r>
                      <a:r>
                        <a:rPr lang="en-US" sz="1200" u="none" strike="noStrike" dirty="0">
                          <a:latin typeface="Bookman Old Style"/>
                          <a:ea typeface="Times New Roman"/>
                          <a:cs typeface="Tahoma"/>
                        </a:rPr>
                        <a:t> </a:t>
                      </a:r>
                      <a:r>
                        <a:rPr lang="en-US" sz="1200" u="none" strike="noStrike" dirty="0" err="1">
                          <a:latin typeface="Bookman Old Style"/>
                          <a:ea typeface="Times New Roman"/>
                          <a:cs typeface="Tahoma"/>
                        </a:rPr>
                        <a:t>puskesmas</a:t>
                      </a:r>
                      <a:r>
                        <a:rPr lang="en-US" sz="1200" u="none" strike="noStrike" dirty="0">
                          <a:latin typeface="Bookman Old Style"/>
                          <a:ea typeface="Times New Roman"/>
                          <a:cs typeface="Tahoma"/>
                        </a:rPr>
                        <a:t> </a:t>
                      </a:r>
                      <a:r>
                        <a:rPr lang="en-US" sz="1200" u="none" strike="noStrike" dirty="0" err="1">
                          <a:latin typeface="Bookman Old Style"/>
                          <a:ea typeface="Times New Roman"/>
                          <a:cs typeface="Tahoma"/>
                        </a:rPr>
                        <a:t>dan</a:t>
                      </a:r>
                      <a:r>
                        <a:rPr lang="en-US" sz="1200" u="none" strike="noStrike" dirty="0">
                          <a:latin typeface="Bookman Old Style"/>
                          <a:ea typeface="Times New Roman"/>
                          <a:cs typeface="Tahoma"/>
                        </a:rPr>
                        <a:t> program</a:t>
                      </a:r>
                      <a:endParaRPr lang="en-US" sz="1200" u="none" strike="noStrike" dirty="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Bookman Old Style"/>
                        <a:ea typeface="Times New Roman"/>
                        <a:cs typeface="Tahoma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Bookman Old Style"/>
                        <a:ea typeface="Times New Roman"/>
                        <a:cs typeface="Tahoma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Bookman Old Style"/>
                        <a:ea typeface="Times New Roman"/>
                        <a:cs typeface="Tahoma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Bookman Old Style"/>
                          <a:ea typeface="Times New Roman"/>
                          <a:cs typeface="Tahoma"/>
                        </a:rPr>
                        <a:t>8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4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 startAt="7"/>
                      </a:pPr>
                      <a:r>
                        <a:rPr lang="en-US" sz="1200" u="none" strike="noStrike" dirty="0" err="1">
                          <a:latin typeface="Bookman Old Style"/>
                          <a:ea typeface="Times New Roman"/>
                          <a:cs typeface="Tahoma"/>
                        </a:rPr>
                        <a:t>Diseminasi</a:t>
                      </a:r>
                      <a:r>
                        <a:rPr lang="en-US" sz="1200" u="none" strike="noStrike" dirty="0">
                          <a:latin typeface="Bookman Old Style"/>
                          <a:ea typeface="Times New Roman"/>
                          <a:cs typeface="Tahoma"/>
                        </a:rPr>
                        <a:t> </a:t>
                      </a:r>
                      <a:r>
                        <a:rPr lang="en-US" sz="1200" u="none" strike="noStrike" dirty="0" err="1">
                          <a:latin typeface="Bookman Old Style"/>
                          <a:ea typeface="Times New Roman"/>
                          <a:cs typeface="Tahoma"/>
                        </a:rPr>
                        <a:t>hasil</a:t>
                      </a:r>
                      <a:r>
                        <a:rPr lang="en-US" sz="1200" u="none" strike="noStrike" dirty="0">
                          <a:latin typeface="Bookman Old Style"/>
                          <a:ea typeface="Times New Roman"/>
                          <a:cs typeface="Tahoma"/>
                        </a:rPr>
                        <a:t> monitoring </a:t>
                      </a:r>
                      <a:r>
                        <a:rPr lang="en-US" sz="1200" u="none" strike="noStrike" dirty="0" err="1">
                          <a:latin typeface="Bookman Old Style"/>
                          <a:ea typeface="Times New Roman"/>
                          <a:cs typeface="Tahoma"/>
                        </a:rPr>
                        <a:t>dan</a:t>
                      </a:r>
                      <a:r>
                        <a:rPr lang="en-US" sz="1200" u="none" strike="noStrike" dirty="0">
                          <a:latin typeface="Bookman Old Style"/>
                          <a:ea typeface="Times New Roman"/>
                          <a:cs typeface="Tahoma"/>
                        </a:rPr>
                        <a:t> </a:t>
                      </a:r>
                      <a:r>
                        <a:rPr lang="en-US" sz="1200" u="none" strike="noStrike" dirty="0" err="1">
                          <a:latin typeface="Bookman Old Style"/>
                          <a:ea typeface="Times New Roman"/>
                          <a:cs typeface="Tahoma"/>
                        </a:rPr>
                        <a:t>evaluasi</a:t>
                      </a:r>
                      <a:endParaRPr lang="en-US" sz="1200" u="none" strike="noStrike" dirty="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Bookman Old Style"/>
                        <a:ea typeface="Times New Roman"/>
                        <a:cs typeface="Tahoma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Bookman Old Style"/>
                        <a:ea typeface="Times New Roman"/>
                        <a:cs typeface="Tahoma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Bookman Old Style"/>
                        <a:ea typeface="Times New Roman"/>
                        <a:cs typeface="Tahoma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Bookman Old Style"/>
                          <a:ea typeface="Times New Roman"/>
                          <a:cs typeface="Tahoma"/>
                        </a:rPr>
                        <a:t>6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4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 startAt="8"/>
                      </a:pPr>
                      <a:r>
                        <a:rPr lang="es-ES" sz="1200" b="1" u="none" strike="noStrike" dirty="0">
                          <a:solidFill>
                            <a:srgbClr val="FF0000"/>
                          </a:solidFill>
                          <a:latin typeface="Bookman Old Style"/>
                          <a:ea typeface="Times New Roman"/>
                          <a:cs typeface="Tahoma"/>
                        </a:rPr>
                        <a:t>P</a:t>
                      </a:r>
                      <a:r>
                        <a:rPr lang="en-US" sz="1200" b="1" u="none" strike="noStrike" dirty="0" err="1">
                          <a:solidFill>
                            <a:srgbClr val="FF0000"/>
                          </a:solidFill>
                          <a:latin typeface="Bookman Old Style"/>
                          <a:ea typeface="Times New Roman"/>
                          <a:cs typeface="Tahoma"/>
                        </a:rPr>
                        <a:t>elayanan</a:t>
                      </a:r>
                      <a:r>
                        <a:rPr lang="en-US" sz="1200" b="1" u="none" strike="noStrike" dirty="0">
                          <a:solidFill>
                            <a:srgbClr val="FF0000"/>
                          </a:solidFill>
                          <a:latin typeface="Bookman Old Style"/>
                          <a:ea typeface="Times New Roman"/>
                          <a:cs typeface="Tahoma"/>
                        </a:rPr>
                        <a:t> </a:t>
                      </a:r>
                      <a:r>
                        <a:rPr lang="en-US" sz="1200" b="1" u="none" strike="noStrike" dirty="0" err="1">
                          <a:solidFill>
                            <a:srgbClr val="FF0000"/>
                          </a:solidFill>
                          <a:latin typeface="Bookman Old Style"/>
                          <a:ea typeface="Times New Roman"/>
                          <a:cs typeface="Tahoma"/>
                        </a:rPr>
                        <a:t>medis</a:t>
                      </a:r>
                      <a:r>
                        <a:rPr lang="en-US" sz="1200" b="1" u="none" strike="noStrike" dirty="0">
                          <a:solidFill>
                            <a:srgbClr val="FF0000"/>
                          </a:solidFill>
                          <a:latin typeface="Bookman Old Style"/>
                          <a:ea typeface="Times New Roman"/>
                          <a:cs typeface="Tahoma"/>
                        </a:rPr>
                        <a:t>: </a:t>
                      </a:r>
                      <a:endParaRPr lang="en-US" sz="1200" b="1" u="none" strike="noStrike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Bookman Old Style"/>
                        <a:ea typeface="Times New Roman"/>
                        <a:cs typeface="Tahoma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Bookman Old Style"/>
                        <a:ea typeface="Times New Roman"/>
                        <a:cs typeface="Tahoma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Bookman Old Style"/>
                        <a:ea typeface="Times New Roman"/>
                        <a:cs typeface="Tahoma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0000"/>
                          </a:solidFill>
                          <a:latin typeface="Bookman Old Style"/>
                          <a:ea typeface="Times New Roman"/>
                          <a:cs typeface="Tahoma"/>
                        </a:rPr>
                        <a:t>100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4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625475" marR="0" lvl="0" indent="-274638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+mj-lt"/>
                        <a:buAutoNum type="alphaLcPeriod"/>
                      </a:pPr>
                      <a:r>
                        <a:rPr lang="es-ES" sz="1200" dirty="0" err="1">
                          <a:solidFill>
                            <a:srgbClr val="FF0000"/>
                          </a:solidFill>
                          <a:latin typeface="Bookman Old Style"/>
                          <a:ea typeface="Times New Roman"/>
                          <a:cs typeface="Tahoma"/>
                        </a:rPr>
                        <a:t>Kesehatan</a:t>
                      </a:r>
                      <a:r>
                        <a:rPr lang="es-ES" sz="1200" dirty="0">
                          <a:solidFill>
                            <a:srgbClr val="FF0000"/>
                          </a:solidFill>
                          <a:latin typeface="Bookman Old Style"/>
                          <a:ea typeface="Times New Roman"/>
                          <a:cs typeface="Tahoma"/>
                        </a:rPr>
                        <a:t> </a:t>
                      </a:r>
                      <a:r>
                        <a:rPr lang="es-ES" sz="1200" dirty="0" err="1">
                          <a:solidFill>
                            <a:srgbClr val="FF0000"/>
                          </a:solidFill>
                          <a:latin typeface="Bookman Old Style"/>
                          <a:ea typeface="Times New Roman"/>
                          <a:cs typeface="Tahoma"/>
                        </a:rPr>
                        <a:t>komunitas</a:t>
                      </a:r>
                      <a:r>
                        <a:rPr lang="es-ES" sz="1200" dirty="0">
                          <a:solidFill>
                            <a:srgbClr val="FF0000"/>
                          </a:solidFill>
                          <a:latin typeface="Bookman Old Style"/>
                          <a:ea typeface="Times New Roman"/>
                          <a:cs typeface="Tahoma"/>
                        </a:rPr>
                        <a:t> (</a:t>
                      </a:r>
                      <a:r>
                        <a:rPr lang="es-ES" sz="1200" dirty="0" err="1">
                          <a:solidFill>
                            <a:srgbClr val="FF0000"/>
                          </a:solidFill>
                          <a:latin typeface="Bookman Old Style"/>
                          <a:ea typeface="Times New Roman"/>
                          <a:cs typeface="Tahoma"/>
                        </a:rPr>
                        <a:t>termasuk</a:t>
                      </a:r>
                      <a:r>
                        <a:rPr lang="es-ES" sz="1200" dirty="0">
                          <a:solidFill>
                            <a:srgbClr val="FF0000"/>
                          </a:solidFill>
                          <a:latin typeface="Bookman Old Style"/>
                          <a:ea typeface="Times New Roman"/>
                          <a:cs typeface="Tahoma"/>
                        </a:rPr>
                        <a:t> RTL)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Bookman Old Style"/>
                        <a:ea typeface="Times New Roman"/>
                        <a:cs typeface="Tahoma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Bookman Old Style"/>
                        <a:ea typeface="Times New Roman"/>
                        <a:cs typeface="Tahoma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Bookman Old Style"/>
                          <a:ea typeface="Times New Roman"/>
                          <a:cs typeface="Tahoma"/>
                        </a:rPr>
                        <a:t>10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Bookman Old Style"/>
                          <a:ea typeface="Times New Roman"/>
                          <a:cs typeface="Tahoma"/>
                        </a:rPr>
                        <a:t>20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9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19125" marR="0" lvl="0" indent="-268288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+mj-lt"/>
                        <a:buAutoNum type="alphaLcPeriod" startAt="2"/>
                      </a:pPr>
                      <a:r>
                        <a:rPr lang="es-ES" sz="1200" dirty="0" err="1">
                          <a:solidFill>
                            <a:srgbClr val="FF0000"/>
                          </a:solidFill>
                          <a:latin typeface="Bookman Old Style"/>
                          <a:ea typeface="Times New Roman"/>
                          <a:cs typeface="Tahoma"/>
                        </a:rPr>
                        <a:t>Resusitasi</a:t>
                      </a:r>
                      <a:r>
                        <a:rPr lang="es-ES" sz="1200" dirty="0">
                          <a:solidFill>
                            <a:srgbClr val="FF0000"/>
                          </a:solidFill>
                          <a:latin typeface="Bookman Old Style"/>
                          <a:ea typeface="Times New Roman"/>
                          <a:cs typeface="Tahoma"/>
                        </a:rPr>
                        <a:t> </a:t>
                      </a:r>
                      <a:r>
                        <a:rPr lang="es-ES" sz="1200" dirty="0" err="1">
                          <a:solidFill>
                            <a:srgbClr val="FF0000"/>
                          </a:solidFill>
                          <a:latin typeface="Bookman Old Style"/>
                          <a:ea typeface="Times New Roman"/>
                          <a:cs typeface="Tahoma"/>
                        </a:rPr>
                        <a:t>neonatus</a:t>
                      </a:r>
                      <a:r>
                        <a:rPr lang="es-ES" sz="1200" dirty="0">
                          <a:solidFill>
                            <a:srgbClr val="FF0000"/>
                          </a:solidFill>
                          <a:latin typeface="Bookman Old Style"/>
                          <a:ea typeface="Times New Roman"/>
                          <a:cs typeface="Tahoma"/>
                        </a:rPr>
                        <a:t> 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+mj-lt"/>
                        <a:buAutoNum type="alphaLcPeriod" startAt="3"/>
                      </a:pPr>
                      <a:r>
                        <a:rPr lang="es-ES" sz="1200" dirty="0" err="1">
                          <a:solidFill>
                            <a:srgbClr val="FF0000"/>
                          </a:solidFill>
                          <a:latin typeface="Bookman Old Style"/>
                          <a:ea typeface="Times New Roman"/>
                          <a:cs typeface="Tahoma"/>
                        </a:rPr>
                        <a:t>Posyandu</a:t>
                      </a:r>
                      <a:r>
                        <a:rPr lang="es-ES" sz="1200" dirty="0">
                          <a:solidFill>
                            <a:srgbClr val="FF0000"/>
                          </a:solidFill>
                          <a:latin typeface="Bookman Old Style"/>
                          <a:ea typeface="Times New Roman"/>
                          <a:cs typeface="Tahoma"/>
                        </a:rPr>
                        <a:t> dan </a:t>
                      </a:r>
                      <a:r>
                        <a:rPr lang="es-ES" sz="1200" dirty="0" err="1">
                          <a:solidFill>
                            <a:srgbClr val="FF0000"/>
                          </a:solidFill>
                          <a:latin typeface="Bookman Old Style"/>
                          <a:ea typeface="Times New Roman"/>
                          <a:cs typeface="Tahoma"/>
                        </a:rPr>
                        <a:t>penyuluhan</a:t>
                      </a:r>
                      <a:r>
                        <a:rPr lang="es-ES" sz="1200" dirty="0">
                          <a:solidFill>
                            <a:srgbClr val="FF0000"/>
                          </a:solidFill>
                          <a:latin typeface="Bookman Old Style"/>
                          <a:ea typeface="Times New Roman"/>
                          <a:cs typeface="Tahoma"/>
                        </a:rPr>
                        <a:t> </a:t>
                      </a:r>
                      <a:r>
                        <a:rPr lang="es-ES" sz="1200" dirty="0" err="1">
                          <a:solidFill>
                            <a:srgbClr val="FF0000"/>
                          </a:solidFill>
                          <a:latin typeface="Bookman Old Style"/>
                          <a:ea typeface="Times New Roman"/>
                          <a:cs typeface="Tahoma"/>
                        </a:rPr>
                        <a:t>quality</a:t>
                      </a:r>
                      <a:r>
                        <a:rPr lang="es-ES" sz="1200" dirty="0">
                          <a:solidFill>
                            <a:srgbClr val="FF0000"/>
                          </a:solidFill>
                          <a:latin typeface="Bookman Old Style"/>
                          <a:ea typeface="Times New Roman"/>
                          <a:cs typeface="Tahoma"/>
                        </a:rPr>
                        <a:t> </a:t>
                      </a:r>
                      <a:r>
                        <a:rPr lang="es-ES" sz="1200" dirty="0" err="1">
                          <a:solidFill>
                            <a:srgbClr val="FF0000"/>
                          </a:solidFill>
                          <a:latin typeface="Bookman Old Style"/>
                          <a:ea typeface="Times New Roman"/>
                          <a:cs typeface="Tahoma"/>
                        </a:rPr>
                        <a:t>assurance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Bookman Old Style"/>
                        <a:ea typeface="Times New Roman"/>
                        <a:cs typeface="Tahoma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Bookman Old Style"/>
                        <a:ea typeface="Times New Roman"/>
                        <a:cs typeface="Tahoma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Bookman Old Style"/>
                        <a:ea typeface="Times New Roman"/>
                        <a:cs typeface="Tahoma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Bookman Old Style"/>
                          <a:ea typeface="Times New Roman"/>
                          <a:cs typeface="Tahoma"/>
                        </a:rPr>
                        <a:t>20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4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28650" marR="0" lvl="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+mj-lt"/>
                        <a:buAutoNum type="alphaLcPeriod" startAt="4"/>
                      </a:pPr>
                      <a:r>
                        <a:rPr lang="es-ES" sz="1200" dirty="0" err="1">
                          <a:solidFill>
                            <a:srgbClr val="FF0000"/>
                          </a:solidFill>
                          <a:latin typeface="Bookman Old Style"/>
                          <a:ea typeface="Times New Roman"/>
                          <a:cs typeface="Tahoma"/>
                        </a:rPr>
                        <a:t>Obstetrik</a:t>
                      </a:r>
                      <a:r>
                        <a:rPr lang="es-ES" sz="1200" dirty="0">
                          <a:solidFill>
                            <a:srgbClr val="FF0000"/>
                          </a:solidFill>
                          <a:latin typeface="Bookman Old Style"/>
                          <a:ea typeface="Times New Roman"/>
                          <a:cs typeface="Tahoma"/>
                        </a:rPr>
                        <a:t> dan </a:t>
                      </a:r>
                      <a:r>
                        <a:rPr lang="es-ES" sz="1200" dirty="0" err="1">
                          <a:solidFill>
                            <a:srgbClr val="FF0000"/>
                          </a:solidFill>
                          <a:latin typeface="Bookman Old Style"/>
                          <a:ea typeface="Times New Roman"/>
                          <a:cs typeface="Tahoma"/>
                        </a:rPr>
                        <a:t>ginekologi</a:t>
                      </a:r>
                      <a:r>
                        <a:rPr lang="es-ES" sz="1200" dirty="0">
                          <a:solidFill>
                            <a:srgbClr val="FF0000"/>
                          </a:solidFill>
                          <a:latin typeface="Bookman Old Style"/>
                          <a:ea typeface="Times New Roman"/>
                          <a:cs typeface="Tahoma"/>
                        </a:rPr>
                        <a:t> 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+mj-lt"/>
                        <a:buAutoNum type="alphaLcPeriod" startAt="5"/>
                      </a:pPr>
                      <a:r>
                        <a:rPr lang="en-US" sz="1200" dirty="0" err="1">
                          <a:solidFill>
                            <a:srgbClr val="FF0000"/>
                          </a:solidFill>
                          <a:latin typeface="Bookman Old Style"/>
                          <a:ea typeface="Times New Roman"/>
                          <a:cs typeface="Tahoma"/>
                        </a:rPr>
                        <a:t>Edukasi</a:t>
                      </a:r>
                      <a:r>
                        <a:rPr lang="en-US" sz="1200" dirty="0">
                          <a:solidFill>
                            <a:srgbClr val="FF0000"/>
                          </a:solidFill>
                          <a:latin typeface="Bookman Old Style"/>
                          <a:ea typeface="Times New Roman"/>
                          <a:cs typeface="Tahoma"/>
                        </a:rPr>
                        <a:t> </a:t>
                      </a:r>
                      <a:r>
                        <a:rPr lang="en-US" sz="1200" dirty="0" err="1">
                          <a:solidFill>
                            <a:srgbClr val="FF0000"/>
                          </a:solidFill>
                          <a:latin typeface="Bookman Old Style"/>
                          <a:ea typeface="Times New Roman"/>
                          <a:cs typeface="Tahoma"/>
                        </a:rPr>
                        <a:t>kesehatan</a:t>
                      </a:r>
                      <a:r>
                        <a:rPr lang="en-US" sz="1200" dirty="0">
                          <a:solidFill>
                            <a:srgbClr val="FF0000"/>
                          </a:solidFill>
                          <a:latin typeface="Bookman Old Style"/>
                          <a:ea typeface="Times New Roman"/>
                          <a:cs typeface="Tahoma"/>
                        </a:rPr>
                        <a:t> </a:t>
                      </a:r>
                      <a:r>
                        <a:rPr lang="en-US" sz="1200" dirty="0" err="1">
                          <a:solidFill>
                            <a:srgbClr val="FF0000"/>
                          </a:solidFill>
                          <a:latin typeface="Bookman Old Style"/>
                          <a:ea typeface="Times New Roman"/>
                          <a:cs typeface="Tahoma"/>
                        </a:rPr>
                        <a:t>reproduksi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Bookman Old Style"/>
                        <a:ea typeface="Times New Roman"/>
                        <a:cs typeface="Tahoma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Bookman Old Style"/>
                        <a:ea typeface="Times New Roman"/>
                        <a:cs typeface="Tahoma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Bookman Old Style"/>
                        <a:ea typeface="Times New Roman"/>
                        <a:cs typeface="Tahoma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Bookman Old Style"/>
                          <a:ea typeface="Times New Roman"/>
                          <a:cs typeface="Tahoma"/>
                        </a:rPr>
                        <a:t>20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4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628650" marR="0" lvl="0" indent="-28575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+mj-lt"/>
                        <a:buAutoNum type="alphaLcPeriod" startAt="6"/>
                      </a:pPr>
                      <a:r>
                        <a:rPr lang="es-ES" sz="1200" dirty="0">
                          <a:solidFill>
                            <a:srgbClr val="FF0000"/>
                          </a:solidFill>
                          <a:latin typeface="Bookman Old Style"/>
                          <a:ea typeface="Times New Roman"/>
                          <a:cs typeface="Tahoma"/>
                        </a:rPr>
                        <a:t>Trauma dan </a:t>
                      </a:r>
                      <a:r>
                        <a:rPr lang="es-ES" sz="1200" dirty="0" err="1">
                          <a:solidFill>
                            <a:srgbClr val="FF0000"/>
                          </a:solidFill>
                          <a:latin typeface="Bookman Old Style"/>
                          <a:ea typeface="Times New Roman"/>
                          <a:cs typeface="Tahoma"/>
                        </a:rPr>
                        <a:t>kegawatdaruratan</a:t>
                      </a:r>
                      <a:r>
                        <a:rPr lang="es-ES" sz="1200" dirty="0">
                          <a:solidFill>
                            <a:srgbClr val="FF0000"/>
                          </a:solidFill>
                          <a:latin typeface="Bookman Old Style"/>
                          <a:ea typeface="Times New Roman"/>
                          <a:cs typeface="Tahoma"/>
                        </a:rPr>
                        <a:t> 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Bookman Old Style"/>
                        <a:ea typeface="Times New Roman"/>
                        <a:cs typeface="Tahoma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Bookman Old Style"/>
                        <a:ea typeface="Times New Roman"/>
                        <a:cs typeface="Tahoma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Bookman Old Style"/>
                        <a:ea typeface="Times New Roman"/>
                        <a:cs typeface="Tahoma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Bookman Old Style"/>
                          <a:ea typeface="Times New Roman"/>
                          <a:cs typeface="Tahoma"/>
                        </a:rPr>
                        <a:t>20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4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628650" marR="0" lvl="0" indent="-285750" algn="just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Font typeface="+mj-lt"/>
                        <a:buAutoNum type="alphaLcPeriod" startAt="7"/>
                      </a:pPr>
                      <a:r>
                        <a:rPr lang="es-ES" sz="1200" dirty="0" err="1">
                          <a:solidFill>
                            <a:srgbClr val="FF0000"/>
                          </a:solidFill>
                          <a:latin typeface="Bookman Old Style"/>
                          <a:ea typeface="Times New Roman"/>
                          <a:cs typeface="Tahoma"/>
                        </a:rPr>
                        <a:t>Nutrisi</a:t>
                      </a:r>
                      <a:r>
                        <a:rPr lang="es-ES" sz="1200" dirty="0">
                          <a:solidFill>
                            <a:srgbClr val="FF0000"/>
                          </a:solidFill>
                          <a:latin typeface="Bookman Old Style"/>
                          <a:ea typeface="Times New Roman"/>
                          <a:cs typeface="Tahoma"/>
                        </a:rPr>
                        <a:t> </a:t>
                      </a:r>
                      <a:r>
                        <a:rPr lang="es-ES" sz="1200" dirty="0" err="1">
                          <a:solidFill>
                            <a:srgbClr val="FF0000"/>
                          </a:solidFill>
                          <a:latin typeface="Bookman Old Style"/>
                          <a:ea typeface="Times New Roman"/>
                          <a:cs typeface="Tahoma"/>
                        </a:rPr>
                        <a:t>anak</a:t>
                      </a:r>
                      <a:r>
                        <a:rPr lang="es-ES" sz="1200" dirty="0">
                          <a:solidFill>
                            <a:srgbClr val="FF0000"/>
                          </a:solidFill>
                          <a:latin typeface="Bookman Old Style"/>
                          <a:ea typeface="Times New Roman"/>
                          <a:cs typeface="Tahoma"/>
                        </a:rPr>
                        <a:t> dan </a:t>
                      </a:r>
                      <a:r>
                        <a:rPr lang="es-ES" sz="1200" dirty="0" err="1">
                          <a:solidFill>
                            <a:srgbClr val="FF0000"/>
                          </a:solidFill>
                          <a:latin typeface="Bookman Old Style"/>
                          <a:ea typeface="Times New Roman"/>
                          <a:cs typeface="Tahoma"/>
                        </a:rPr>
                        <a:t>infant</a:t>
                      </a:r>
                      <a:r>
                        <a:rPr lang="es-ES" sz="1200" dirty="0">
                          <a:solidFill>
                            <a:srgbClr val="FF0000"/>
                          </a:solidFill>
                          <a:latin typeface="Bookman Old Style"/>
                          <a:ea typeface="Times New Roman"/>
                          <a:cs typeface="Tahoma"/>
                        </a:rPr>
                        <a:t> </a:t>
                      </a:r>
                      <a:r>
                        <a:rPr lang="es-ES" sz="1200" dirty="0" err="1">
                          <a:solidFill>
                            <a:srgbClr val="FF0000"/>
                          </a:solidFill>
                          <a:latin typeface="Bookman Old Style"/>
                          <a:ea typeface="Times New Roman"/>
                          <a:cs typeface="Tahoma"/>
                        </a:rPr>
                        <a:t>feeding</a:t>
                      </a:r>
                      <a:r>
                        <a:rPr lang="es-ES" sz="1200" dirty="0">
                          <a:solidFill>
                            <a:srgbClr val="FF0000"/>
                          </a:solidFill>
                          <a:latin typeface="Bookman Old Style"/>
                          <a:ea typeface="Times New Roman"/>
                          <a:cs typeface="Tahoma"/>
                        </a:rPr>
                        <a:t> </a:t>
                      </a:r>
                      <a:r>
                        <a:rPr lang="es-ES" sz="1200" dirty="0" err="1">
                          <a:solidFill>
                            <a:srgbClr val="FF0000"/>
                          </a:solidFill>
                          <a:latin typeface="Bookman Old Style"/>
                          <a:ea typeface="Times New Roman"/>
                          <a:cs typeface="Tahoma"/>
                        </a:rPr>
                        <a:t>practice</a:t>
                      </a:r>
                      <a:r>
                        <a:rPr lang="es-ES" sz="1200" dirty="0">
                          <a:solidFill>
                            <a:srgbClr val="FF0000"/>
                          </a:solidFill>
                          <a:latin typeface="Bookman Old Style"/>
                          <a:ea typeface="Times New Roman"/>
                          <a:cs typeface="Tahoma"/>
                        </a:rPr>
                        <a:t> 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Bookman Old Style"/>
                        <a:ea typeface="Times New Roman"/>
                        <a:cs typeface="Tahoma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Bookman Old Style"/>
                        <a:ea typeface="Times New Roman"/>
                        <a:cs typeface="Tahoma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Bookman Old Style"/>
                        <a:ea typeface="Times New Roman"/>
                        <a:cs typeface="Tahoma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Bookman Old Style"/>
                          <a:ea typeface="Times New Roman"/>
                          <a:cs typeface="Tahoma"/>
                        </a:rPr>
                        <a:t>10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4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 dirty="0">
                          <a:latin typeface="Bookman Old Style"/>
                          <a:ea typeface="Times New Roman"/>
                          <a:cs typeface="Tahoma"/>
                        </a:rPr>
                        <a:t>Sub Total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Bookman Old Style"/>
                          <a:ea typeface="Times New Roman"/>
                          <a:cs typeface="Tahoma"/>
                        </a:rPr>
                        <a:t>-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0000"/>
                          </a:solidFill>
                          <a:latin typeface="Bookman Old Style"/>
                          <a:ea typeface="Times New Roman"/>
                          <a:cs typeface="Tahoma"/>
                        </a:rPr>
                        <a:t>104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45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Bookman Old Style"/>
                          <a:ea typeface="Times New Roman"/>
                          <a:cs typeface="Tahoma"/>
                        </a:rPr>
                        <a:t>C.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Bookman Old Style"/>
                          <a:ea typeface="Times New Roman"/>
                          <a:cs typeface="Tahoma"/>
                        </a:rPr>
                        <a:t>MATERI PENUNJANG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Bookman Old Style"/>
                        <a:ea typeface="Times New Roman"/>
                        <a:cs typeface="Tahoma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Bookman Old Style"/>
                        <a:ea typeface="Times New Roman"/>
                        <a:cs typeface="Tahoma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Bookman Old Style"/>
                        <a:ea typeface="Times New Roman"/>
                        <a:cs typeface="Tahoma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FF0000"/>
                        </a:solidFill>
                        <a:latin typeface="Bookman Old Style"/>
                        <a:ea typeface="Times New Roman"/>
                        <a:cs typeface="Tahoma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45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just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200" i="1">
                          <a:latin typeface="Bookman Old Style"/>
                          <a:ea typeface="Times New Roman"/>
                          <a:cs typeface="Tahoma"/>
                        </a:rPr>
                        <a:t>Team Building/BLC 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Bookman Old Style"/>
                        <a:ea typeface="Times New Roman"/>
                        <a:cs typeface="Tahoma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Bookman Old Style"/>
                        <a:ea typeface="Times New Roman"/>
                        <a:cs typeface="Tahoma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Bookman Old Style"/>
                          <a:ea typeface="Times New Roman"/>
                          <a:cs typeface="Tahoma"/>
                        </a:rPr>
                        <a:t>3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0000"/>
                          </a:solidFill>
                          <a:latin typeface="Bookman Old Style"/>
                          <a:ea typeface="Times New Roman"/>
                          <a:cs typeface="Tahoma"/>
                        </a:rPr>
                        <a:t>3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45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just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 startAt="2"/>
                      </a:pPr>
                      <a:r>
                        <a:rPr lang="en-US" sz="1200" i="0" dirty="0">
                          <a:latin typeface="Bookman Old Style"/>
                          <a:ea typeface="Times New Roman"/>
                          <a:cs typeface="Tahoma"/>
                        </a:rPr>
                        <a:t>Anti </a:t>
                      </a:r>
                      <a:r>
                        <a:rPr lang="en-US" sz="1200" i="0" dirty="0" err="1">
                          <a:latin typeface="Bookman Old Style"/>
                          <a:ea typeface="Times New Roman"/>
                          <a:cs typeface="Tahoma"/>
                        </a:rPr>
                        <a:t>Korupsi</a:t>
                      </a:r>
                      <a:r>
                        <a:rPr lang="en-US" sz="1200" i="0" dirty="0">
                          <a:latin typeface="Bookman Old Style"/>
                          <a:ea typeface="Times New Roman"/>
                          <a:cs typeface="Tahoma"/>
                        </a:rPr>
                        <a:t> </a:t>
                      </a:r>
                      <a:endParaRPr lang="en-US" sz="1200" i="0" dirty="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Bookman Old Style"/>
                          <a:ea typeface="Times New Roman"/>
                          <a:cs typeface="Tahoma"/>
                        </a:rPr>
                        <a:t>1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Bookman Old Style"/>
                          <a:ea typeface="Times New Roman"/>
                          <a:cs typeface="Tahoma"/>
                        </a:rPr>
                        <a:t>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Bookman Old Style"/>
                        <a:ea typeface="Times New Roman"/>
                        <a:cs typeface="Tahoma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0000"/>
                          </a:solidFill>
                          <a:latin typeface="Bookman Old Style"/>
                          <a:ea typeface="Times New Roman"/>
                          <a:cs typeface="Tahoma"/>
                        </a:rPr>
                        <a:t>3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45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1">
                          <a:latin typeface="Bookman Old Style"/>
                          <a:ea typeface="Times New Roman"/>
                          <a:cs typeface="Tahoma"/>
                        </a:rPr>
                        <a:t>Sub Total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Bookman Old Style"/>
                          <a:ea typeface="Times New Roman"/>
                          <a:cs typeface="Tahoma"/>
                        </a:rPr>
                        <a:t>1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Bookman Old Style"/>
                          <a:ea typeface="Times New Roman"/>
                          <a:cs typeface="Tahoma"/>
                        </a:rPr>
                        <a:t>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Bookman Old Style"/>
                          <a:ea typeface="Times New Roman"/>
                          <a:cs typeface="Tahoma"/>
                        </a:rPr>
                        <a:t>3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0000"/>
                          </a:solidFill>
                          <a:latin typeface="Bookman Old Style"/>
                          <a:ea typeface="Times New Roman"/>
                          <a:cs typeface="Tahoma"/>
                        </a:rPr>
                        <a:t>6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45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Bookman Old Style"/>
                        <a:ea typeface="Times New Roman"/>
                        <a:cs typeface="Tahoma"/>
                      </a:endParaRPr>
                    </a:p>
                  </a:txBody>
                  <a:tcPr marL="16556" marR="165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Bookman Old Style"/>
                          <a:ea typeface="Times New Roman"/>
                          <a:cs typeface="Tahoma"/>
                        </a:rPr>
                        <a:t>TOTAL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latin typeface="Bookman Old Style"/>
                          <a:ea typeface="Times New Roman"/>
                          <a:cs typeface="Tahoma"/>
                        </a:rPr>
                        <a:t>-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Bookman Old Style"/>
                          <a:ea typeface="Times New Roman"/>
                          <a:cs typeface="Tahoma"/>
                        </a:rPr>
                        <a:t>200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16556" marR="165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1" descr="C:\Users\ASUS\Pictures\kumpulan animasi brgerak\Animasi bergerak untuk powerpoint (1) - tepuk tangan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371600"/>
            <a:ext cx="5714746" cy="4697052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1143000" y="1066800"/>
            <a:ext cx="5658921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/>
            </a:prstTxWarp>
            <a:spAutoFit/>
            <a:scene3d>
              <a:camera prst="isometricOffAxis1Righ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hardEdge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Lucida Handwriting" pitchFamily="66" charset="0"/>
              </a:rPr>
              <a:t>TERIMAKASIH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Lucida Handwriting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1096</TotalTime>
  <Words>399</Words>
  <Application>Microsoft Office PowerPoint</Application>
  <PresentationFormat>On-screen Show (4:3)</PresentationFormat>
  <Paragraphs>184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ASUS</dc:creator>
  <cp:lastModifiedBy>ASUS</cp:lastModifiedBy>
  <cp:revision>73</cp:revision>
  <dcterms:created xsi:type="dcterms:W3CDTF">2014-11-24T03:19:05Z</dcterms:created>
  <dcterms:modified xsi:type="dcterms:W3CDTF">2015-01-27T06:58:44Z</dcterms:modified>
</cp:coreProperties>
</file>