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69" r:id="rId4"/>
    <p:sldId id="270" r:id="rId5"/>
    <p:sldId id="273" r:id="rId6"/>
    <p:sldId id="258" r:id="rId7"/>
    <p:sldId id="263" r:id="rId8"/>
    <p:sldId id="264" r:id="rId9"/>
    <p:sldId id="265" r:id="rId10"/>
    <p:sldId id="266" r:id="rId11"/>
    <p:sldId id="267" r:id="rId12"/>
    <p:sldId id="260" r:id="rId13"/>
    <p:sldId id="268" r:id="rId14"/>
    <p:sldId id="261" r:id="rId15"/>
    <p:sldId id="274" r:id="rId16"/>
    <p:sldId id="262" r:id="rId17"/>
    <p:sldId id="275" r:id="rId18"/>
    <p:sldId id="276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2174126-3E03-4474-8AE1-C18CA0F20254}" type="datetimeFigureOut">
              <a:rPr lang="id-ID" smtClean="0"/>
              <a:t>15/01/2015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6E52AC-BA12-4585-AB66-AFFFA3D8D23C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d-ID" sz="3200" dirty="0" smtClean="0"/>
              <a:t>PERSIAPAN PELAKSANAAN PENEMPATAN TENAGA KESEHATAN BERBASIS TIM (TEAM BASED)</a:t>
            </a:r>
            <a:endParaRPr lang="id-ID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49079"/>
            <a:ext cx="7772400" cy="662231"/>
          </a:xfrm>
        </p:spPr>
        <p:txBody>
          <a:bodyPr>
            <a:normAutofit/>
          </a:bodyPr>
          <a:lstStyle/>
          <a:p>
            <a:r>
              <a:rPr lang="id-ID" sz="1400" dirty="0" smtClean="0"/>
              <a:t>15 Januari 2015</a:t>
            </a:r>
            <a:endParaRPr lang="id-ID" sz="1400" dirty="0"/>
          </a:p>
        </p:txBody>
      </p:sp>
    </p:spTree>
    <p:extLst>
      <p:ext uri="{BB962C8B-B14F-4D97-AF65-F5344CB8AC3E}">
        <p14:creationId xmlns:p14="http://schemas.microsoft.com/office/powerpoint/2010/main" val="306785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Sosialisasi program </a:t>
            </a:r>
            <a:r>
              <a:rPr lang="id-ID" dirty="0" smtClean="0">
                <a:sym typeface="Wingdings" pitchFamily="2" charset="2"/>
              </a:rPr>
              <a:t> Pusrengun SDM Kes, Ropeg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Pengiklanan (program dan pendaftaran calon) Pusrengun SDM Kes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Sistem untuk rekrutmen </a:t>
            </a:r>
            <a:r>
              <a:rPr lang="id-ID" dirty="0" smtClean="0">
                <a:sym typeface="Wingdings" pitchFamily="2" charset="2"/>
              </a:rPr>
              <a:t> Pencerah Nusantara (PN) , Ropeg, Pusdatin, Datin Set Badan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Sistem Informasi  domain name, server, SI  Pusdatin, Datin SetBadan, Pusrengun SDM Kes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Tim rekrutmen  PN, Pusrengun SDM Kes, Ropeg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Tim seleksi  untuk regionalisasi membutuhkan dukungan : tempat (Poltekes /RS, Bapelkes ), psikolog ( Fak.psikologi/ RS), 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Dukungan yang diperlukan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670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/>
          <a:lstStyle/>
          <a:p>
            <a:r>
              <a:rPr lang="id-ID" dirty="0" smtClean="0"/>
              <a:t>PELATIHAN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2369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Kurikulum dan modul </a:t>
            </a:r>
            <a:r>
              <a:rPr lang="id-ID" dirty="0" smtClean="0">
                <a:sym typeface="Wingdings" pitchFamily="2" charset="2"/>
              </a:rPr>
              <a:t> PN dan Pusdiklat aparatur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Anggaran pelatihan  PI Set Badan, Pusdiklat aparatur/ Pusdiklat nakes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Pelatihan PN, Pusdiklat Aparatur /Pusdiklat nakes , Bapelkes, organisasi profesi, narasumber yang diperlukan </a:t>
            </a:r>
          </a:p>
          <a:p>
            <a:pPr marL="0" indent="0">
              <a:buNone/>
            </a:pPr>
            <a:endParaRPr lang="id-ID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Dukungan yang diperlukan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9339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/>
          <a:lstStyle/>
          <a:p>
            <a:r>
              <a:rPr lang="id-ID" dirty="0" smtClean="0"/>
              <a:t>PENEMPATAN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54685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Regulasi </a:t>
            </a:r>
            <a:r>
              <a:rPr lang="id-ID" dirty="0" smtClean="0">
                <a:sym typeface="Wingdings" pitchFamily="2" charset="2"/>
              </a:rPr>
              <a:t> Biro Hukor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Peralatan </a:t>
            </a:r>
            <a:r>
              <a:rPr lang="id-ID" dirty="0" smtClean="0">
                <a:sym typeface="Wingdings" pitchFamily="2" charset="2"/>
              </a:rPr>
              <a:t> BUKD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Obat  Binfar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Gaji dan insentif  Roren, Ropeg, Roum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Anggaran pemberangkatan Pusrengun SDM Kes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Pelaksanaan PemberangkatanPusrengun SDM Kes dan unit terkait</a:t>
            </a:r>
          </a:p>
          <a:p>
            <a:pPr marL="514350" indent="-514350">
              <a:buFont typeface="+mj-lt"/>
              <a:buAutoNum type="arabicPeriod"/>
            </a:pPr>
            <a:endParaRPr lang="id-ID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id-ID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Dukungan yang diperlukan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65560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id-ID" dirty="0" smtClean="0"/>
              <a:t>SISTEM MONEV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09256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Instrumen </a:t>
            </a:r>
            <a:r>
              <a:rPr lang="id-ID" dirty="0" smtClean="0">
                <a:sym typeface="Wingdings" pitchFamily="2" charset="2"/>
              </a:rPr>
              <a:t> Litbang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Pelaksanaan monev (</a:t>
            </a:r>
            <a:r>
              <a:rPr lang="id-ID" dirty="0" smtClean="0">
                <a:sym typeface="Wingdings" pitchFamily="2" charset="2"/>
              </a:rPr>
              <a:t>anggaran, periode, pelaksana )Pusrengun SDM Kes, unit terkait ?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Analisis hasil monev  Litbang</a:t>
            </a: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Dukungan yang diperlukan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2335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/>
          <a:lstStyle/>
          <a:p>
            <a:r>
              <a:rPr lang="id-ID" dirty="0" smtClean="0"/>
              <a:t>HASIL PERTEMUAN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79654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 smtClean="0"/>
              <a:t>1.</a:t>
            </a:r>
          </a:p>
          <a:p>
            <a:pPr marL="0" indent="0">
              <a:buNone/>
            </a:pPr>
            <a:r>
              <a:rPr lang="id-ID" dirty="0" smtClean="0"/>
              <a:t>2</a:t>
            </a:r>
          </a:p>
          <a:p>
            <a:pPr marL="0" indent="0">
              <a:buNone/>
            </a:pPr>
            <a:r>
              <a:rPr lang="id-ID" dirty="0" smtClean="0"/>
              <a:t>3</a:t>
            </a:r>
          </a:p>
          <a:p>
            <a:pPr marL="0" indent="0">
              <a:buNone/>
            </a:pPr>
            <a:r>
              <a:rPr lang="id-ID" dirty="0" smtClean="0"/>
              <a:t>4</a:t>
            </a:r>
          </a:p>
          <a:p>
            <a:pPr marL="0" indent="0">
              <a:buNone/>
            </a:pPr>
            <a:r>
              <a:rPr lang="id-ID" dirty="0" smtClean="0"/>
              <a:t>5</a:t>
            </a:r>
          </a:p>
          <a:p>
            <a:pPr marL="0" indent="0">
              <a:buNone/>
            </a:pPr>
            <a:r>
              <a:rPr lang="id-ID" dirty="0"/>
              <a:t>6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27890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Placeholder 5"/>
          <p:cNvSpPr>
            <a:spLocks noGrp="1"/>
          </p:cNvSpPr>
          <p:nvPr>
            <p:ph type="body" idx="1"/>
          </p:nvPr>
        </p:nvSpPr>
        <p:spPr>
          <a:xfrm>
            <a:off x="0" y="533400"/>
            <a:ext cx="4040188" cy="639763"/>
          </a:xfrm>
        </p:spPr>
        <p:txBody>
          <a:bodyPr>
            <a:normAutofit fontScale="92500"/>
          </a:bodyPr>
          <a:lstStyle/>
          <a:p>
            <a:pPr algn="ctr" eaLnBrk="1" hangingPunct="1"/>
            <a:r>
              <a:rPr lang="en-US" sz="3200" smtClean="0">
                <a:solidFill>
                  <a:schemeClr val="tx1"/>
                </a:solidFill>
              </a:rPr>
              <a:t>Tujuan Team Based</a:t>
            </a:r>
          </a:p>
        </p:txBody>
      </p:sp>
      <p:sp>
        <p:nvSpPr>
          <p:cNvPr id="20483" name="Text Placeholder 6"/>
          <p:cNvSpPr>
            <a:spLocks noGrp="1"/>
          </p:cNvSpPr>
          <p:nvPr>
            <p:ph type="body" sz="half" idx="3"/>
          </p:nvPr>
        </p:nvSpPr>
        <p:spPr>
          <a:xfrm>
            <a:off x="4724400" y="1752600"/>
            <a:ext cx="4041775" cy="639763"/>
          </a:xfrm>
        </p:spPr>
        <p:txBody>
          <a:bodyPr>
            <a:normAutofit fontScale="92500"/>
          </a:bodyPr>
          <a:lstStyle/>
          <a:p>
            <a:pPr algn="ctr" eaLnBrk="1" hangingPunct="1"/>
            <a:r>
              <a:rPr lang="en-US" sz="3600" smtClean="0">
                <a:solidFill>
                  <a:schemeClr val="tx1"/>
                </a:solidFill>
              </a:rPr>
              <a:t>Fungsi Puskesmas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1371600"/>
            <a:ext cx="3505200" cy="475456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id-ID" sz="2400" dirty="0"/>
              <a:t>M</a:t>
            </a:r>
            <a:r>
              <a:rPr lang="en-US" sz="2400" dirty="0" err="1"/>
              <a:t>emberikan</a:t>
            </a:r>
            <a:r>
              <a:rPr lang="en-US" sz="2400" dirty="0"/>
              <a:t> </a:t>
            </a:r>
            <a:r>
              <a:rPr lang="en-US" sz="2400" dirty="0" err="1"/>
              <a:t>pelayanan</a:t>
            </a:r>
            <a:r>
              <a:rPr lang="en-US" sz="2400" dirty="0"/>
              <a:t> </a:t>
            </a:r>
            <a:r>
              <a:rPr lang="en-US" sz="2400" dirty="0" err="1"/>
              <a:t>kesehatan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menjangkau</a:t>
            </a:r>
            <a:r>
              <a:rPr lang="en-US" sz="2400" dirty="0"/>
              <a:t> remote area </a:t>
            </a:r>
            <a:endParaRPr lang="id-ID" sz="2400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id-ID" sz="2400" dirty="0"/>
              <a:t>M</a:t>
            </a:r>
            <a:r>
              <a:rPr lang="en-US" sz="2400" dirty="0" err="1"/>
              <a:t>enjaga</a:t>
            </a:r>
            <a:r>
              <a:rPr lang="en-US" sz="2400" dirty="0"/>
              <a:t> </a:t>
            </a:r>
            <a:r>
              <a:rPr lang="en-US" sz="2400" dirty="0" err="1"/>
              <a:t>keberlangsungan</a:t>
            </a:r>
            <a:r>
              <a:rPr lang="en-US" sz="2400" dirty="0"/>
              <a:t> </a:t>
            </a:r>
            <a:r>
              <a:rPr lang="en-US" sz="2400" dirty="0" err="1"/>
              <a:t>pelayanan</a:t>
            </a:r>
            <a:r>
              <a:rPr lang="en-US" sz="2400" dirty="0"/>
              <a:t> </a:t>
            </a:r>
            <a:r>
              <a:rPr lang="en-US" sz="2400" dirty="0" err="1"/>
              <a:t>kesehatan</a:t>
            </a:r>
            <a:endParaRPr lang="id-ID" sz="2400" dirty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id-ID" sz="2400" dirty="0"/>
              <a:t>Menangani masalah kesehatan sesuai kebutuhan daerah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id-ID" sz="2400" dirty="0"/>
              <a:t>M</a:t>
            </a:r>
            <a:r>
              <a:rPr lang="en-US" sz="2400" dirty="0" err="1"/>
              <a:t>eningkatkan</a:t>
            </a:r>
            <a:r>
              <a:rPr lang="en-US" sz="2400" dirty="0"/>
              <a:t> </a:t>
            </a:r>
            <a:r>
              <a:rPr lang="en-US" sz="2400" dirty="0" err="1" smtClean="0"/>
              <a:t>retensi</a:t>
            </a:r>
            <a:r>
              <a:rPr lang="en-US" sz="2400" dirty="0" smtClean="0"/>
              <a:t> </a:t>
            </a:r>
            <a:r>
              <a:rPr lang="en-US" sz="2400" dirty="0" err="1"/>
              <a:t>nakes</a:t>
            </a:r>
            <a:r>
              <a:rPr lang="en-US" sz="2400" dirty="0"/>
              <a:t> yang </a:t>
            </a:r>
            <a:r>
              <a:rPr lang="en-US" sz="2400" dirty="0" err="1" smtClean="0"/>
              <a:t>bertugas</a:t>
            </a: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 smtClean="0"/>
              <a:t>Penggerakkan</a:t>
            </a:r>
            <a:r>
              <a:rPr lang="en-US" sz="2400" dirty="0" smtClean="0"/>
              <a:t> </a:t>
            </a:r>
            <a:r>
              <a:rPr lang="en-US" sz="2400" dirty="0" err="1" smtClean="0"/>
              <a:t>pemberdayaan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 smtClean="0"/>
              <a:t>Pelayanan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terintegrasi</a:t>
            </a: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err="1" smtClean="0"/>
              <a:t>Peningkatan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pemerataan</a:t>
            </a:r>
            <a:r>
              <a:rPr lang="en-US" sz="2400" dirty="0" smtClean="0"/>
              <a:t> </a:t>
            </a:r>
            <a:r>
              <a:rPr lang="en-US" sz="2400" dirty="0" err="1" smtClean="0"/>
              <a:t>pelayanan</a:t>
            </a:r>
            <a:endParaRPr lang="en-US" sz="2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/>
          </a:p>
        </p:txBody>
      </p:sp>
      <p:sp>
        <p:nvSpPr>
          <p:cNvPr id="20485" name="Content Placeholder 7"/>
          <p:cNvSpPr>
            <a:spLocks noGrp="1"/>
          </p:cNvSpPr>
          <p:nvPr>
            <p:ph sz="quarter" idx="4"/>
          </p:nvPr>
        </p:nvSpPr>
        <p:spPr>
          <a:xfrm>
            <a:off x="5181600" y="2743200"/>
            <a:ext cx="3505200" cy="3382963"/>
          </a:xfrm>
          <a:solidFill>
            <a:srgbClr val="FFC000"/>
          </a:solidFill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smtClean="0"/>
              <a:t>Penyelenggaraan UKM tingkat pertama</a:t>
            </a:r>
          </a:p>
          <a:p>
            <a:pPr eaLnBrk="1" hangingPunct="1"/>
            <a:r>
              <a:rPr lang="en-US" sz="3200" smtClean="0"/>
              <a:t>Penyelenggaraan UKP tingkat pertama</a:t>
            </a:r>
          </a:p>
        </p:txBody>
      </p:sp>
      <p:sp>
        <p:nvSpPr>
          <p:cNvPr id="9" name="Right Arrow 8"/>
          <p:cNvSpPr/>
          <p:nvPr/>
        </p:nvSpPr>
        <p:spPr>
          <a:xfrm>
            <a:off x="4267200" y="3200400"/>
            <a:ext cx="457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3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/>
          <a:lstStyle/>
          <a:p>
            <a:r>
              <a:rPr lang="id-ID" dirty="0" smtClean="0"/>
              <a:t>Koordinasi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91611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Status nakes team based </a:t>
            </a:r>
            <a:r>
              <a:rPr lang="id-ID" dirty="0" smtClean="0">
                <a:sym typeface="Wingdings" pitchFamily="2" charset="2"/>
              </a:rPr>
              <a:t> PPPK / PTT/Tugsus  Ropeg dan Biro Hukor ?</a:t>
            </a:r>
            <a:r>
              <a:rPr lang="id-ID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Pemda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Bupati (48 Kab) ,  Ka Dinkes Prop (15 Prop) dan Ka Dinkes Kab (48 Kab)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Rencana pelaksanaan advokasi dan sosialisasi penempatan nakes berbasis tim (team based ) pada tanggal 22 Januari 2015 di Kemkes </a:t>
            </a:r>
            <a:r>
              <a:rPr lang="id-ID" dirty="0" smtClean="0">
                <a:sym typeface="Wingdings" pitchFamily="2" charset="2"/>
              </a:rPr>
              <a:t> memungkinkan?</a:t>
            </a:r>
            <a:endParaRPr lang="id-ID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Rencana koordinasi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50514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/>
          <a:lstStyle/>
          <a:p>
            <a:r>
              <a:rPr lang="en-US" b="1" dirty="0" err="1" smtClean="0">
                <a:ea typeface="ＭＳ Ｐゴシック" pitchFamily="34" charset="-128"/>
              </a:rPr>
              <a:t>Tahapan</a:t>
            </a:r>
            <a:r>
              <a:rPr lang="en-US" b="1" dirty="0" smtClean="0">
                <a:ea typeface="ＭＳ Ｐゴシック" pitchFamily="34" charset="-128"/>
              </a:rPr>
              <a:t> </a:t>
            </a:r>
            <a:r>
              <a:rPr lang="en-US" b="1" dirty="0" err="1" smtClean="0">
                <a:ea typeface="ＭＳ Ｐゴシック" pitchFamily="34" charset="-128"/>
              </a:rPr>
              <a:t>Implementasi</a:t>
            </a:r>
            <a:r>
              <a:rPr lang="en-US" b="1" dirty="0" smtClean="0">
                <a:ea typeface="ＭＳ Ｐゴシック" pitchFamily="34" charset="-128"/>
              </a:rPr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614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Content Placeholder 5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0525" y="1212850"/>
            <a:ext cx="8356600" cy="4975225"/>
          </a:xfr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553200" cy="715963"/>
          </a:xfrm>
        </p:spPr>
        <p:txBody>
          <a:bodyPr anchor="t"/>
          <a:lstStyle/>
          <a:p>
            <a:pPr algn="ctr" eaLnBrk="1" hangingPunct="1"/>
            <a:r>
              <a:rPr lang="en-US" sz="4000" b="1" dirty="0" err="1" smtClean="0">
                <a:ea typeface="ＭＳ Ｐゴシック" pitchFamily="34" charset="-128"/>
              </a:rPr>
              <a:t>Tahapan</a:t>
            </a:r>
            <a:r>
              <a:rPr lang="en-US" sz="4000" b="1" dirty="0" smtClean="0">
                <a:ea typeface="ＭＳ Ｐゴシック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07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SURVEY DAN PENENTUAN LOKASI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06326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Anggaran </a:t>
            </a:r>
            <a:r>
              <a:rPr lang="id-ID" dirty="0" smtClean="0">
                <a:sym typeface="Wingdings" pitchFamily="2" charset="2"/>
              </a:rPr>
              <a:t> Roren, PI Set Badan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Data daerah tujuan (124 PKM , 48 Kab , 15 Prop) </a:t>
            </a:r>
            <a:r>
              <a:rPr lang="id-ID" dirty="0" smtClean="0">
                <a:sym typeface="Wingdings" pitchFamily="2" charset="2"/>
              </a:rPr>
              <a:t> BUKD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Penentuan lokasi batch 1 : 60 lokasi  pemerataan propinsi/kab atau urutan prioritas ?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Data demografi, status kesehatan masyarakat, sumber daya, determinan sosial, pemetaan mitra,data intervensi  ?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Instrumen survey lapangan  Litbang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>
                <a:sym typeface="Wingdings" pitchFamily="2" charset="2"/>
              </a:rPr>
              <a:t>Pelaksanaan survey lapangan  ? (masing –masing unit program ?)</a:t>
            </a:r>
          </a:p>
          <a:p>
            <a:pPr marL="514350" indent="-514350">
              <a:buFont typeface="+mj-lt"/>
              <a:buAutoNum type="arabicPeriod"/>
            </a:pPr>
            <a:endParaRPr lang="id-ID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id-ID" dirty="0" smtClean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Dukungan yang diperlukan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515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r>
              <a:rPr lang="id-ID" dirty="0" smtClean="0"/>
              <a:t>REKRUTMEN DAN SELEKSI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92903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416</Words>
  <Application>Microsoft Office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PERSIAPAN PELAKSANAAN PENEMPATAN TENAGA KESEHATAN BERBASIS TIM (TEAM BASED)</vt:lpstr>
      <vt:lpstr>PowerPoint Presentation</vt:lpstr>
      <vt:lpstr>Koordinasi </vt:lpstr>
      <vt:lpstr>Rencana koordinasi </vt:lpstr>
      <vt:lpstr>Tahapan Implementasi </vt:lpstr>
      <vt:lpstr>Tahapan </vt:lpstr>
      <vt:lpstr>SURVEY DAN PENENTUAN LOKASI</vt:lpstr>
      <vt:lpstr>Dukungan yang diperlukan </vt:lpstr>
      <vt:lpstr>REKRUTMEN DAN SELEKSI</vt:lpstr>
      <vt:lpstr>Dukungan yang diperlukan </vt:lpstr>
      <vt:lpstr>PELATIHAN</vt:lpstr>
      <vt:lpstr>Dukungan yang diperlukan </vt:lpstr>
      <vt:lpstr>PENEMPATAN</vt:lpstr>
      <vt:lpstr>Dukungan yang diperlukan </vt:lpstr>
      <vt:lpstr>SISTEM MONEV</vt:lpstr>
      <vt:lpstr>Dukungan yang diperlukan </vt:lpstr>
      <vt:lpstr>HASIL PERTEMUAN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PERSIAPAN PELAKSANAAN PENEMPATAN TENAGA KESEHATAN BERBASIS TIM (TEAM BASED)</dc:title>
  <dc:creator>user</dc:creator>
  <cp:lastModifiedBy>user</cp:lastModifiedBy>
  <cp:revision>11</cp:revision>
  <dcterms:created xsi:type="dcterms:W3CDTF">2015-01-14T04:23:13Z</dcterms:created>
  <dcterms:modified xsi:type="dcterms:W3CDTF">2015-01-15T01:44:45Z</dcterms:modified>
</cp:coreProperties>
</file>