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53" autoAdjust="0"/>
  </p:normalViewPr>
  <p:slideViewPr>
    <p:cSldViewPr>
      <p:cViewPr>
        <p:scale>
          <a:sx n="70" d="100"/>
          <a:sy n="70" d="100"/>
        </p:scale>
        <p:origin x="174" y="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3F67C-A69B-46B6-971F-709417F93165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A9C84-DD21-4A01-B6D1-7E8A63C183D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824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d-ID" smtClean="0">
                <a:latin typeface="Arial" charset="0"/>
                <a:cs typeface="Arial" charset="0"/>
              </a:rPr>
              <a:t>Pusrengun: Setuju dengan usulan Tim, karena konsep awal dari Pusrengun</a:t>
            </a:r>
          </a:p>
          <a:p>
            <a:r>
              <a:rPr lang="id-ID" smtClean="0">
                <a:latin typeface="Arial" charset="0"/>
                <a:cs typeface="Arial" charset="0"/>
              </a:rPr>
              <a:t>Akan segera dibuat DO-nya untuk memunculkan sinergi dengan Pusat-pusat lain. </a:t>
            </a:r>
          </a:p>
          <a:p>
            <a:endParaRPr lang="id-ID" smtClean="0">
              <a:latin typeface="Arial" charset="0"/>
              <a:cs typeface="Arial" charset="0"/>
            </a:endParaRPr>
          </a:p>
          <a:p>
            <a:r>
              <a:rPr lang="id-ID" smtClean="0">
                <a:latin typeface="Arial" charset="0"/>
                <a:cs typeface="Arial" charset="0"/>
              </a:rPr>
              <a:t>Semua perencanaan ada di Pusat Perencanaan SDMK 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1A583F-C3AF-4DC6-9874-9473075738C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err="1" smtClean="0">
                <a:latin typeface="Arial" charset="0"/>
                <a:cs typeface="Arial" charset="0"/>
              </a:rPr>
              <a:t>Perencanaan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kedepan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sangat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diperlukan</a:t>
            </a:r>
            <a:endParaRPr lang="en-US" dirty="0" smtClean="0">
              <a:latin typeface="Arial" charset="0"/>
              <a:cs typeface="Arial" charset="0"/>
            </a:endParaRPr>
          </a:p>
          <a:p>
            <a:r>
              <a:rPr lang="en-US" dirty="0" err="1" smtClean="0">
                <a:latin typeface="Arial" charset="0"/>
                <a:cs typeface="Arial" charset="0"/>
              </a:rPr>
              <a:t>Intinya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terdiri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cs typeface="Arial" charset="0"/>
              </a:rPr>
              <a:t>dari</a:t>
            </a:r>
            <a:r>
              <a:rPr lang="en-US" dirty="0" smtClean="0">
                <a:latin typeface="Arial" charset="0"/>
                <a:cs typeface="Arial" charset="0"/>
              </a:rPr>
              <a:t> 3 : </a:t>
            </a:r>
            <a:r>
              <a:rPr lang="en-US" dirty="0" err="1" smtClean="0">
                <a:latin typeface="Arial" charset="0"/>
                <a:cs typeface="Arial" charset="0"/>
              </a:rPr>
              <a:t>Kebijakan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perencanaan</a:t>
            </a:r>
            <a:r>
              <a:rPr lang="en-US" baseline="0" dirty="0" smtClean="0">
                <a:latin typeface="Arial" charset="0"/>
                <a:cs typeface="Arial" charset="0"/>
              </a:rPr>
              <a:t>, </a:t>
            </a:r>
            <a:r>
              <a:rPr lang="en-US" baseline="0" dirty="0" err="1" smtClean="0">
                <a:latin typeface="Arial" charset="0"/>
                <a:cs typeface="Arial" charset="0"/>
              </a:rPr>
              <a:t>pelaksanaan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perencanaan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dan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monev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perencanaan</a:t>
            </a:r>
            <a:r>
              <a:rPr lang="en-US" baseline="0" dirty="0" smtClean="0">
                <a:latin typeface="Arial" charset="0"/>
                <a:cs typeface="Arial" charset="0"/>
              </a:rPr>
              <a:t>.</a:t>
            </a:r>
          </a:p>
          <a:p>
            <a:r>
              <a:rPr lang="en-US" baseline="0" dirty="0" err="1" smtClean="0">
                <a:latin typeface="Arial" charset="0"/>
                <a:cs typeface="Arial" charset="0"/>
              </a:rPr>
              <a:t>Pusren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berhubungan</a:t>
            </a:r>
            <a:r>
              <a:rPr lang="en-US" baseline="0" dirty="0" smtClean="0">
                <a:latin typeface="Arial" charset="0"/>
                <a:cs typeface="Arial" charset="0"/>
              </a:rPr>
              <a:t> yang </a:t>
            </a:r>
            <a:r>
              <a:rPr lang="en-US" baseline="0" dirty="0" err="1" smtClean="0">
                <a:latin typeface="Arial" charset="0"/>
                <a:cs typeface="Arial" charset="0"/>
              </a:rPr>
              <a:t>sifatnya</a:t>
            </a:r>
            <a:r>
              <a:rPr lang="en-US" baseline="0" dirty="0" smtClean="0">
                <a:latin typeface="Arial" charset="0"/>
                <a:cs typeface="Arial" charset="0"/>
              </a:rPr>
              <a:t> </a:t>
            </a:r>
            <a:r>
              <a:rPr lang="en-US" baseline="0" dirty="0" err="1" smtClean="0">
                <a:latin typeface="Arial" charset="0"/>
                <a:cs typeface="Arial" charset="0"/>
              </a:rPr>
              <a:t>strategis</a:t>
            </a:r>
            <a:endParaRPr lang="id-ID" dirty="0" smtClean="0">
              <a:latin typeface="Arial" charset="0"/>
              <a:cs typeface="Arial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1A583F-C3AF-4DC6-9874-9473075738C4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d-ID" smtClean="0">
                <a:latin typeface="Arial" charset="0"/>
                <a:cs typeface="Arial" charset="0"/>
              </a:rPr>
              <a:t>Kajian kompetensi : </a:t>
            </a:r>
          </a:p>
          <a:p>
            <a:r>
              <a:rPr lang="id-ID" smtClean="0">
                <a:latin typeface="Arial" charset="0"/>
                <a:cs typeface="Arial" charset="0"/>
              </a:rPr>
              <a:t>Pengembangan karir </a:t>
            </a:r>
            <a:r>
              <a:rPr lang="id-ID" smtClean="0">
                <a:latin typeface="Arial" charset="0"/>
                <a:cs typeface="Arial" charset="0"/>
                <a:sym typeface="Wingdings" pitchFamily="2" charset="2"/>
              </a:rPr>
              <a:t> pola karir sesuai dengan SKN </a:t>
            </a:r>
          </a:p>
          <a:p>
            <a:r>
              <a:rPr lang="id-ID" smtClean="0">
                <a:latin typeface="Arial" charset="0"/>
                <a:cs typeface="Arial" charset="0"/>
                <a:sym typeface="Wingdings" pitchFamily="2" charset="2"/>
              </a:rPr>
              <a:t>Subbidang pengembangan karir SDMK diusulkan menjadi: </a:t>
            </a:r>
            <a:endParaRPr lang="id-ID" smtClean="0">
              <a:latin typeface="Arial" charset="0"/>
              <a:cs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743629-ABCC-4254-8429-C1AFCB03030B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d-ID" dirty="0" smtClean="0">
              <a:latin typeface="Arial" charset="0"/>
              <a:cs typeface="Arial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A743629-ABCC-4254-8429-C1AFCB03030B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1956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73769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1262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667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91595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3854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637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7075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69600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951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4652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BC8C1-7909-4DE7-9B6C-5F97BEE0D53F}" type="datetimeFigureOut">
              <a:rPr lang="id-ID" smtClean="0"/>
              <a:t>01/07/2014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7C437-9DFA-4075-800D-8F432B19E7B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410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375" y="571500"/>
            <a:ext cx="2643188" cy="100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Pusat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Perencanaan SDMK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7750" y="1785938"/>
            <a:ext cx="2071688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</a:rPr>
              <a:t>Subbagian</a:t>
            </a:r>
            <a:r>
              <a:rPr lang="en-US" altLang="en-US" sz="12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n-US" altLang="en-US" sz="1200" dirty="0">
                <a:solidFill>
                  <a:schemeClr val="tx1"/>
                </a:solidFill>
              </a:rPr>
              <a:t>Tata Usaha</a:t>
            </a:r>
          </a:p>
        </p:txBody>
      </p:sp>
      <p:sp>
        <p:nvSpPr>
          <p:cNvPr id="4" name="Rectangle 3"/>
          <p:cNvSpPr/>
          <p:nvPr/>
        </p:nvSpPr>
        <p:spPr>
          <a:xfrm>
            <a:off x="928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Perencanaan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Kebijakan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Kebutuhan</a:t>
            </a:r>
            <a:r>
              <a:rPr lang="en-US" sz="1200" dirty="0">
                <a:solidFill>
                  <a:schemeClr val="tx1"/>
                </a:solidFill>
              </a:rPr>
              <a:t> SDMK</a:t>
            </a:r>
          </a:p>
        </p:txBody>
      </p:sp>
      <p:sp>
        <p:nvSpPr>
          <p:cNvPr id="5" name="Rectangle 4"/>
          <p:cNvSpPr/>
          <p:nvPr/>
        </p:nvSpPr>
        <p:spPr>
          <a:xfrm>
            <a:off x="3214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Perencanaan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Pendayagunaan</a:t>
            </a:r>
            <a:r>
              <a:rPr lang="en-US" sz="1200" dirty="0">
                <a:solidFill>
                  <a:schemeClr val="tx1"/>
                </a:solidFill>
              </a:rPr>
              <a:t> SDMK</a:t>
            </a:r>
          </a:p>
        </p:txBody>
      </p:sp>
      <p:sp>
        <p:nvSpPr>
          <p:cNvPr id="6" name="Rectangle 5"/>
          <p:cNvSpPr/>
          <p:nvPr/>
        </p:nvSpPr>
        <p:spPr>
          <a:xfrm>
            <a:off x="5500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Perencanaan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Pengembangan</a:t>
            </a:r>
            <a:r>
              <a:rPr lang="en-US" sz="1200" dirty="0">
                <a:solidFill>
                  <a:schemeClr val="tx1"/>
                </a:solidFill>
              </a:rPr>
              <a:t> SDMK</a:t>
            </a:r>
          </a:p>
        </p:txBody>
      </p:sp>
      <p:sp>
        <p:nvSpPr>
          <p:cNvPr id="7" name="Rectangle 6"/>
          <p:cNvSpPr/>
          <p:nvPr/>
        </p:nvSpPr>
        <p:spPr>
          <a:xfrm>
            <a:off x="928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Kebijakan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SDMK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Nasional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Regional</a:t>
            </a:r>
          </a:p>
        </p:txBody>
      </p:sp>
      <p:sp>
        <p:nvSpPr>
          <p:cNvPr id="8" name="Rectangle 7"/>
          <p:cNvSpPr/>
          <p:nvPr/>
        </p:nvSpPr>
        <p:spPr>
          <a:xfrm>
            <a:off x="928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Perencanaan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Kebutuhan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SDMK</a:t>
            </a:r>
          </a:p>
        </p:txBody>
      </p:sp>
      <p:sp>
        <p:nvSpPr>
          <p:cNvPr id="9" name="Rectangle 8"/>
          <p:cNvSpPr/>
          <p:nvPr/>
        </p:nvSpPr>
        <p:spPr>
          <a:xfrm>
            <a:off x="3214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Perencanaan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Pendayagunaan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Aparatur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Kesehatan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4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Perencanaan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Pendayagunaan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SDMK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00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fi-FI" altLang="en-US" sz="1200" dirty="0">
                <a:solidFill>
                  <a:schemeClr val="tx1"/>
                </a:solidFill>
                <a:latin typeface="+mj-lt"/>
              </a:rPr>
              <a:t>Perencanaan Pengembangan 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00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Perencanaan Pengembangan Aparatur Kesehatan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2" idx="2"/>
            <a:endCxn id="2" idx="2"/>
          </p:cNvCxnSpPr>
          <p:nvPr/>
        </p:nvCxnSpPr>
        <p:spPr>
          <a:xfrm rot="5400000">
            <a:off x="4321175" y="1571625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3429794" y="2213769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3" idx="1"/>
          </p:cNvCxnSpPr>
          <p:nvPr/>
        </p:nvCxnSpPr>
        <p:spPr>
          <a:xfrm>
            <a:off x="4071938" y="2071688"/>
            <a:ext cx="7858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71625" y="2571750"/>
            <a:ext cx="4857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427957" y="2713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287294" y="2713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2138" y="379413"/>
            <a:ext cx="1441450" cy="307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d-ID" sz="1400" dirty="0">
                <a:latin typeface="Arial" pitchFamily="34" charset="0"/>
              </a:rPr>
              <a:t>Usulan Tim</a:t>
            </a: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1426369" y="3847306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964782" y="3856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298407" y="3856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429544" y="4999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009232" y="4999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6299994" y="5010944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5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375" y="571500"/>
            <a:ext cx="2643188" cy="100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Pusat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Perencanaan SDMK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7750" y="1785938"/>
            <a:ext cx="2071688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</a:rPr>
              <a:t>Subbagian</a:t>
            </a:r>
            <a:r>
              <a:rPr lang="en-US" altLang="en-US" sz="12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n-US" altLang="en-US" sz="1200" dirty="0">
                <a:solidFill>
                  <a:schemeClr val="tx1"/>
                </a:solidFill>
              </a:rPr>
              <a:t>Tata Usaha</a:t>
            </a:r>
          </a:p>
        </p:txBody>
      </p:sp>
      <p:sp>
        <p:nvSpPr>
          <p:cNvPr id="4" name="Rectangle 3"/>
          <p:cNvSpPr/>
          <p:nvPr/>
        </p:nvSpPr>
        <p:spPr>
          <a:xfrm>
            <a:off x="928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 smtClean="0">
                <a:solidFill>
                  <a:schemeClr val="tx1"/>
                </a:solidFill>
              </a:rPr>
              <a:t>Analisis </a:t>
            </a:r>
            <a:r>
              <a:rPr lang="en-US" sz="1200" dirty="0" err="1" smtClean="0">
                <a:solidFill>
                  <a:schemeClr val="tx1"/>
                </a:solidFill>
              </a:rPr>
              <a:t>Kebijakan</a:t>
            </a:r>
            <a:r>
              <a:rPr lang="id-ID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smtClean="0">
                <a:solidFill>
                  <a:schemeClr val="tx1"/>
                </a:solidFill>
              </a:rPr>
              <a:t>SDMK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14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Perencanaan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id-ID" sz="1200" dirty="0" smtClean="0">
                <a:solidFill>
                  <a:schemeClr val="tx1"/>
                </a:solidFill>
              </a:rPr>
              <a:t>Kebutuhan </a:t>
            </a:r>
            <a:r>
              <a:rPr lang="en-US" sz="1200" dirty="0" smtClean="0">
                <a:solidFill>
                  <a:schemeClr val="tx1"/>
                </a:solidFill>
              </a:rPr>
              <a:t>SDMK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0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Manajemen</a:t>
            </a:r>
            <a:r>
              <a:rPr lang="en-US" sz="1200" dirty="0" smtClean="0">
                <a:solidFill>
                  <a:schemeClr val="tx1"/>
                </a:solidFill>
              </a:rPr>
              <a:t> Data SDMK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28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Analisis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Kebijakan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Perencanaan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Pendayagunaan 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Analisis Kebijakan Pengadaan, Binwas  Mutu 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14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Perencanaan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Kebutuhan Nakes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4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Perencanaan Kebutuhan Tenaga Penunjang Kes.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00689" y="4000500"/>
            <a:ext cx="1785936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Analisis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Data </a:t>
            </a:r>
            <a:r>
              <a:rPr lang="fi-FI" altLang="en-US" sz="1200" dirty="0" smtClean="0">
                <a:solidFill>
                  <a:schemeClr val="tx1"/>
                </a:solidFill>
                <a:latin typeface="+mj-lt"/>
              </a:rPr>
              <a:t>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00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Diseminasi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Informasi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2" idx="2"/>
            <a:endCxn id="2" idx="2"/>
          </p:cNvCxnSpPr>
          <p:nvPr/>
        </p:nvCxnSpPr>
        <p:spPr>
          <a:xfrm rot="5400000">
            <a:off x="4321175" y="1571625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3429794" y="2213769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3" idx="1"/>
          </p:cNvCxnSpPr>
          <p:nvPr/>
        </p:nvCxnSpPr>
        <p:spPr>
          <a:xfrm>
            <a:off x="4071938" y="2071688"/>
            <a:ext cx="7858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71625" y="2571750"/>
            <a:ext cx="4857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427957" y="2713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287294" y="2713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2138" y="379413"/>
            <a:ext cx="1441450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d-ID" sz="1400" dirty="0">
                <a:latin typeface="Arial" pitchFamily="34" charset="0"/>
              </a:rPr>
              <a:t>Usulan </a:t>
            </a:r>
            <a:r>
              <a:rPr lang="id-ID" sz="1400" dirty="0" smtClean="0">
                <a:latin typeface="Arial" pitchFamily="34" charset="0"/>
              </a:rPr>
              <a:t>Pusrengun 1/7/14</a:t>
            </a:r>
            <a:endParaRPr lang="id-ID" sz="1400" dirty="0">
              <a:latin typeface="Arial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1426369" y="3847306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3964782" y="3856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298407" y="3856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429544" y="4999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4009232" y="4999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6299994" y="5010944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51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375" y="571500"/>
            <a:ext cx="2643188" cy="100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Pusat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Pendayagunaan SDMK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7750" y="1785938"/>
            <a:ext cx="2071688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</a:rPr>
              <a:t>Subbagian</a:t>
            </a:r>
            <a:r>
              <a:rPr lang="en-US" altLang="en-US" sz="12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n-US" altLang="en-US" sz="1200" dirty="0">
                <a:solidFill>
                  <a:schemeClr val="tx1"/>
                </a:solidFill>
              </a:rPr>
              <a:t>Tata Usaha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9763" y="2822527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Distribusi</a:t>
            </a:r>
            <a:r>
              <a:rPr lang="en-US" sz="1200" dirty="0">
                <a:solidFill>
                  <a:schemeClr val="tx1"/>
                </a:solidFill>
              </a:rPr>
              <a:t> SDM  </a:t>
            </a:r>
            <a:r>
              <a:rPr lang="en-US" sz="1200" dirty="0" err="1">
                <a:solidFill>
                  <a:schemeClr val="tx1"/>
                </a:solidFill>
              </a:rPr>
              <a:t>Dalam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Negeri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37994" y="2846411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Distribusi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Tenaga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Kesehatan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Luar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negeri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8657" y="2846411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Kajian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Kompetensi</a:t>
            </a:r>
            <a:r>
              <a:rPr lang="en-US" sz="1200" dirty="0">
                <a:solidFill>
                  <a:schemeClr val="tx1"/>
                </a:solidFill>
              </a:rPr>
              <a:t> SDMK</a:t>
            </a:r>
          </a:p>
        </p:txBody>
      </p:sp>
      <p:sp>
        <p:nvSpPr>
          <p:cNvPr id="7" name="Rectangle 6"/>
          <p:cNvSpPr/>
          <p:nvPr/>
        </p:nvSpPr>
        <p:spPr>
          <a:xfrm>
            <a:off x="3180557" y="3999647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Nakes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Regional A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8" name="Rectangle 7"/>
          <p:cNvSpPr/>
          <p:nvPr/>
        </p:nvSpPr>
        <p:spPr>
          <a:xfrm>
            <a:off x="3180557" y="5214938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Nakes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Regional C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D</a:t>
            </a:r>
          </a:p>
        </p:txBody>
      </p:sp>
      <p:sp>
        <p:nvSpPr>
          <p:cNvPr id="9" name="Rectangle 8"/>
          <p:cNvSpPr/>
          <p:nvPr/>
        </p:nvSpPr>
        <p:spPr>
          <a:xfrm>
            <a:off x="5500687" y="3999647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Tenaga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kesehatan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luar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Negeri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7253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Tenaga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kesehatan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WNA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7069" y="3999647"/>
            <a:ext cx="1785937" cy="8572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i-FI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fi-FI" altLang="en-US" sz="1200" dirty="0">
                <a:solidFill>
                  <a:schemeClr val="tx1"/>
                </a:solidFill>
                <a:latin typeface="+mj-lt"/>
              </a:rPr>
              <a:t>Pengembangan Karir 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0887" y="5214938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Kajian Kompetensi Aparatur Kesehatan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2" idx="2"/>
            <a:endCxn id="2" idx="2"/>
          </p:cNvCxnSpPr>
          <p:nvPr/>
        </p:nvCxnSpPr>
        <p:spPr>
          <a:xfrm rot="5400000">
            <a:off x="4321175" y="1571625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3429794" y="2213769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3" idx="1"/>
          </p:cNvCxnSpPr>
          <p:nvPr/>
        </p:nvCxnSpPr>
        <p:spPr>
          <a:xfrm>
            <a:off x="4071938" y="2071688"/>
            <a:ext cx="7858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71625" y="2571750"/>
            <a:ext cx="4857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427957" y="2713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287294" y="2713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1"/>
          </p:cNvCxnSpPr>
          <p:nvPr/>
        </p:nvCxnSpPr>
        <p:spPr>
          <a:xfrm rot="10800000">
            <a:off x="2536825" y="3251152"/>
            <a:ext cx="6429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1"/>
          </p:cNvCxnSpPr>
          <p:nvPr/>
        </p:nvCxnSpPr>
        <p:spPr>
          <a:xfrm rot="10800000">
            <a:off x="2894807" y="4428272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4925" y="5037138"/>
            <a:ext cx="12144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642938" y="5643563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-573087" y="4143375"/>
            <a:ext cx="17160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85750" y="5000625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2138" y="379413"/>
            <a:ext cx="1441450" cy="3079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d-ID" sz="1400" dirty="0">
                <a:latin typeface="Arial" pitchFamily="34" charset="0"/>
              </a:rPr>
              <a:t>Usulan Tim</a:t>
            </a:r>
          </a:p>
        </p:txBody>
      </p:sp>
    </p:spTree>
    <p:extLst>
      <p:ext uri="{BB962C8B-B14F-4D97-AF65-F5344CB8AC3E}">
        <p14:creationId xmlns:p14="http://schemas.microsoft.com/office/powerpoint/2010/main" val="10741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375" y="571500"/>
            <a:ext cx="2643188" cy="100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Pusat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600" dirty="0">
                <a:solidFill>
                  <a:schemeClr val="tx1"/>
                </a:solidFill>
              </a:rPr>
              <a:t>Pendayagunaan SDMK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57750" y="1785938"/>
            <a:ext cx="2071688" cy="571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</a:rPr>
              <a:t>Subbagian</a:t>
            </a:r>
            <a:r>
              <a:rPr lang="en-US" altLang="en-US" sz="12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n-US" altLang="en-US" sz="1200" dirty="0">
                <a:solidFill>
                  <a:schemeClr val="tx1"/>
                </a:solidFill>
              </a:rPr>
              <a:t>Tata Usaha</a:t>
            </a:r>
          </a:p>
        </p:txBody>
      </p:sp>
      <p:sp>
        <p:nvSpPr>
          <p:cNvPr id="4" name="Rectangle 3"/>
          <p:cNvSpPr/>
          <p:nvPr/>
        </p:nvSpPr>
        <p:spPr>
          <a:xfrm>
            <a:off x="928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Pendayagunaan</a:t>
            </a:r>
            <a:r>
              <a:rPr lang="en-US" sz="1200" dirty="0" smtClean="0">
                <a:solidFill>
                  <a:schemeClr val="tx1"/>
                </a:solidFill>
              </a:rPr>
              <a:t> SDMK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 smtClean="0">
                <a:solidFill>
                  <a:schemeClr val="tx1"/>
                </a:solidFill>
              </a:rPr>
              <a:t>Dalam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</a:rPr>
              <a:t>Negeri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14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 smtClean="0">
                <a:solidFill>
                  <a:schemeClr val="tx1"/>
                </a:solidFill>
              </a:rPr>
              <a:t>Pengembangan SDMK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00688" y="2857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tx1"/>
                </a:solidFill>
              </a:rPr>
              <a:t>Bidang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 smtClean="0">
                <a:solidFill>
                  <a:schemeClr val="tx1"/>
                </a:solidFill>
              </a:rPr>
              <a:t>Pe</a:t>
            </a:r>
            <a:r>
              <a:rPr lang="en-US" sz="1200" dirty="0" err="1" smtClean="0">
                <a:solidFill>
                  <a:schemeClr val="tx1"/>
                </a:solidFill>
              </a:rPr>
              <a:t>ndayagunaan</a:t>
            </a:r>
            <a:r>
              <a:rPr lang="id-ID" sz="1200" dirty="0" smtClean="0">
                <a:solidFill>
                  <a:schemeClr val="tx1"/>
                </a:solidFill>
              </a:rPr>
              <a:t> </a:t>
            </a:r>
            <a:r>
              <a:rPr lang="id-ID" sz="1200" dirty="0" smtClean="0">
                <a:solidFill>
                  <a:schemeClr val="tx1"/>
                </a:solidFill>
              </a:rPr>
              <a:t>SDMK Luar Negeri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28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  <a:endParaRPr lang="en-US" altLang="en-US" sz="1200" dirty="0" smtClean="0">
              <a:solidFill>
                <a:schemeClr val="tx1"/>
              </a:solidFill>
              <a:latin typeface="+mj-lt"/>
            </a:endParaRPr>
          </a:p>
          <a:p>
            <a:pPr algn="ctr">
              <a:defRPr/>
            </a:pP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SDMK</a:t>
            </a:r>
            <a:endParaRPr lang="en-US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28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Monitoring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dan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Evaluasi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Distribusi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14688" y="4000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Pengembangan Karir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4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Pengembangan keahlian SDMK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00688" y="4000500"/>
            <a:ext cx="1785937" cy="8572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en-US" sz="1200" dirty="0" err="1" smtClean="0">
                <a:solidFill>
                  <a:schemeClr val="tx1"/>
                </a:solidFill>
                <a:latin typeface="+mj-lt"/>
              </a:rPr>
              <a:t>Subbidang</a:t>
            </a:r>
            <a:r>
              <a:rPr lang="en-US" altLang="en-US" sz="1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Pendayagunaan </a:t>
            </a: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SDMK Indonesia ke LN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00688" y="5143500"/>
            <a:ext cx="1785937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SE" altLang="en-US" sz="1200" dirty="0">
                <a:solidFill>
                  <a:schemeClr val="tx1"/>
                </a:solidFill>
                <a:latin typeface="+mj-lt"/>
              </a:rPr>
              <a:t>Subbidang </a:t>
            </a:r>
          </a:p>
          <a:p>
            <a:pPr algn="ctr">
              <a:defRPr/>
            </a:pPr>
            <a:r>
              <a:rPr lang="id-ID" altLang="en-US" sz="1200" dirty="0" smtClean="0">
                <a:solidFill>
                  <a:schemeClr val="tx1"/>
                </a:solidFill>
                <a:latin typeface="+mj-lt"/>
              </a:rPr>
              <a:t>Pendayagunaan SDMK WNA</a:t>
            </a:r>
            <a:endParaRPr lang="en-US" altLang="en-US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4" name="Straight Connector 13"/>
          <p:cNvCxnSpPr>
            <a:stCxn id="2" idx="2"/>
            <a:endCxn id="2" idx="2"/>
          </p:cNvCxnSpPr>
          <p:nvPr/>
        </p:nvCxnSpPr>
        <p:spPr>
          <a:xfrm rot="5400000">
            <a:off x="4321175" y="1571625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3429794" y="2213769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3" idx="1"/>
          </p:cNvCxnSpPr>
          <p:nvPr/>
        </p:nvCxnSpPr>
        <p:spPr>
          <a:xfrm>
            <a:off x="4071938" y="2071688"/>
            <a:ext cx="78581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571625" y="2571750"/>
            <a:ext cx="4857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1427957" y="2713831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6287294" y="2713831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1"/>
          </p:cNvCxnSpPr>
          <p:nvPr/>
        </p:nvCxnSpPr>
        <p:spPr>
          <a:xfrm rot="10800000">
            <a:off x="285750" y="3286125"/>
            <a:ext cx="6429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7" idx="1"/>
          </p:cNvCxnSpPr>
          <p:nvPr/>
        </p:nvCxnSpPr>
        <p:spPr>
          <a:xfrm rot="10800000">
            <a:off x="642938" y="4429125"/>
            <a:ext cx="285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34925" y="5037138"/>
            <a:ext cx="12144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0800000">
            <a:off x="642938" y="5643563"/>
            <a:ext cx="2857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-573087" y="4143375"/>
            <a:ext cx="171608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85750" y="5000625"/>
            <a:ext cx="3571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42138" y="379413"/>
            <a:ext cx="1441450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id-ID" sz="1400" dirty="0">
                <a:latin typeface="Arial" pitchFamily="34" charset="0"/>
              </a:rPr>
              <a:t>Usulan </a:t>
            </a:r>
            <a:r>
              <a:rPr lang="id-ID" sz="1400" dirty="0" smtClean="0">
                <a:latin typeface="Arial" pitchFamily="34" charset="0"/>
              </a:rPr>
              <a:t>Pusrengun 1/7/14</a:t>
            </a:r>
            <a:endParaRPr lang="id-ID" sz="1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13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289</Words>
  <Application>Microsoft Office PowerPoint</Application>
  <PresentationFormat>On-screen Show (4:3)</PresentationFormat>
  <Paragraphs>106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hery hudriman</dc:creator>
  <cp:lastModifiedBy>ProBook</cp:lastModifiedBy>
  <cp:revision>11</cp:revision>
  <dcterms:created xsi:type="dcterms:W3CDTF">2014-07-01T04:38:57Z</dcterms:created>
  <dcterms:modified xsi:type="dcterms:W3CDTF">2014-07-01T07:53:35Z</dcterms:modified>
</cp:coreProperties>
</file>