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7" r:id="rId2"/>
    <p:sldId id="256" r:id="rId3"/>
    <p:sldId id="258" r:id="rId4"/>
    <p:sldId id="259" r:id="rId5"/>
    <p:sldId id="261" r:id="rId6"/>
    <p:sldId id="266" r:id="rId7"/>
    <p:sldId id="267" r:id="rId8"/>
    <p:sldId id="269" r:id="rId9"/>
    <p:sldId id="268" r:id="rId10"/>
    <p:sldId id="270" r:id="rId11"/>
    <p:sldId id="263" r:id="rId12"/>
    <p:sldId id="262" r:id="rId13"/>
    <p:sldId id="264" r:id="rId14"/>
    <p:sldId id="265" r:id="rId15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9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8E4E3-4B03-4F56-BC7C-562A139D6C6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3C450-B036-4C80-B50A-D5424C2ACE7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017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536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26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698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37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033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658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9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821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59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6991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290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899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usantarasehat.kemenkes@gmail.com" TargetMode="External"/><Relationship Id="rId2" Type="http://schemas.openxmlformats.org/officeDocument/2006/relationships/hyperlink" Target="http://nusantarasehat.kemkes.go.id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41784"/>
            <a:ext cx="6984776" cy="1143000"/>
          </a:xfrm>
        </p:spPr>
        <p:txBody>
          <a:bodyPr>
            <a:noAutofit/>
          </a:bodyPr>
          <a:lstStyle/>
          <a:p>
            <a:r>
              <a:rPr lang="id-ID" sz="2400" dirty="0" smtClean="0">
                <a:latin typeface="AR DELANEY" pitchFamily="2" charset="0"/>
              </a:rPr>
              <a:t>PENUGASAN KHUSUS TENAGA KESEHATAN MELALUI TEAM BASED</a:t>
            </a:r>
            <a:br>
              <a:rPr lang="id-ID" sz="2400" dirty="0" smtClean="0">
                <a:latin typeface="AR DELANEY" pitchFamily="2" charset="0"/>
              </a:rPr>
            </a:br>
            <a:r>
              <a:rPr lang="id-ID" sz="1800" dirty="0" smtClean="0">
                <a:latin typeface="AR DELANEY" pitchFamily="2" charset="0"/>
              </a:rPr>
              <a:t>(MENDUKUNG PROGRAM NUSANTARA SEHAT)</a:t>
            </a:r>
            <a:endParaRPr lang="id-ID" sz="1800" dirty="0">
              <a:latin typeface="AR DELANEY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988840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 smtClean="0"/>
              <a:t>Penugasan Khusus Tenaga Kesehatan Melalui  </a:t>
            </a:r>
            <a:r>
              <a:rPr lang="id-ID" sz="1100" i="1" dirty="0" smtClean="0"/>
              <a:t>Team </a:t>
            </a:r>
            <a:r>
              <a:rPr lang="id-ID" sz="1100" i="1" dirty="0"/>
              <a:t>B</a:t>
            </a:r>
            <a:r>
              <a:rPr lang="id-ID" sz="1100" i="1" dirty="0" smtClean="0"/>
              <a:t>ased </a:t>
            </a:r>
          </a:p>
          <a:p>
            <a:pPr algn="ctr"/>
            <a:r>
              <a:rPr lang="id-ID" sz="1100" dirty="0" smtClean="0"/>
              <a:t>(</a:t>
            </a:r>
            <a:r>
              <a:rPr lang="id-ID" sz="1100" dirty="0" smtClean="0"/>
              <a:t>Tim Nusantara Sehat)</a:t>
            </a:r>
            <a:endParaRPr lang="id-ID" sz="1100" dirty="0"/>
          </a:p>
        </p:txBody>
      </p:sp>
      <p:sp>
        <p:nvSpPr>
          <p:cNvPr id="6" name="Rectangle 5"/>
          <p:cNvSpPr/>
          <p:nvPr/>
        </p:nvSpPr>
        <p:spPr>
          <a:xfrm>
            <a:off x="4283968" y="1772816"/>
            <a:ext cx="352838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Apa itu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... ?</a:t>
            </a:r>
            <a:endParaRPr lang="id-ID" sz="11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3968" y="2348880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Tujuan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</a:t>
            </a:r>
            <a:r>
              <a:rPr lang="id-ID" sz="1100" dirty="0" smtClean="0">
                <a:latin typeface="+mj-lt"/>
              </a:rPr>
              <a:t>)</a:t>
            </a:r>
            <a:endParaRPr lang="id-ID" sz="11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3967" y="2924944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Sasaran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</a:t>
            </a:r>
            <a:r>
              <a:rPr lang="id-ID" sz="1100" dirty="0" smtClean="0">
                <a:latin typeface="+mj-lt"/>
              </a:rPr>
              <a:t>)</a:t>
            </a:r>
            <a:endParaRPr lang="id-ID" sz="11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968" y="3501008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Lokasi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</a:t>
            </a:r>
            <a:r>
              <a:rPr lang="id-ID" sz="1100" dirty="0" smtClean="0">
                <a:latin typeface="+mj-lt"/>
              </a:rPr>
              <a:t>)</a:t>
            </a:r>
            <a:endParaRPr lang="id-ID" sz="11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3967" y="4077072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Pola Penempatan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3968" y="4653136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Jenis Tenaga Kesehatan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3968" y="5229200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Persyaratan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</a:t>
            </a:r>
            <a:r>
              <a:rPr lang="id-ID" sz="1100" dirty="0" smtClean="0">
                <a:latin typeface="+mj-lt"/>
              </a:rPr>
              <a:t>)</a:t>
            </a:r>
            <a:endParaRPr lang="id-ID" sz="11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83968" y="5805264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Pendaftaran dan Pelaksanaan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63888" y="1988840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1"/>
          </p:cNvCxnSpPr>
          <p:nvPr/>
        </p:nvCxnSpPr>
        <p:spPr>
          <a:xfrm flipH="1">
            <a:off x="3563888" y="198884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563888" y="256490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563888" y="602128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63888" y="314096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563888" y="371703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563888" y="429309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563888" y="48691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63888" y="544522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843808" y="22768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862" y="8698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Home </a:t>
            </a:r>
            <a:endParaRPr lang="id-ID" dirty="0"/>
          </a:p>
        </p:txBody>
      </p:sp>
      <p:sp>
        <p:nvSpPr>
          <p:cNvPr id="27" name="TextBox 26"/>
          <p:cNvSpPr txBox="1"/>
          <p:nvPr/>
        </p:nvSpPr>
        <p:spPr>
          <a:xfrm>
            <a:off x="8028384" y="184482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Apa</a:t>
            </a:r>
            <a:endParaRPr lang="id-ID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8028384" y="2359913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Apa</a:t>
            </a:r>
            <a:endParaRPr lang="id-ID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8028384" y="2935977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Apa</a:t>
            </a:r>
            <a:endParaRPr lang="id-ID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8028384" y="350100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Dimana</a:t>
            </a:r>
            <a:endParaRPr lang="id-ID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8028384" y="416011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Bagaimana</a:t>
            </a:r>
            <a:endParaRPr lang="id-ID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8028384" y="472514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Siapa</a:t>
            </a:r>
            <a:endParaRPr lang="id-ID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8028384" y="531224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Siapa</a:t>
            </a:r>
            <a:endParaRPr lang="id-ID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8028384" y="588830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Kapan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4109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779981"/>
              </p:ext>
            </p:extLst>
          </p:nvPr>
        </p:nvGraphicFramePr>
        <p:xfrm>
          <a:off x="755576" y="836710"/>
          <a:ext cx="7704855" cy="5289457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79"/>
                <a:gridCol w="407049"/>
                <a:gridCol w="2674894"/>
              </a:tblGrid>
              <a:tr h="40988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Pegunungan Bintang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IWUR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TARUP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PEPERA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OKWYOP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WARAMASOL/TINIBIL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MURKIM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MOPINOP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Keerom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SENGGI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UBRUB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TOWE HITAM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WARIS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Supiori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SABAR MIOKRE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SORENDIWERI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Kota Jayapura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SKOW MABO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KOYA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Merauke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KIMAAM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SOTA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NAUKENJERAI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BUPUL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ULILIN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Boven Digoel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MINDIPTANA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WAROPKO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Raja Ampat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DOREKAR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71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44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R CARTER" pitchFamily="2" charset="0"/>
              </a:rPr>
              <a:t>Bagaimana Pola Penempatan Penugasan Khusus Tenaga Kesehatan Melalui </a:t>
            </a:r>
            <a:r>
              <a:rPr lang="id-ID" sz="2800" i="1" dirty="0" smtClean="0">
                <a:latin typeface="AR CARTER" pitchFamily="2" charset="0"/>
              </a:rPr>
              <a:t>Team Based </a:t>
            </a:r>
            <a:r>
              <a:rPr lang="id-ID" sz="2800" dirty="0" smtClean="0">
                <a:latin typeface="AR CARTER" pitchFamily="2" charset="0"/>
              </a:rPr>
              <a:t>(Tim Nusantara Sehat) ... ?</a:t>
            </a:r>
            <a:endParaRPr lang="id-ID" sz="2800" dirty="0"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147" y="2348880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harus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merupakan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satu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tim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(8 jenis tenaga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)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yang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ditetapkan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oleh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Kementerian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adalah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2 (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dua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tahun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Daerah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dapat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memberdayakan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pasca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kompetensi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standar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ketenagaan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sehingga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tercapai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kemandirian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pemenuhan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612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7589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R CARTER" pitchFamily="2" charset="0"/>
              </a:rPr>
              <a:t>Tenaga Kesehatan Apa Saja yang Dapat Mengikuti Penugasan Khusus Tenaga Kesehatan Melalui Team Based (Tim Nusantara Sehat) ... ?</a:t>
            </a:r>
            <a:endParaRPr lang="id-ID" sz="2400" dirty="0"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Dokter Umum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Perawat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Bidan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Ahli Gizi (DIII/DIV)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Kesehatan Lingkungan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Analis kesehatan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Tenaga Kefarmasian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Kesehatan Masyarakat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6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321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672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R CARTER" pitchFamily="2" charset="0"/>
              </a:rPr>
              <a:t>Apa Persyaratan untuk Menjadi Penugasan Khusus Tenaga Kesehatan Melalui Team Based (Tim Nusantara Sehat) ... ?</a:t>
            </a:r>
            <a:endParaRPr lang="id-ID" sz="2400" dirty="0"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AR CENA" pitchFamily="2" charset="0"/>
              </a:rPr>
              <a:t>Persyaratan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calon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peserta</a:t>
            </a:r>
            <a:r>
              <a:rPr lang="en-US" dirty="0" smtClean="0">
                <a:latin typeface="AR CENA" pitchFamily="2" charset="0"/>
              </a:rPr>
              <a:t> :</a:t>
            </a:r>
            <a:endParaRPr lang="id-ID" dirty="0" smtClean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Warga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Negara Indonesia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Usia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30 </a:t>
            </a:r>
            <a:r>
              <a:rPr lang="en-US" dirty="0" err="1">
                <a:latin typeface="AR CENA" pitchFamily="2" charset="0"/>
              </a:rPr>
              <a:t>tahun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dokter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umum</a:t>
            </a:r>
            <a:r>
              <a:rPr lang="en-US" dirty="0">
                <a:latin typeface="AR CENA" pitchFamily="2" charset="0"/>
              </a:rPr>
              <a:t>,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tenaga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kesahatan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lainnya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usia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25 </a:t>
            </a:r>
            <a:r>
              <a:rPr lang="en-US" dirty="0" err="1">
                <a:latin typeface="AR CENA" pitchFamily="2" charset="0"/>
              </a:rPr>
              <a:t>tahun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 CENA" pitchFamily="2" charset="0"/>
              </a:rPr>
              <a:t>Status </a:t>
            </a:r>
            <a:r>
              <a:rPr lang="en-US" dirty="0" err="1">
                <a:latin typeface="AR CENA" pitchFamily="2" charset="0"/>
              </a:rPr>
              <a:t>belum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menikah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Sehat</a:t>
            </a:r>
            <a:r>
              <a:rPr lang="en-US" dirty="0" smtClean="0">
                <a:latin typeface="AR CENA" pitchFamily="2" charset="0"/>
              </a:rPr>
              <a:t>  </a:t>
            </a:r>
            <a:r>
              <a:rPr lang="en-US" dirty="0" err="1">
                <a:latin typeface="AR CENA" pitchFamily="2" charset="0"/>
              </a:rPr>
              <a:t>jasmani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rohani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Bebas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narkoba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Berkelakuan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Baik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Mempunyai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STR yang </a:t>
            </a:r>
            <a:r>
              <a:rPr lang="en-US" dirty="0" err="1">
                <a:latin typeface="AR CENA" pitchFamily="2" charset="0"/>
              </a:rPr>
              <a:t>masih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berlaku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7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41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R CARTER" pitchFamily="2" charset="0"/>
              </a:rPr>
              <a:t>Kapan Pelaksanaan Penugasan Khusus Tenaga Kesehatan Melalui Teambased (Tim Nusantara Sehat) ... ?</a:t>
            </a:r>
            <a:endParaRPr lang="id-ID" sz="2800" dirty="0">
              <a:latin typeface="AR CARTER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005" y="2115847"/>
            <a:ext cx="69413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Pedaftaran   	:  4 Februari – 21 Februari  2015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    	   Melalui Web  </a:t>
            </a:r>
            <a:r>
              <a:rPr lang="id-ID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http://nusantarasehat.kemkes.go.id</a:t>
            </a:r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id-ID" dirty="0" smtClean="0"/>
              <a:t>Penempatan 	:  a. Priode  I  Bulan April 2015 (60 Tim)</a:t>
            </a:r>
          </a:p>
          <a:p>
            <a:r>
              <a:rPr lang="id-ID" dirty="0"/>
              <a:t>	</a:t>
            </a:r>
            <a:r>
              <a:rPr lang="id-ID" dirty="0" smtClean="0"/>
              <a:t>	   b. Priode II  Bulan Juli 2015  (60 Tim)</a:t>
            </a:r>
          </a:p>
          <a:p>
            <a:endParaRPr lang="id-ID" dirty="0"/>
          </a:p>
          <a:p>
            <a:endParaRPr lang="id-ID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9005" y="4022895"/>
            <a:ext cx="7157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Informasi Lebih Lanjut </a:t>
            </a:r>
          </a:p>
          <a:p>
            <a:r>
              <a:rPr lang="id-ID" dirty="0" smtClean="0"/>
              <a:t>Dapat Menghubungi  </a:t>
            </a:r>
            <a:r>
              <a:rPr lang="id-ID" b="1" dirty="0" smtClean="0"/>
              <a:t>Pusren-Gun BPSDM Kesehatan Kemenkes :</a:t>
            </a:r>
          </a:p>
          <a:p>
            <a:r>
              <a:rPr lang="id-ID" dirty="0" smtClean="0"/>
              <a:t>Telp 	:  (021) 7245517 (6008) </a:t>
            </a:r>
          </a:p>
          <a:p>
            <a:r>
              <a:rPr lang="id-ID" dirty="0" smtClean="0"/>
              <a:t>Fax   	:  (021) 7258616</a:t>
            </a:r>
          </a:p>
          <a:p>
            <a:r>
              <a:rPr lang="id-ID" dirty="0" smtClean="0"/>
              <a:t>E-Mail  	:  </a:t>
            </a:r>
            <a:r>
              <a:rPr lang="id-ID" dirty="0" smtClean="0">
                <a:hlinkClick r:id="rId3"/>
              </a:rPr>
              <a:t>nusantarasehat.kemenkes@gmail.com</a:t>
            </a:r>
            <a:r>
              <a:rPr lang="id-ID" dirty="0" smtClean="0"/>
              <a:t> (sementara)	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733256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Catatan :</a:t>
            </a:r>
          </a:p>
          <a:p>
            <a:r>
              <a:rPr lang="id-ID" sz="1200" b="1" dirty="0" smtClean="0"/>
              <a:t>Jadwal sewaktu dapat berubah sesuai situasi dan kondisi </a:t>
            </a:r>
            <a:endParaRPr lang="id-ID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8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3927" y="1340768"/>
            <a:ext cx="59224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R CARTER" pitchFamily="2" charset="0"/>
              </a:rPr>
              <a:t>Apa itu Penugasan Khusus Tenaga Kesehatan Melalui </a:t>
            </a:r>
            <a:r>
              <a:rPr lang="id-ID" sz="2800" i="1" dirty="0" smtClean="0">
                <a:latin typeface="AR CARTER" pitchFamily="2" charset="0"/>
              </a:rPr>
              <a:t>Team Based </a:t>
            </a:r>
            <a:r>
              <a:rPr lang="id-ID" sz="2800" dirty="0" smtClean="0">
                <a:latin typeface="AR CARTER" pitchFamily="2" charset="0"/>
              </a:rPr>
              <a:t>(Tim Nusantara Sehat) ... ?</a:t>
            </a:r>
            <a:endParaRPr lang="id-ID" sz="2800" dirty="0"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183" y="2492896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Pendayagunaan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secara khusus Tenaga Kesehatan berbasis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tim 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dalam kurun waktu tertentu dengan jumlah dan jenis tertentu  guna meningkatkan akses dan mutu pelayanan kesehatan pada Fasilitas Pelayanan Kesehatan di Daerah Tertinggal, Perbatasan, dan Kepulauan, Daerah Bermasalah Kesehatan,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17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182" y="620688"/>
            <a:ext cx="7237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dirty="0" smtClean="0">
                <a:latin typeface="AR CARTER" pitchFamily="2" charset="0"/>
              </a:rPr>
              <a:t>Apa Tujuan Penugasan Khusus Tenaga Kesehatan Melalui </a:t>
            </a:r>
            <a:r>
              <a:rPr lang="id-ID" sz="2700" i="1" dirty="0" smtClean="0">
                <a:latin typeface="AR CARTER" pitchFamily="2" charset="0"/>
              </a:rPr>
              <a:t>Team Based </a:t>
            </a:r>
            <a:r>
              <a:rPr lang="id-ID" sz="2700" dirty="0" smtClean="0">
                <a:latin typeface="AR CARTER" pitchFamily="2" charset="0"/>
              </a:rPr>
              <a:t>(Tim Nusantara Sehat) ... ?</a:t>
            </a:r>
            <a:endParaRPr lang="id-ID" sz="2700" dirty="0"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796623"/>
            <a:ext cx="6833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 BERKLEY" pitchFamily="2" charset="0"/>
              </a:rPr>
              <a:t>Tujuan Umum </a:t>
            </a:r>
            <a:endParaRPr lang="id-ID" sz="2400" dirty="0">
              <a:solidFill>
                <a:schemeClr val="tx2">
                  <a:lumMod val="60000"/>
                  <a:lumOff val="40000"/>
                </a:schemeClr>
              </a:solidFill>
              <a:latin typeface="AR BERKLEY" pitchFamily="2" charset="0"/>
            </a:endParaRPr>
          </a:p>
          <a:p>
            <a:r>
              <a:rPr lang="id-ID" sz="2400" dirty="0">
                <a:latin typeface="AR BERKLEY" pitchFamily="2" charset="0"/>
              </a:rPr>
              <a:t>M</a:t>
            </a:r>
            <a:r>
              <a:rPr lang="en-US" sz="2400" dirty="0" err="1">
                <a:latin typeface="AR BERKLEY" pitchFamily="2" charset="0"/>
              </a:rPr>
              <a:t>eningkatkan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akses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kualitas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pelayanan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dasar</a:t>
            </a:r>
            <a:r>
              <a:rPr lang="en-US" sz="2400" dirty="0">
                <a:latin typeface="AR BERKLEY" pitchFamily="2" charset="0"/>
              </a:rPr>
              <a:t> di DTPK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DBK.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55183" y="3272204"/>
            <a:ext cx="702127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 BERKLEY" pitchFamily="2" charset="0"/>
              </a:rPr>
              <a:t>Tujuan Khusus</a:t>
            </a:r>
            <a:endParaRPr lang="id-ID" sz="2400" dirty="0">
              <a:solidFill>
                <a:schemeClr val="tx2">
                  <a:lumMod val="60000"/>
                  <a:lumOff val="40000"/>
                </a:schemeClr>
              </a:solidFill>
              <a:latin typeface="AR BERKLEY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emberikan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menjangkau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i="1" dirty="0">
                <a:latin typeface="Andalus" pitchFamily="18" charset="-78"/>
                <a:cs typeface="Andalus" pitchFamily="18" charset="-78"/>
              </a:rPr>
              <a:t>remote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area;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enjaga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keberlangsungan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enangani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masalah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sesuai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retensi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bertugas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enggerakan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pemberdayaan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masyarakat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elayanan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terintegrasi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pemerataan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.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r>
              <a:rPr lang="en-GB" sz="1600" dirty="0">
                <a:latin typeface="Andalus" pitchFamily="18" charset="-78"/>
                <a:cs typeface="Andalus" pitchFamily="18" charset="-78"/>
              </a:rPr>
              <a:t> 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2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237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5" y="908720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R CARTER" pitchFamily="2" charset="0"/>
              </a:rPr>
              <a:t>Apa Sasaran Penugasan Khusus Tenaga Kesehatan Melalui </a:t>
            </a:r>
            <a:r>
              <a:rPr lang="id-ID" sz="2800" i="1" dirty="0" smtClean="0">
                <a:latin typeface="AR CARTER" pitchFamily="2" charset="0"/>
              </a:rPr>
              <a:t>Team Based </a:t>
            </a:r>
            <a:r>
              <a:rPr lang="id-ID" sz="2800" dirty="0" smtClean="0">
                <a:latin typeface="AR CARTER" pitchFamily="2" charset="0"/>
              </a:rPr>
              <a:t>(Tim Nusantara Sehat) ... ?</a:t>
            </a:r>
            <a:endParaRPr lang="id-ID" sz="2800" dirty="0"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1" y="205678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Terpenuhinya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Terselenggaranya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manajemen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upaya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dasar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wilayah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kerjaPuskesmas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Tercapainya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target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cakupan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program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3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022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610797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R CARTER" pitchFamily="2" charset="0"/>
              </a:rPr>
              <a:t>Dimana Lokasi Penempatan Penugasan Khusus Tenaga Kesehatan Melalui </a:t>
            </a:r>
            <a:r>
              <a:rPr lang="id-ID" sz="2800" i="1" dirty="0" smtClean="0">
                <a:latin typeface="AR CARTER" pitchFamily="2" charset="0"/>
              </a:rPr>
              <a:t>Team Based </a:t>
            </a:r>
            <a:r>
              <a:rPr lang="id-ID" sz="2800" dirty="0" smtClean="0">
                <a:latin typeface="AR CARTER" pitchFamily="2" charset="0"/>
              </a:rPr>
              <a:t>(Tim Nusantara Sehat) ... ?</a:t>
            </a:r>
            <a:endParaRPr lang="id-ID" sz="2800" dirty="0"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86999" y="2651428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latin typeface="AR BERKLEY" pitchFamily="2" charset="0"/>
              </a:rPr>
              <a:t>Lokasi</a:t>
            </a:r>
            <a:r>
              <a:rPr lang="en-US" sz="2400" dirty="0" smtClean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penempatan</a:t>
            </a:r>
            <a:r>
              <a:rPr lang="en-US" sz="2400" dirty="0">
                <a:latin typeface="AR BERKLEY" pitchFamily="2" charset="0"/>
              </a:rPr>
              <a:t> Team Based </a:t>
            </a:r>
            <a:r>
              <a:rPr lang="en-US" sz="2400" dirty="0" err="1">
                <a:latin typeface="AR BERKLEY" pitchFamily="2" charset="0"/>
              </a:rPr>
              <a:t>adalah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puskesmas</a:t>
            </a:r>
            <a:r>
              <a:rPr lang="en-US" sz="2400" dirty="0">
                <a:latin typeface="AR BERKLEY" pitchFamily="2" charset="0"/>
              </a:rPr>
              <a:t>  </a:t>
            </a:r>
            <a:r>
              <a:rPr lang="id-ID" sz="2400" dirty="0" smtClean="0">
                <a:latin typeface="AR BERKLEY" pitchFamily="2" charset="0"/>
              </a:rPr>
              <a:t>sangat terpencil </a:t>
            </a:r>
            <a:r>
              <a:rPr lang="en-US" sz="2400" dirty="0" smtClean="0">
                <a:latin typeface="AR BERKLEY" pitchFamily="2" charset="0"/>
              </a:rPr>
              <a:t>di </a:t>
            </a:r>
            <a:r>
              <a:rPr lang="en-US" sz="2400" dirty="0">
                <a:latin typeface="AR BERKLEY" pitchFamily="2" charset="0"/>
              </a:rPr>
              <a:t>Daerah </a:t>
            </a:r>
            <a:r>
              <a:rPr lang="en-US" sz="2400" dirty="0" err="1">
                <a:latin typeface="AR BERKLEY" pitchFamily="2" charset="0"/>
              </a:rPr>
              <a:t>Tertinggal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Perbatasan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Kepulauan</a:t>
            </a:r>
            <a:r>
              <a:rPr lang="en-US" sz="2400" dirty="0">
                <a:latin typeface="AR BERKLEY" pitchFamily="2" charset="0"/>
              </a:rPr>
              <a:t> (DTPK)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/</a:t>
            </a:r>
            <a:r>
              <a:rPr lang="en-US" sz="2400" dirty="0" err="1">
                <a:latin typeface="AR BERKLEY" pitchFamily="2" charset="0"/>
              </a:rPr>
              <a:t>atau</a:t>
            </a:r>
            <a:r>
              <a:rPr lang="en-US" sz="2400" dirty="0">
                <a:latin typeface="AR BERKLEY" pitchFamily="2" charset="0"/>
              </a:rPr>
              <a:t> Daerah </a:t>
            </a:r>
            <a:r>
              <a:rPr lang="en-US" sz="2400" dirty="0" err="1">
                <a:latin typeface="AR BERKLEY" pitchFamily="2" charset="0"/>
              </a:rPr>
              <a:t>Bermasalah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(DBK</a:t>
            </a:r>
            <a:r>
              <a:rPr lang="en-US" sz="2400" dirty="0" smtClean="0">
                <a:latin typeface="AR BERKLEY" pitchFamily="2" charset="0"/>
              </a:rPr>
              <a:t>)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</a:t>
            </a:r>
            <a:endParaRPr lang="id-ID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4437112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Lokasi Penempatan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(Tim Nusantara Sehat) tahun 2015 yaitu 15 Provinsi, 44 Kabupaten/Kota, dan 120 Puskesmas 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68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20688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 smtClean="0">
                <a:latin typeface="AR ESSENCE" pitchFamily="2" charset="0"/>
              </a:rPr>
              <a:t>Lokasi Penempatan Penugasan Khusus Tenaga Kesehatan 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Melalui </a:t>
            </a:r>
            <a:r>
              <a:rPr lang="id-ID" sz="1600" i="1" dirty="0" smtClean="0">
                <a:latin typeface="AR ESSENCE" pitchFamily="2" charset="0"/>
              </a:rPr>
              <a:t>Team Based </a:t>
            </a:r>
            <a:r>
              <a:rPr lang="id-ID" sz="1600" dirty="0" smtClean="0">
                <a:latin typeface="AR ESSENCE" pitchFamily="2" charset="0"/>
              </a:rPr>
              <a:t>(Tim Nusantara Sehat)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 tahun 2015 </a:t>
            </a:r>
            <a:endParaRPr lang="id-ID" sz="1600" dirty="0">
              <a:latin typeface="AR ESSENC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 (Lanjutan)</a:t>
            </a:r>
            <a:endParaRPr lang="id-ID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95551"/>
              </p:ext>
            </p:extLst>
          </p:nvPr>
        </p:nvGraphicFramePr>
        <p:xfrm>
          <a:off x="827584" y="1658088"/>
          <a:ext cx="7704856" cy="3931152"/>
        </p:xfrm>
        <a:graphic>
          <a:graphicData uri="http://schemas.openxmlformats.org/drawingml/2006/table">
            <a:tbl>
              <a:tblPr/>
              <a:tblGrid>
                <a:gridCol w="337996"/>
                <a:gridCol w="1820818"/>
                <a:gridCol w="425221"/>
                <a:gridCol w="2038879"/>
                <a:gridCol w="407049"/>
                <a:gridCol w="2674893"/>
              </a:tblGrid>
              <a:tr h="512758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Aceh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Simeulue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SIMEULUE CUT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Sumatera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Nias Selatan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PULAU TELLO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Serdang Bedagai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BERINGIN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Kep. 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Bintan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TAMBELAN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Anambas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JEMAJA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Natuna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LAUT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SERASAN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Indragiri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GUNTUNG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Bengkalis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MEDANG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SELAT BARU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Rokan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SINABOI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Meranti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SAMAK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Bengkulu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Bengkulu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ENGGANO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5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329414"/>
              </p:ext>
            </p:extLst>
          </p:nvPr>
        </p:nvGraphicFramePr>
        <p:xfrm>
          <a:off x="827583" y="980739"/>
          <a:ext cx="7632849" cy="5145420"/>
        </p:xfrm>
        <a:graphic>
          <a:graphicData uri="http://schemas.openxmlformats.org/drawingml/2006/table">
            <a:tbl>
              <a:tblPr/>
              <a:tblGrid>
                <a:gridCol w="334837"/>
                <a:gridCol w="1803800"/>
                <a:gridCol w="421247"/>
                <a:gridCol w="2019824"/>
                <a:gridCol w="403246"/>
                <a:gridCol w="2649895"/>
              </a:tblGrid>
              <a:tr h="38453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Nusa Tenggara Timur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Kupang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NAIKLIU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OEPOLI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Timor Tengah Utara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OEOLO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TASINIFU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I N 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MANAMAS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Belu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HALIWEN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SILAWAN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WEBORA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LAKTULUS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WEDOMU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HAEKESAK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WELULI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NUALAIN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Malaka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NAMFALUS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BESIKAMA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Alor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BURAGA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KALUNAN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PADANG ALANG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MARITAING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Sabu Raijua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LEDEUNU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Rote 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BATUTUA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83111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615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646908"/>
              </p:ext>
            </p:extLst>
          </p:nvPr>
        </p:nvGraphicFramePr>
        <p:xfrm>
          <a:off x="683567" y="1052737"/>
          <a:ext cx="7776865" cy="5073436"/>
        </p:xfrm>
        <a:graphic>
          <a:graphicData uri="http://schemas.openxmlformats.org/drawingml/2006/table">
            <a:tbl>
              <a:tblPr/>
              <a:tblGrid>
                <a:gridCol w="341156"/>
                <a:gridCol w="1837835"/>
                <a:gridCol w="429195"/>
                <a:gridCol w="2057934"/>
                <a:gridCol w="410853"/>
                <a:gridCol w="2699892"/>
              </a:tblGrid>
              <a:tr h="331906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Barat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Sambas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TEMANJUK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SAJINGAN BESAR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PALOH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Bengkayang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JAGOI BABANG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SIDING 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Sanggau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BALAI KARANGAN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ENTIKONG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Sintang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MERAKAI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SENANING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Kapuas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NANGA KANTUK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PURING KENCANA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BADAU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LANJAK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BENUA MARTINUS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Timur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Mahakam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PAHANGAI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TIONG OHANG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Berau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MARATUA BOHE BUKUT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Utara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Malinau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NAWANG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AMPUNG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DIAN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ALANGO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PUJUNGAN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Nunukan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BAWAN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LAYU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NYAMUK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SETABU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AJI KUNING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SEIMENGGARIS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58051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BINTER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107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63608"/>
              </p:ext>
            </p:extLst>
          </p:nvPr>
        </p:nvGraphicFramePr>
        <p:xfrm>
          <a:off x="755577" y="836708"/>
          <a:ext cx="7704856" cy="5289459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80"/>
                <a:gridCol w="407049"/>
                <a:gridCol w="2674894"/>
              </a:tblGrid>
              <a:tr h="40988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Talaud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DAPALAN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GEMEH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KARATUNG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MIANGAS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Sangihe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MARORE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KENDAHE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Minahasa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Siau Tagulandang Biaro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ONDONG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MAKALEHI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Tengah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Toli-Toli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OGOTUA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Barat Daya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WONRELI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SERWARU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USTUTUN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ILWAKI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LELANG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MARSELA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Tenggara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SAUMLAKI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ADAUT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NAMTABUNG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KOIJABI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LONGGAR APARA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Pulau Morotai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BERE-BERE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WAYABULA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SOPI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62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1235</Words>
  <Application>Microsoft Office PowerPoint</Application>
  <PresentationFormat>On-screen Show (4:3)</PresentationFormat>
  <Paragraphs>845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PENUGASAN KHUSUS TENAGA KESEHATAN MELALUI TEAM BASED (MENDUKUNG PROGRAM NUSANTARA SEHAT)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BASED</dc:title>
  <dc:creator>user</dc:creator>
  <cp:lastModifiedBy>user</cp:lastModifiedBy>
  <cp:revision>28</cp:revision>
  <cp:lastPrinted>2015-02-02T04:50:15Z</cp:lastPrinted>
  <dcterms:created xsi:type="dcterms:W3CDTF">2015-02-02T02:26:07Z</dcterms:created>
  <dcterms:modified xsi:type="dcterms:W3CDTF">2015-02-02T06:53:24Z</dcterms:modified>
</cp:coreProperties>
</file>