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588606-2A89-49B9-8165-75E21BCC3D7C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64943E-2DC3-4661-86FD-315FE26A6286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0E9C40-4FCA-4A96-9AB2-9B065FD9B0C2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7954E4-CD02-4F2B-BC6D-1DD2BDE6E7AA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4C7F51-8DEC-46BE-BEE5-C8258EDE047B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BBEB2D-148D-467F-870B-80FFA16E12A5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28A6E2-F979-4296-A09A-35DF90D37B32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00E678-0F45-4611-88A0-7041A6355A09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08013D-003F-45FB-895F-FFDFB44C902E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67227B-596C-4406-B2B0-7283873BE425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300D98-65DA-4C9F-99FC-EA2E88BA3A7C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TW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TW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AD74F8B-FF3F-445B-B246-E7EBA9E69385}" type="slidenum">
              <a:rPr lang="en-US" altLang="zh-TW"/>
              <a:pPr/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新細明體" charset="-12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476250"/>
            <a:ext cx="3886200" cy="5761038"/>
          </a:xfrm>
        </p:spPr>
        <p:txBody>
          <a:bodyPr/>
          <a:lstStyle/>
          <a:p>
            <a:pPr algn="l">
              <a:lnSpc>
                <a:spcPct val="110000"/>
              </a:lnSpc>
            </a:pPr>
            <a:r>
              <a:rPr lang="zh-TW" altLang="en-US" sz="4000" dirty="0"/>
              <a:t>命題一、</a:t>
            </a:r>
            <a:br>
              <a:rPr lang="zh-TW" altLang="en-US" sz="4000" dirty="0"/>
            </a:br>
            <a:r>
              <a:rPr lang="en-US" altLang="zh-TW" sz="3200" dirty="0"/>
              <a:t>1-1</a:t>
            </a:r>
            <a:r>
              <a:rPr lang="zh-TW" altLang="en-US" sz="3200" dirty="0"/>
              <a:t>號道路與</a:t>
            </a:r>
            <a:r>
              <a:rPr lang="en-US" altLang="zh-TW" sz="3200" dirty="0"/>
              <a:t>1-6</a:t>
            </a:r>
            <a:r>
              <a:rPr lang="zh-TW" altLang="en-US" sz="3200" dirty="0"/>
              <a:t>號道路在過去</a:t>
            </a:r>
            <a:r>
              <a:rPr lang="en-US" altLang="zh-TW" sz="3200" dirty="0"/>
              <a:t>2-3</a:t>
            </a:r>
            <a:r>
              <a:rPr lang="zh-TW" altLang="en-US" sz="3200" dirty="0"/>
              <a:t>年施工，並且在</a:t>
            </a:r>
            <a:r>
              <a:rPr lang="en-US" altLang="zh-TW" sz="3200" dirty="0"/>
              <a:t>2012</a:t>
            </a:r>
            <a:r>
              <a:rPr lang="zh-TW" altLang="en-US" sz="3200" dirty="0"/>
              <a:t>年</a:t>
            </a:r>
            <a:r>
              <a:rPr lang="en-US" altLang="zh-TW" sz="3200" dirty="0"/>
              <a:t>5</a:t>
            </a:r>
            <a:r>
              <a:rPr lang="zh-TW" altLang="en-US" sz="3200" dirty="0"/>
              <a:t>月通車，但是</a:t>
            </a:r>
            <a:r>
              <a:rPr lang="en-US" altLang="zh-TW" sz="3200" dirty="0"/>
              <a:t>2013</a:t>
            </a:r>
            <a:r>
              <a:rPr lang="zh-TW" altLang="en-US" sz="3200" dirty="0"/>
              <a:t>年初茄萣溼地的黑面琵鷺數量反而增加。所以以後的</a:t>
            </a:r>
            <a:r>
              <a:rPr lang="en-US" altLang="zh-TW" sz="3200" dirty="0"/>
              <a:t>1-4</a:t>
            </a:r>
            <a:r>
              <a:rPr lang="zh-TW" altLang="en-US" sz="3200" dirty="0"/>
              <a:t>號道路不會影響黑面琵鷺</a:t>
            </a:r>
            <a:r>
              <a:rPr lang="zh-TW" altLang="en-US" sz="3200" dirty="0" smtClean="0"/>
              <a:t>？</a:t>
            </a:r>
            <a:r>
              <a:rPr lang="en-US" altLang="zh-TW" sz="3200" dirty="0" smtClean="0"/>
              <a:t/>
            </a:r>
            <a:br>
              <a:rPr lang="en-US" altLang="zh-TW" sz="3200" dirty="0" smtClean="0"/>
            </a:br>
            <a:r>
              <a:rPr lang="en-US" altLang="zh-TW" sz="1200" dirty="0" smtClean="0"/>
              <a:t>1-1 and 1-6 had been constructed in the past 2-3 years but the BFS number continue increase in 2013 so 1-4 should/might not impact BFS?</a:t>
            </a:r>
            <a:endParaRPr lang="zh-TW" altLang="en-US" sz="3200" dirty="0"/>
          </a:p>
        </p:txBody>
      </p:sp>
      <p:pic>
        <p:nvPicPr>
          <p:cNvPr id="2052" name="Picture 4" descr="img124-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79863" y="406400"/>
            <a:ext cx="5200650" cy="7343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476250"/>
            <a:ext cx="3886200" cy="5761038"/>
          </a:xfrm>
        </p:spPr>
        <p:txBody>
          <a:bodyPr/>
          <a:lstStyle/>
          <a:p>
            <a:pPr algn="l">
              <a:lnSpc>
                <a:spcPct val="110000"/>
              </a:lnSpc>
            </a:pPr>
            <a:r>
              <a:rPr lang="zh-TW" altLang="en-US" sz="4000" dirty="0"/>
              <a:t>命題二、</a:t>
            </a:r>
            <a:br>
              <a:rPr lang="zh-TW" altLang="en-US" sz="4000" dirty="0"/>
            </a:br>
            <a:r>
              <a:rPr lang="en-US" altLang="zh-TW" sz="3200" dirty="0"/>
              <a:t>2013</a:t>
            </a:r>
            <a:r>
              <a:rPr lang="zh-TW" altLang="en-US" sz="3200" dirty="0"/>
              <a:t>年初茄萣溼地賞鳥者與黑面琵鷺的最短距離為</a:t>
            </a:r>
            <a:r>
              <a:rPr lang="en-US" altLang="zh-TW" sz="3200" dirty="0"/>
              <a:t>15</a:t>
            </a:r>
            <a:r>
              <a:rPr lang="zh-TW" altLang="en-US" sz="3200" dirty="0"/>
              <a:t>公尺，</a:t>
            </a:r>
            <a:r>
              <a:rPr lang="en-US" altLang="zh-TW" sz="3200" dirty="0"/>
              <a:t>1-4</a:t>
            </a:r>
            <a:r>
              <a:rPr lang="zh-TW" altLang="en-US" sz="3200" dirty="0"/>
              <a:t>號道路與黑面琵鷺的距離有</a:t>
            </a:r>
            <a:r>
              <a:rPr lang="en-US" altLang="zh-TW" sz="3200" dirty="0"/>
              <a:t>130</a:t>
            </a:r>
            <a:r>
              <a:rPr lang="zh-TW" altLang="en-US" sz="3200" dirty="0"/>
              <a:t>公尺，所以</a:t>
            </a:r>
            <a:r>
              <a:rPr lang="en-US" altLang="zh-TW" sz="3200" dirty="0"/>
              <a:t>1-4</a:t>
            </a:r>
            <a:r>
              <a:rPr lang="zh-TW" altLang="en-US" sz="3200" dirty="0"/>
              <a:t>號道路不會影響黑面琵鷺</a:t>
            </a:r>
            <a:r>
              <a:rPr lang="zh-TW" altLang="en-US" sz="3200" dirty="0" smtClean="0"/>
              <a:t>？</a:t>
            </a:r>
            <a:r>
              <a:rPr lang="en-US" altLang="zh-TW" sz="3200" dirty="0" smtClean="0"/>
              <a:t/>
            </a:r>
            <a:br>
              <a:rPr lang="en-US" altLang="zh-TW" sz="3200" dirty="0" smtClean="0"/>
            </a:br>
            <a:r>
              <a:rPr lang="en-US" altLang="zh-TW" sz="1200" dirty="0" smtClean="0"/>
              <a:t>The shortest distance between bird watcher and BFS in current condition is 15 meters. The shortest distance between proposed 1-4 and the 2013 BFS location is 130 meters so 1-4 should/might not impact BFS?</a:t>
            </a:r>
            <a:endParaRPr lang="zh-TW" altLang="en-US" sz="3200" dirty="0"/>
          </a:p>
        </p:txBody>
      </p:sp>
      <p:pic>
        <p:nvPicPr>
          <p:cNvPr id="3075" name="Picture 3" descr="img124-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79863" y="406400"/>
            <a:ext cx="5200650" cy="7343775"/>
          </a:xfrm>
          <a:prstGeom prst="rect">
            <a:avLst/>
          </a:prstGeom>
          <a:noFill/>
        </p:spPr>
      </p:pic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5219700" y="3429000"/>
            <a:ext cx="144463" cy="144463"/>
          </a:xfrm>
          <a:prstGeom prst="star5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 flipH="1">
            <a:off x="5292725" y="1700213"/>
            <a:ext cx="144463" cy="1728787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 flipH="1" flipV="1">
            <a:off x="4932363" y="3429000"/>
            <a:ext cx="431800" cy="71438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5219700" y="3573463"/>
            <a:ext cx="144463" cy="144462"/>
          </a:xfrm>
          <a:prstGeom prst="star5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Line 9"/>
          <p:cNvSpPr>
            <a:spLocks noChangeShapeType="1"/>
          </p:cNvSpPr>
          <p:nvPr/>
        </p:nvSpPr>
        <p:spPr bwMode="auto">
          <a:xfrm flipH="1">
            <a:off x="5795963" y="1844675"/>
            <a:ext cx="144462" cy="1800225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5219700" y="1341438"/>
            <a:ext cx="1081088" cy="36671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TW"/>
              <a:t>130</a:t>
            </a:r>
            <a:r>
              <a:rPr lang="zh-TW" altLang="en-US"/>
              <a:t>公尺</a:t>
            </a:r>
          </a:p>
        </p:txBody>
      </p:sp>
      <p:sp>
        <p:nvSpPr>
          <p:cNvPr id="3083" name="Line 11"/>
          <p:cNvSpPr>
            <a:spLocks noChangeShapeType="1"/>
          </p:cNvSpPr>
          <p:nvPr/>
        </p:nvSpPr>
        <p:spPr bwMode="auto">
          <a:xfrm flipH="1" flipV="1">
            <a:off x="4716463" y="3644900"/>
            <a:ext cx="576262" cy="71438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4283075" y="3400425"/>
            <a:ext cx="720725" cy="2444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TW" sz="1000"/>
              <a:t>15</a:t>
            </a:r>
            <a:r>
              <a:rPr lang="zh-TW" altLang="en-US" sz="1000"/>
              <a:t>公尺</a:t>
            </a:r>
          </a:p>
        </p:txBody>
      </p:sp>
      <p:sp>
        <p:nvSpPr>
          <p:cNvPr id="3085" name="AutoShape 13"/>
          <p:cNvSpPr>
            <a:spLocks noChangeArrowheads="1"/>
          </p:cNvSpPr>
          <p:nvPr/>
        </p:nvSpPr>
        <p:spPr bwMode="auto">
          <a:xfrm>
            <a:off x="5724525" y="3500438"/>
            <a:ext cx="144463" cy="144462"/>
          </a:xfrm>
          <a:prstGeom prst="star5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預設簡報設計">
  <a:themeElements>
    <a:clrScheme name="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14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預設簡報設計</vt:lpstr>
      <vt:lpstr>命題一、 1-1號道路與1-6號道路在過去2-3年施工，並且在2012年5月通車，但是2013年初茄萣溼地的黑面琵鷺數量反而增加。所以以後的1-4號道路不會影響黑面琵鷺？ 1-1 and 1-6 had been constructed in the past 2-3 years but the BFS number continue increase in 2013 so 1-4 should/might not impact BFS?</vt:lpstr>
      <vt:lpstr>命題二、 2013年初茄萣溼地賞鳥者與黑面琵鷺的最短距離為15公尺，1-4號道路與黑面琵鷺的距離有130公尺，所以1-4號道路不會影響黑面琵鷺？ The shortest distance between bird watcher and BFS in current condition is 15 meters. The shortest distance between proposed 1-4 and the 2013 BFS location is 130 meters so 1-4 should/might not impact BFS?</vt:lpstr>
    </vt:vector>
  </TitlesOfParts>
  <Company>NONE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命題一、</dc:title>
  <dc:creator>user</dc:creator>
  <cp:lastModifiedBy>Owner</cp:lastModifiedBy>
  <cp:revision>8</cp:revision>
  <dcterms:created xsi:type="dcterms:W3CDTF">2013-08-22T01:46:08Z</dcterms:created>
  <dcterms:modified xsi:type="dcterms:W3CDTF">2014-01-12T12:15:26Z</dcterms:modified>
</cp:coreProperties>
</file>