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59" r:id="rId13"/>
    <p:sldId id="258" r:id="rId14"/>
    <p:sldId id="257" r:id="rId15"/>
    <p:sldId id="25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6F374-D1F8-4076-9E50-0A8534494296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BFA09-B70C-4DFD-A7FD-483415909E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JAMBU E FILES FRESH\BE WINNER PPT and PHOTO\Life Mantra - Part 1 Jan 2014\Posted Quotes slide 1 to 15 - 6.11.14\Slide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:\JAMBU E FILES FRESH\BE WINNER PPT and PHOTO\Life Mantra - Part 1 Jan 2014\Posted Quotes slide 1 to 15 - 6.11.14\Slide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D:\JAMBU E FILES FRESH\BE WINNER PPT and PHOTO\Life Mantra - Part 1 Jan 2014\Posted Quotes slide 1 to 15 - 6.11.14\Slide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D:\JAMBU E FILES FRESH\BE WINNER PPT and PHOTO\Life Mantra - Part 1 Jan 2014\Posted Quotes slide 1 to 15 - 6.11.14\Slide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D:\JAMBU E FILES FRESH\BE WINNER PPT and PHOTO\Life Mantra - Part 1 Jan 2014\Posted Quotes slide 1 to 15 - 6.11.14\Slide1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D:\JAMBU E FILES FRESH\BE WINNER PPT and PHOTO\Life Mantra - Part 1 Jan 2014\Posted Quotes slide 1 to 15 - 6.11.14\Slide1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JAMBU E FILES FRESH\BE WINNER PPT and PHOTO\Life Mantra - Part 1 Jan 2014\Posted Quotes slide 1 to 15 - 6.11.14\Slide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JAMBU E FILES FRESH\BE WINNER PPT and PHOTO\Life Mantra - Part 1 Jan 2014\Posted Quotes slide 1 to 15 - 6.11.14\Slide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JAMBU E FILES FRESH\BE WINNER PPT and PHOTO\Life Mantra - Part 1 Jan 2014\Posted Quotes slide 1 to 15 - 6.11.14\Slide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:\JAMBU E FILES FRESH\BE WINNER PPT and PHOTO\Life Mantra - Part 1 Jan 2014\Posted Quotes slide 1 to 15 - 6.11.14\Slide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:\JAMBU E FILES FRESH\BE WINNER PPT and PHOTO\Life Mantra - Part 1 Jan 2014\Posted Quotes slide 1 to 15 - 6.11.14\Slide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D:\JAMBU E FILES FRESH\BE WINNER PPT and PHOTO\Life Mantra - Part 1 Jan 2014\Posted Quotes slide 1 to 15 - 6.11.14\Slide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D:\JAMBU E FILES FRESH\BE WINNER PPT and PHOTO\Life Mantra - Part 1 Jan 2014\Posted Quotes slide 1 to 15 - 6.11.14\Slide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D:\JAMBU E FILES FRESH\BE WINNER PPT and PHOTO\Life Mantra - Part 1 Jan 2014\Posted Quotes slide 1 to 15 - 6.11.14\Slide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D:\JAMBU E FILES FRESH\BE WINNER PPT and PHOTO\Life Mantra - Part 1 Jan 2014\Posted Quotes slide 1 to 15 - 6.11.14\Slide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njambunathan</dc:creator>
  <cp:lastModifiedBy>njambunathan</cp:lastModifiedBy>
  <cp:revision>1</cp:revision>
  <dcterms:created xsi:type="dcterms:W3CDTF">2014-11-06T00:26:20Z</dcterms:created>
  <dcterms:modified xsi:type="dcterms:W3CDTF">2014-11-06T00:29:41Z</dcterms:modified>
</cp:coreProperties>
</file>