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64" r:id="rId6"/>
    <p:sldId id="263" r:id="rId7"/>
    <p:sldId id="262" r:id="rId8"/>
  </p:sldIdLst>
  <p:sldSz cx="12192000" cy="6858000"/>
  <p:notesSz cx="6858000" cy="9144000"/>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0000CC"/>
    <a:srgbClr val="99CCFF"/>
    <a:srgbClr val="CCECFF"/>
    <a:srgbClr val="CCFFFF"/>
    <a:srgbClr val="33CCFF"/>
    <a:srgbClr val="66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7" d="100"/>
          <a:sy n="87" d="100"/>
        </p:scale>
        <p:origin x="-451"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ro-RO"/>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p>
            <a:fld id="{6D2D763B-AFA4-4884-B7E0-297A2561FBFD}" type="datetimeFigureOut">
              <a:rPr lang="ro-RO" smtClean="0"/>
              <a:t>06.12.2019</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354117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6D2D763B-AFA4-4884-B7E0-297A2561FBFD}" type="datetimeFigureOut">
              <a:rPr lang="ro-RO" smtClean="0"/>
              <a:t>06.12.2019</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1048695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6D2D763B-AFA4-4884-B7E0-297A2561FBFD}" type="datetimeFigureOut">
              <a:rPr lang="ro-RO" smtClean="0"/>
              <a:t>06.12.2019</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3289237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p>
            <a:fld id="{6D2D763B-AFA4-4884-B7E0-297A2561FBFD}" type="datetimeFigureOut">
              <a:rPr lang="ro-RO" smtClean="0"/>
              <a:t>06.12.2019</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1148914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ro-RO"/>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D2D763B-AFA4-4884-B7E0-297A2561FBFD}" type="datetimeFigureOut">
              <a:rPr lang="ro-RO" smtClean="0"/>
              <a:t>06.12.2019</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530027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4"/>
          <p:cNvSpPr>
            <a:spLocks noGrp="1"/>
          </p:cNvSpPr>
          <p:nvPr>
            <p:ph type="dt" sz="half" idx="10"/>
          </p:nvPr>
        </p:nvSpPr>
        <p:spPr/>
        <p:txBody>
          <a:bodyPr/>
          <a:lstStyle/>
          <a:p>
            <a:fld id="{6D2D763B-AFA4-4884-B7E0-297A2561FBFD}" type="datetimeFigureOut">
              <a:rPr lang="ro-RO" smtClean="0"/>
              <a:t>06.12.2019</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3689949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ro-RO"/>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6"/>
          <p:cNvSpPr>
            <a:spLocks noGrp="1"/>
          </p:cNvSpPr>
          <p:nvPr>
            <p:ph type="dt" sz="half" idx="10"/>
          </p:nvPr>
        </p:nvSpPr>
        <p:spPr/>
        <p:txBody>
          <a:bodyPr/>
          <a:lstStyle/>
          <a:p>
            <a:fld id="{6D2D763B-AFA4-4884-B7E0-297A2561FBFD}" type="datetimeFigureOut">
              <a:rPr lang="ro-RO" smtClean="0"/>
              <a:t>06.12.2019</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3986436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2"/>
          <p:cNvSpPr>
            <a:spLocks noGrp="1"/>
          </p:cNvSpPr>
          <p:nvPr>
            <p:ph type="dt" sz="half" idx="10"/>
          </p:nvPr>
        </p:nvSpPr>
        <p:spPr/>
        <p:txBody>
          <a:bodyPr/>
          <a:lstStyle/>
          <a:p>
            <a:fld id="{6D2D763B-AFA4-4884-B7E0-297A2561FBFD}" type="datetimeFigureOut">
              <a:rPr lang="ro-RO" smtClean="0"/>
              <a:t>06.12.2019</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2246655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2D763B-AFA4-4884-B7E0-297A2561FBFD}" type="datetimeFigureOut">
              <a:rPr lang="ro-RO" smtClean="0"/>
              <a:t>06.12.2019</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7096493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ro-RO"/>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2D763B-AFA4-4884-B7E0-297A2561FBFD}" type="datetimeFigureOut">
              <a:rPr lang="ro-RO" smtClean="0"/>
              <a:t>06.12.2019</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1436372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ro-RO"/>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2D763B-AFA4-4884-B7E0-297A2561FBFD}" type="datetimeFigureOut">
              <a:rPr lang="ro-RO" smtClean="0"/>
              <a:t>06.12.2019</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F8DB05DD-45F2-48B0-B539-63AA9CF2D83B}" type="slidenum">
              <a:rPr lang="ro-RO" smtClean="0"/>
              <a:t>‹#›</a:t>
            </a:fld>
            <a:endParaRPr lang="ro-RO"/>
          </a:p>
        </p:txBody>
      </p:sp>
    </p:spTree>
    <p:extLst>
      <p:ext uri="{BB962C8B-B14F-4D97-AF65-F5344CB8AC3E}">
        <p14:creationId xmlns:p14="http://schemas.microsoft.com/office/powerpoint/2010/main" val="1195739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ro-RO"/>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2D763B-AFA4-4884-B7E0-297A2561FBFD}" type="datetimeFigureOut">
              <a:rPr lang="ro-RO" smtClean="0"/>
              <a:t>06.12.2019</a:t>
            </a:fld>
            <a:endParaRPr lang="ro-R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DB05DD-45F2-48B0-B539-63AA9CF2D83B}" type="slidenum">
              <a:rPr lang="ro-RO" smtClean="0"/>
              <a:t>‹#›</a:t>
            </a:fld>
            <a:endParaRPr lang="ro-RO"/>
          </a:p>
        </p:txBody>
      </p:sp>
    </p:spTree>
    <p:extLst>
      <p:ext uri="{BB962C8B-B14F-4D97-AF65-F5344CB8AC3E}">
        <p14:creationId xmlns:p14="http://schemas.microsoft.com/office/powerpoint/2010/main" val="18389309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3267" y="1216188"/>
            <a:ext cx="6672476" cy="4752646"/>
          </a:xfrm>
          <a:prstGeom prst="rect">
            <a:avLst/>
          </a:prstGeom>
        </p:spPr>
      </p:pic>
      <p:sp>
        <p:nvSpPr>
          <p:cNvPr id="17" name="Rectangle 16"/>
          <p:cNvSpPr/>
          <p:nvPr/>
        </p:nvSpPr>
        <p:spPr>
          <a:xfrm>
            <a:off x="9167147" y="259837"/>
            <a:ext cx="916816" cy="8847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err="1" smtClean="0">
                <a:solidFill>
                  <a:schemeClr val="tx1"/>
                </a:solidFill>
              </a:rPr>
              <a:t>Sigla</a:t>
            </a:r>
            <a:r>
              <a:rPr lang="en-GB" dirty="0" smtClean="0">
                <a:solidFill>
                  <a:schemeClr val="tx1"/>
                </a:solidFill>
              </a:rPr>
              <a:t> ISJ</a:t>
            </a:r>
            <a:endParaRPr lang="en-GB" dirty="0">
              <a:solidFill>
                <a:schemeClr val="tx1"/>
              </a:solidFill>
            </a:endParaRPr>
          </a:p>
        </p:txBody>
      </p:sp>
      <p:sp>
        <p:nvSpPr>
          <p:cNvPr id="23" name="Rectangle 22"/>
          <p:cNvSpPr/>
          <p:nvPr/>
        </p:nvSpPr>
        <p:spPr>
          <a:xfrm>
            <a:off x="10992805" y="220725"/>
            <a:ext cx="918780" cy="962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err="1" smtClean="0">
                <a:solidFill>
                  <a:schemeClr val="tx1"/>
                </a:solidFill>
              </a:rPr>
              <a:t>Sigla</a:t>
            </a:r>
            <a:r>
              <a:rPr lang="en-GB" dirty="0" smtClean="0">
                <a:solidFill>
                  <a:schemeClr val="tx1"/>
                </a:solidFill>
              </a:rPr>
              <a:t> </a:t>
            </a:r>
            <a:r>
              <a:rPr lang="en-GB" dirty="0" err="1" smtClean="0">
                <a:solidFill>
                  <a:schemeClr val="tx1"/>
                </a:solidFill>
              </a:rPr>
              <a:t>Scolii</a:t>
            </a:r>
            <a:endParaRPr lang="en-GB" dirty="0">
              <a:solidFill>
                <a:schemeClr val="tx1"/>
              </a:solidFill>
            </a:endParaRPr>
          </a:p>
        </p:txBody>
      </p:sp>
      <p:sp>
        <p:nvSpPr>
          <p:cNvPr id="20" name="Rectangle 19"/>
          <p:cNvSpPr/>
          <p:nvPr/>
        </p:nvSpPr>
        <p:spPr>
          <a:xfrm>
            <a:off x="2666070" y="6042775"/>
            <a:ext cx="7217425" cy="646331"/>
          </a:xfrm>
          <a:prstGeom prst="rect">
            <a:avLst/>
          </a:prstGeom>
          <a:noFill/>
        </p:spPr>
        <p:txBody>
          <a:bodyPr wrap="none" lIns="91440" tIns="45720" rIns="91440" bIns="45720">
            <a:spAutoFit/>
          </a:bodyPr>
          <a:lstStyle/>
          <a:p>
            <a:pPr algn="ctr"/>
            <a:r>
              <a:rPr lang="en-US" sz="3600" b="1" cap="none" spc="0" dirty="0" smtClean="0">
                <a:ln w="10541" cmpd="sng">
                  <a:solidFill>
                    <a:schemeClr val="accent1">
                      <a:shade val="88000"/>
                      <a:satMod val="110000"/>
                    </a:schemeClr>
                  </a:solidFill>
                  <a:prstDash val="solid"/>
                </a:ln>
                <a:gradFill flip="none" rotWithShape="1">
                  <a:gsLst>
                    <a:gs pos="12500">
                      <a:srgbClr val="1C9A7C"/>
                    </a:gs>
                    <a:gs pos="0">
                      <a:srgbClr val="33CC33">
                        <a:lumMod val="46000"/>
                      </a:srgbClr>
                    </a:gs>
                    <a:gs pos="45000">
                      <a:srgbClr val="21D6E0"/>
                    </a:gs>
                    <a:gs pos="62000">
                      <a:srgbClr val="0087E6"/>
                    </a:gs>
                    <a:gs pos="100000">
                      <a:srgbClr val="0000CC"/>
                    </a:gs>
                  </a:gsLst>
                  <a:path path="circle">
                    <a:fillToRect l="100000" t="100000"/>
                  </a:path>
                  <a:tileRect r="-100000" b="-100000"/>
                </a:gradFill>
                <a:effectLst/>
              </a:rPr>
              <a:t>ZIUA INTERNA</a:t>
            </a:r>
            <a:r>
              <a:rPr lang="ro-RO" sz="3600" b="1" cap="none" spc="0" dirty="0" smtClean="0">
                <a:ln w="10541" cmpd="sng">
                  <a:solidFill>
                    <a:schemeClr val="accent1">
                      <a:shade val="88000"/>
                      <a:satMod val="110000"/>
                    </a:schemeClr>
                  </a:solidFill>
                  <a:prstDash val="solid"/>
                </a:ln>
                <a:gradFill flip="none" rotWithShape="1">
                  <a:gsLst>
                    <a:gs pos="12500">
                      <a:srgbClr val="1C9A7C"/>
                    </a:gs>
                    <a:gs pos="0">
                      <a:srgbClr val="33CC33">
                        <a:lumMod val="46000"/>
                      </a:srgbClr>
                    </a:gs>
                    <a:gs pos="45000">
                      <a:srgbClr val="21D6E0"/>
                    </a:gs>
                    <a:gs pos="62000">
                      <a:srgbClr val="0087E6"/>
                    </a:gs>
                    <a:gs pos="100000">
                      <a:srgbClr val="0000CC"/>
                    </a:gs>
                  </a:gsLst>
                  <a:path path="circle">
                    <a:fillToRect l="100000" t="100000"/>
                  </a:path>
                  <a:tileRect r="-100000" b="-100000"/>
                </a:gradFill>
                <a:effectLst/>
              </a:rPr>
              <a:t>Ţ</a:t>
            </a:r>
            <a:r>
              <a:rPr lang="en-US" sz="3600" b="1" cap="none" spc="0" dirty="0" smtClean="0">
                <a:ln w="10541" cmpd="sng">
                  <a:solidFill>
                    <a:schemeClr val="accent1">
                      <a:shade val="88000"/>
                      <a:satMod val="110000"/>
                    </a:schemeClr>
                  </a:solidFill>
                  <a:prstDash val="solid"/>
                </a:ln>
                <a:gradFill flip="none" rotWithShape="1">
                  <a:gsLst>
                    <a:gs pos="12500">
                      <a:srgbClr val="1C9A7C"/>
                    </a:gs>
                    <a:gs pos="0">
                      <a:srgbClr val="33CC33">
                        <a:lumMod val="46000"/>
                      </a:srgbClr>
                    </a:gs>
                    <a:gs pos="45000">
                      <a:srgbClr val="21D6E0"/>
                    </a:gs>
                    <a:gs pos="62000">
                      <a:srgbClr val="0087E6"/>
                    </a:gs>
                    <a:gs pos="100000">
                      <a:srgbClr val="0000CC"/>
                    </a:gs>
                  </a:gsLst>
                  <a:path path="circle">
                    <a:fillToRect l="100000" t="100000"/>
                  </a:path>
                  <a:tileRect r="-100000" b="-100000"/>
                </a:gradFill>
                <a:effectLst/>
              </a:rPr>
              <a:t>IONAL</a:t>
            </a:r>
            <a:r>
              <a:rPr lang="ro-RO" sz="3600" b="1" dirty="0">
                <a:ln w="10541" cmpd="sng">
                  <a:solidFill>
                    <a:schemeClr val="accent1">
                      <a:shade val="88000"/>
                      <a:satMod val="110000"/>
                    </a:schemeClr>
                  </a:solidFill>
                  <a:prstDash val="solid"/>
                </a:ln>
                <a:gradFill flip="none" rotWithShape="1">
                  <a:gsLst>
                    <a:gs pos="12500">
                      <a:srgbClr val="1C9A7C"/>
                    </a:gs>
                    <a:gs pos="0">
                      <a:srgbClr val="33CC33">
                        <a:lumMod val="46000"/>
                      </a:srgbClr>
                    </a:gs>
                    <a:gs pos="45000">
                      <a:srgbClr val="21D6E0"/>
                    </a:gs>
                    <a:gs pos="62000">
                      <a:srgbClr val="0087E6"/>
                    </a:gs>
                    <a:gs pos="100000">
                      <a:srgbClr val="0000CC"/>
                    </a:gs>
                  </a:gsLst>
                  <a:path path="circle">
                    <a:fillToRect l="100000" t="100000"/>
                  </a:path>
                  <a:tileRect r="-100000" b="-100000"/>
                </a:gradFill>
              </a:rPr>
              <a:t>Ă</a:t>
            </a:r>
            <a:r>
              <a:rPr lang="en-US" sz="3600" b="1" cap="none" spc="0" dirty="0" smtClean="0">
                <a:ln w="10541" cmpd="sng">
                  <a:solidFill>
                    <a:schemeClr val="accent1">
                      <a:shade val="88000"/>
                      <a:satMod val="110000"/>
                    </a:schemeClr>
                  </a:solidFill>
                  <a:prstDash val="solid"/>
                </a:ln>
                <a:gradFill flip="none" rotWithShape="1">
                  <a:gsLst>
                    <a:gs pos="12500">
                      <a:srgbClr val="1C9A7C"/>
                    </a:gs>
                    <a:gs pos="0">
                      <a:srgbClr val="33CC33">
                        <a:lumMod val="46000"/>
                      </a:srgbClr>
                    </a:gs>
                    <a:gs pos="45000">
                      <a:srgbClr val="21D6E0"/>
                    </a:gs>
                    <a:gs pos="62000">
                      <a:srgbClr val="0087E6"/>
                    </a:gs>
                    <a:gs pos="100000">
                      <a:srgbClr val="0000CC"/>
                    </a:gs>
                  </a:gsLst>
                  <a:path path="circle">
                    <a:fillToRect l="100000" t="100000"/>
                  </a:path>
                  <a:tileRect r="-100000" b="-100000"/>
                </a:gradFill>
                <a:effectLst/>
              </a:rPr>
              <a:t> A MUNTELUI</a:t>
            </a:r>
            <a:endParaRPr lang="en-US" sz="3600" b="1" cap="none" spc="0" dirty="0">
              <a:ln w="10541" cmpd="sng">
                <a:solidFill>
                  <a:schemeClr val="accent1">
                    <a:shade val="88000"/>
                    <a:satMod val="110000"/>
                  </a:schemeClr>
                </a:solidFill>
                <a:prstDash val="solid"/>
              </a:ln>
              <a:gradFill flip="none" rotWithShape="1">
                <a:gsLst>
                  <a:gs pos="12500">
                    <a:srgbClr val="1C9A7C"/>
                  </a:gs>
                  <a:gs pos="0">
                    <a:srgbClr val="33CC33">
                      <a:lumMod val="46000"/>
                    </a:srgbClr>
                  </a:gs>
                  <a:gs pos="45000">
                    <a:srgbClr val="21D6E0"/>
                  </a:gs>
                  <a:gs pos="62000">
                    <a:srgbClr val="0087E6"/>
                  </a:gs>
                  <a:gs pos="100000">
                    <a:srgbClr val="0000CC"/>
                  </a:gs>
                </a:gsLst>
                <a:path path="circle">
                  <a:fillToRect l="100000" t="100000"/>
                </a:path>
                <a:tileRect r="-100000" b="-100000"/>
              </a:gradFill>
              <a:effectLst/>
            </a:endParaRPr>
          </a:p>
        </p:txBody>
      </p:sp>
      <p:sp>
        <p:nvSpPr>
          <p:cNvPr id="29" name="Rectangle 28"/>
          <p:cNvSpPr/>
          <p:nvPr/>
        </p:nvSpPr>
        <p:spPr>
          <a:xfrm>
            <a:off x="1" y="0"/>
            <a:ext cx="12183908" cy="1183677"/>
          </a:xfrm>
          <a:prstGeom prst="rect">
            <a:avLst/>
          </a:prstGeom>
          <a:noFill/>
          <a:ln>
            <a:solidFill>
              <a:srgbClr val="0000C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p:cNvGrpSpPr/>
          <p:nvPr/>
        </p:nvGrpSpPr>
        <p:grpSpPr>
          <a:xfrm>
            <a:off x="675680" y="243841"/>
            <a:ext cx="7582627" cy="916720"/>
            <a:chOff x="675680" y="243841"/>
            <a:chExt cx="7582627" cy="91672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1319" y="349509"/>
              <a:ext cx="786988" cy="705385"/>
            </a:xfrm>
            <a:prstGeom prst="rect">
              <a:avLst/>
            </a:prstGeom>
            <a:solidFill>
              <a:schemeClr val="bg1"/>
            </a:solidFill>
          </p:spPr>
        </p:pic>
        <p:pic>
          <p:nvPicPr>
            <p:cNvPr id="1026" name="Picture 2" descr="C:\Users\EMB\AppData\Local\Temp\7zO8BA16D1B\Logo UB vertical COLOR limba roman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680" y="243841"/>
              <a:ext cx="842005" cy="916720"/>
            </a:xfrm>
            <a:prstGeom prst="rect">
              <a:avLst/>
            </a:prstGeom>
            <a:solidFill>
              <a:schemeClr val="bg1"/>
            </a:solidFill>
            <a:extLst/>
          </p:spPr>
        </p:pic>
        <p:pic>
          <p:nvPicPr>
            <p:cNvPr id="1027" name="Picture 3" descr="D:\Documents\antete\SIGLACARTED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24315" y="385237"/>
              <a:ext cx="788950" cy="633928"/>
            </a:xfrm>
            <a:prstGeom prst="rect">
              <a:avLst/>
            </a:prstGeom>
            <a:solidFill>
              <a:schemeClr val="bg1"/>
            </a:solidFill>
            <a:extLst/>
          </p:spPr>
        </p:pic>
        <p:pic>
          <p:nvPicPr>
            <p:cNvPr id="1032" name="Picture 8" descr="No photo description availabl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933" t="15895" r="5213" b="20286"/>
            <a:stretch/>
          </p:blipFill>
          <p:spPr bwMode="auto">
            <a:xfrm>
              <a:off x="2426525" y="369759"/>
              <a:ext cx="788950" cy="664885"/>
            </a:xfrm>
            <a:prstGeom prst="rect">
              <a:avLst/>
            </a:prstGeom>
            <a:solidFill>
              <a:schemeClr val="bg1"/>
            </a:solidFill>
            <a:extLst/>
          </p:spPr>
        </p:pic>
        <p:pic>
          <p:nvPicPr>
            <p:cNvPr id="1033" name="Picture 9" descr="D:\Documents\antete\sigla S4C.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22105" y="429547"/>
              <a:ext cx="740374" cy="545308"/>
            </a:xfrm>
            <a:prstGeom prst="rect">
              <a:avLst/>
            </a:prstGeom>
            <a:solidFill>
              <a:schemeClr val="bg1"/>
            </a:solidFill>
            <a:extLst/>
          </p:spPr>
        </p:pic>
      </p:grpSp>
    </p:spTree>
    <p:extLst>
      <p:ext uri="{BB962C8B-B14F-4D97-AF65-F5344CB8AC3E}">
        <p14:creationId xmlns:p14="http://schemas.microsoft.com/office/powerpoint/2010/main" val="37672239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18"/>
          <p:cNvSpPr/>
          <p:nvPr/>
        </p:nvSpPr>
        <p:spPr>
          <a:xfrm>
            <a:off x="-48270" y="3548961"/>
            <a:ext cx="12284320" cy="2799557"/>
          </a:xfrm>
          <a:custGeom>
            <a:avLst/>
            <a:gdLst>
              <a:gd name="connsiteX0" fmla="*/ 64736 w 12284320"/>
              <a:gd name="connsiteY0" fmla="*/ 23989 h 2799557"/>
              <a:gd name="connsiteX1" fmla="*/ 97104 w 12284320"/>
              <a:gd name="connsiteY1" fmla="*/ 64449 h 2799557"/>
              <a:gd name="connsiteX2" fmla="*/ 113288 w 12284320"/>
              <a:gd name="connsiteY2" fmla="*/ 80634 h 2799557"/>
              <a:gd name="connsiteX3" fmla="*/ 145656 w 12284320"/>
              <a:gd name="connsiteY3" fmla="*/ 129186 h 2799557"/>
              <a:gd name="connsiteX4" fmla="*/ 161840 w 12284320"/>
              <a:gd name="connsiteY4" fmla="*/ 153462 h 2799557"/>
              <a:gd name="connsiteX5" fmla="*/ 186116 w 12284320"/>
              <a:gd name="connsiteY5" fmla="*/ 169646 h 2799557"/>
              <a:gd name="connsiteX6" fmla="*/ 218485 w 12284320"/>
              <a:gd name="connsiteY6" fmla="*/ 242474 h 2799557"/>
              <a:gd name="connsiteX7" fmla="*/ 242761 w 12284320"/>
              <a:gd name="connsiteY7" fmla="*/ 266750 h 2799557"/>
              <a:gd name="connsiteX8" fmla="*/ 258945 w 12284320"/>
              <a:gd name="connsiteY8" fmla="*/ 291026 h 2799557"/>
              <a:gd name="connsiteX9" fmla="*/ 291313 w 12284320"/>
              <a:gd name="connsiteY9" fmla="*/ 331487 h 2799557"/>
              <a:gd name="connsiteX10" fmla="*/ 307497 w 12284320"/>
              <a:gd name="connsiteY10" fmla="*/ 380039 h 2799557"/>
              <a:gd name="connsiteX11" fmla="*/ 315589 w 12284320"/>
              <a:gd name="connsiteY11" fmla="*/ 404315 h 2799557"/>
              <a:gd name="connsiteX12" fmla="*/ 339865 w 12284320"/>
              <a:gd name="connsiteY12" fmla="*/ 452867 h 2799557"/>
              <a:gd name="connsiteX13" fmla="*/ 331773 w 12284320"/>
              <a:gd name="connsiteY13" fmla="*/ 566156 h 2799557"/>
              <a:gd name="connsiteX14" fmla="*/ 323681 w 12284320"/>
              <a:gd name="connsiteY14" fmla="*/ 622800 h 2799557"/>
              <a:gd name="connsiteX15" fmla="*/ 331773 w 12284320"/>
              <a:gd name="connsiteY15" fmla="*/ 736088 h 2799557"/>
              <a:gd name="connsiteX16" fmla="*/ 364141 w 12284320"/>
              <a:gd name="connsiteY16" fmla="*/ 808917 h 2799557"/>
              <a:gd name="connsiteX17" fmla="*/ 404601 w 12284320"/>
              <a:gd name="connsiteY17" fmla="*/ 873653 h 2799557"/>
              <a:gd name="connsiteX18" fmla="*/ 436970 w 12284320"/>
              <a:gd name="connsiteY18" fmla="*/ 906021 h 2799557"/>
              <a:gd name="connsiteX19" fmla="*/ 477430 w 12284320"/>
              <a:gd name="connsiteY19" fmla="*/ 938389 h 2799557"/>
              <a:gd name="connsiteX20" fmla="*/ 590718 w 12284320"/>
              <a:gd name="connsiteY20" fmla="*/ 930297 h 2799557"/>
              <a:gd name="connsiteX21" fmla="*/ 639270 w 12284320"/>
              <a:gd name="connsiteY21" fmla="*/ 906021 h 2799557"/>
              <a:gd name="connsiteX22" fmla="*/ 663547 w 12284320"/>
              <a:gd name="connsiteY22" fmla="*/ 897929 h 2799557"/>
              <a:gd name="connsiteX23" fmla="*/ 752559 w 12284320"/>
              <a:gd name="connsiteY23" fmla="*/ 906021 h 2799557"/>
              <a:gd name="connsiteX24" fmla="*/ 776835 w 12284320"/>
              <a:gd name="connsiteY24" fmla="*/ 922205 h 2799557"/>
              <a:gd name="connsiteX25" fmla="*/ 817295 w 12284320"/>
              <a:gd name="connsiteY25" fmla="*/ 970757 h 2799557"/>
              <a:gd name="connsiteX26" fmla="*/ 857755 w 12284320"/>
              <a:gd name="connsiteY26" fmla="*/ 1019310 h 2799557"/>
              <a:gd name="connsiteX27" fmla="*/ 890124 w 12284320"/>
              <a:gd name="connsiteY27" fmla="*/ 1011218 h 2799557"/>
              <a:gd name="connsiteX28" fmla="*/ 914400 w 12284320"/>
              <a:gd name="connsiteY28" fmla="*/ 962665 h 2799557"/>
              <a:gd name="connsiteX29" fmla="*/ 962952 w 12284320"/>
              <a:gd name="connsiteY29" fmla="*/ 922205 h 2799557"/>
              <a:gd name="connsiteX30" fmla="*/ 987228 w 12284320"/>
              <a:gd name="connsiteY30" fmla="*/ 930297 h 2799557"/>
              <a:gd name="connsiteX31" fmla="*/ 995320 w 12284320"/>
              <a:gd name="connsiteY31" fmla="*/ 954573 h 2799557"/>
              <a:gd name="connsiteX32" fmla="*/ 1011504 w 12284320"/>
              <a:gd name="connsiteY32" fmla="*/ 986941 h 2799557"/>
              <a:gd name="connsiteX33" fmla="*/ 1051964 w 12284320"/>
              <a:gd name="connsiteY33" fmla="*/ 1027402 h 2799557"/>
              <a:gd name="connsiteX34" fmla="*/ 1068148 w 12284320"/>
              <a:gd name="connsiteY34" fmla="*/ 1051678 h 2799557"/>
              <a:gd name="connsiteX35" fmla="*/ 1092424 w 12284320"/>
              <a:gd name="connsiteY35" fmla="*/ 1059770 h 2799557"/>
              <a:gd name="connsiteX36" fmla="*/ 1116701 w 12284320"/>
              <a:gd name="connsiteY36" fmla="*/ 1051678 h 2799557"/>
              <a:gd name="connsiteX37" fmla="*/ 1197621 w 12284320"/>
              <a:gd name="connsiteY37" fmla="*/ 978849 h 2799557"/>
              <a:gd name="connsiteX38" fmla="*/ 1221897 w 12284320"/>
              <a:gd name="connsiteY38" fmla="*/ 954573 h 2799557"/>
              <a:gd name="connsiteX39" fmla="*/ 1270449 w 12284320"/>
              <a:gd name="connsiteY39" fmla="*/ 930297 h 2799557"/>
              <a:gd name="connsiteX40" fmla="*/ 1399922 w 12284320"/>
              <a:gd name="connsiteY40" fmla="*/ 938389 h 2799557"/>
              <a:gd name="connsiteX41" fmla="*/ 1440382 w 12284320"/>
              <a:gd name="connsiteY41" fmla="*/ 954573 h 2799557"/>
              <a:gd name="connsiteX42" fmla="*/ 1464658 w 12284320"/>
              <a:gd name="connsiteY42" fmla="*/ 962665 h 2799557"/>
              <a:gd name="connsiteX43" fmla="*/ 1488934 w 12284320"/>
              <a:gd name="connsiteY43" fmla="*/ 978849 h 2799557"/>
              <a:gd name="connsiteX44" fmla="*/ 1553670 w 12284320"/>
              <a:gd name="connsiteY44" fmla="*/ 995034 h 2799557"/>
              <a:gd name="connsiteX45" fmla="*/ 1577947 w 12284320"/>
              <a:gd name="connsiteY45" fmla="*/ 1011218 h 2799557"/>
              <a:gd name="connsiteX46" fmla="*/ 1618407 w 12284320"/>
              <a:gd name="connsiteY46" fmla="*/ 1027402 h 2799557"/>
              <a:gd name="connsiteX47" fmla="*/ 1642683 w 12284320"/>
              <a:gd name="connsiteY47" fmla="*/ 1051678 h 2799557"/>
              <a:gd name="connsiteX48" fmla="*/ 1675051 w 12284320"/>
              <a:gd name="connsiteY48" fmla="*/ 1059770 h 2799557"/>
              <a:gd name="connsiteX49" fmla="*/ 1699327 w 12284320"/>
              <a:gd name="connsiteY49" fmla="*/ 1067862 h 2799557"/>
              <a:gd name="connsiteX50" fmla="*/ 1747879 w 12284320"/>
              <a:gd name="connsiteY50" fmla="*/ 1100230 h 2799557"/>
              <a:gd name="connsiteX51" fmla="*/ 1772155 w 12284320"/>
              <a:gd name="connsiteY51" fmla="*/ 1116414 h 2799557"/>
              <a:gd name="connsiteX52" fmla="*/ 1796432 w 12284320"/>
              <a:gd name="connsiteY52" fmla="*/ 1124506 h 2799557"/>
              <a:gd name="connsiteX53" fmla="*/ 1820708 w 12284320"/>
              <a:gd name="connsiteY53" fmla="*/ 1116414 h 2799557"/>
              <a:gd name="connsiteX54" fmla="*/ 1861168 w 12284320"/>
              <a:gd name="connsiteY54" fmla="*/ 1059770 h 2799557"/>
              <a:gd name="connsiteX55" fmla="*/ 1869260 w 12284320"/>
              <a:gd name="connsiteY55" fmla="*/ 1035494 h 2799557"/>
              <a:gd name="connsiteX56" fmla="*/ 1901628 w 12284320"/>
              <a:gd name="connsiteY56" fmla="*/ 986941 h 2799557"/>
              <a:gd name="connsiteX57" fmla="*/ 1917812 w 12284320"/>
              <a:gd name="connsiteY57" fmla="*/ 962665 h 2799557"/>
              <a:gd name="connsiteX58" fmla="*/ 1942088 w 12284320"/>
              <a:gd name="connsiteY58" fmla="*/ 954573 h 2799557"/>
              <a:gd name="connsiteX59" fmla="*/ 1958272 w 12284320"/>
              <a:gd name="connsiteY59" fmla="*/ 978849 h 2799557"/>
              <a:gd name="connsiteX60" fmla="*/ 1982548 w 12284320"/>
              <a:gd name="connsiteY60" fmla="*/ 986941 h 2799557"/>
              <a:gd name="connsiteX61" fmla="*/ 1990640 w 12284320"/>
              <a:gd name="connsiteY61" fmla="*/ 1011218 h 2799557"/>
              <a:gd name="connsiteX62" fmla="*/ 2047285 w 12284320"/>
              <a:gd name="connsiteY62" fmla="*/ 1075954 h 2799557"/>
              <a:gd name="connsiteX63" fmla="*/ 2063469 w 12284320"/>
              <a:gd name="connsiteY63" fmla="*/ 1100230 h 2799557"/>
              <a:gd name="connsiteX64" fmla="*/ 2095837 w 12284320"/>
              <a:gd name="connsiteY64" fmla="*/ 1084046 h 2799557"/>
              <a:gd name="connsiteX65" fmla="*/ 2112021 w 12284320"/>
              <a:gd name="connsiteY65" fmla="*/ 1059770 h 2799557"/>
              <a:gd name="connsiteX66" fmla="*/ 2136297 w 12284320"/>
              <a:gd name="connsiteY66" fmla="*/ 1027402 h 2799557"/>
              <a:gd name="connsiteX67" fmla="*/ 2192941 w 12284320"/>
              <a:gd name="connsiteY67" fmla="*/ 995034 h 2799557"/>
              <a:gd name="connsiteX68" fmla="*/ 2209125 w 12284320"/>
              <a:gd name="connsiteY68" fmla="*/ 978849 h 2799557"/>
              <a:gd name="connsiteX69" fmla="*/ 2257678 w 12284320"/>
              <a:gd name="connsiteY69" fmla="*/ 962665 h 2799557"/>
              <a:gd name="connsiteX70" fmla="*/ 2281954 w 12284320"/>
              <a:gd name="connsiteY70" fmla="*/ 954573 h 2799557"/>
              <a:gd name="connsiteX71" fmla="*/ 2306230 w 12284320"/>
              <a:gd name="connsiteY71" fmla="*/ 946481 h 2799557"/>
              <a:gd name="connsiteX72" fmla="*/ 2330506 w 12284320"/>
              <a:gd name="connsiteY72" fmla="*/ 930297 h 2799557"/>
              <a:gd name="connsiteX73" fmla="*/ 2379058 w 12284320"/>
              <a:gd name="connsiteY73" fmla="*/ 938389 h 2799557"/>
              <a:gd name="connsiteX74" fmla="*/ 2443794 w 12284320"/>
              <a:gd name="connsiteY74" fmla="*/ 1003126 h 2799557"/>
              <a:gd name="connsiteX75" fmla="*/ 2451886 w 12284320"/>
              <a:gd name="connsiteY75" fmla="*/ 1027402 h 2799557"/>
              <a:gd name="connsiteX76" fmla="*/ 2524715 w 12284320"/>
              <a:gd name="connsiteY76" fmla="*/ 1092138 h 2799557"/>
              <a:gd name="connsiteX77" fmla="*/ 2565175 w 12284320"/>
              <a:gd name="connsiteY77" fmla="*/ 1132598 h 2799557"/>
              <a:gd name="connsiteX78" fmla="*/ 2589451 w 12284320"/>
              <a:gd name="connsiteY78" fmla="*/ 1164966 h 2799557"/>
              <a:gd name="connsiteX79" fmla="*/ 2605635 w 12284320"/>
              <a:gd name="connsiteY79" fmla="*/ 1189242 h 2799557"/>
              <a:gd name="connsiteX80" fmla="*/ 2646095 w 12284320"/>
              <a:gd name="connsiteY80" fmla="*/ 1229703 h 2799557"/>
              <a:gd name="connsiteX81" fmla="*/ 2686555 w 12284320"/>
              <a:gd name="connsiteY81" fmla="*/ 1213518 h 2799557"/>
              <a:gd name="connsiteX82" fmla="*/ 2710832 w 12284320"/>
              <a:gd name="connsiteY82" fmla="*/ 1189242 h 2799557"/>
              <a:gd name="connsiteX83" fmla="*/ 2743200 w 12284320"/>
              <a:gd name="connsiteY83" fmla="*/ 1164966 h 2799557"/>
              <a:gd name="connsiteX84" fmla="*/ 2791752 w 12284320"/>
              <a:gd name="connsiteY84" fmla="*/ 1067862 h 2799557"/>
              <a:gd name="connsiteX85" fmla="*/ 2840304 w 12284320"/>
              <a:gd name="connsiteY85" fmla="*/ 1011218 h 2799557"/>
              <a:gd name="connsiteX86" fmla="*/ 2872672 w 12284320"/>
              <a:gd name="connsiteY86" fmla="*/ 946481 h 2799557"/>
              <a:gd name="connsiteX87" fmla="*/ 2921224 w 12284320"/>
              <a:gd name="connsiteY87" fmla="*/ 914113 h 2799557"/>
              <a:gd name="connsiteX88" fmla="*/ 2985961 w 12284320"/>
              <a:gd name="connsiteY88" fmla="*/ 962665 h 2799557"/>
              <a:gd name="connsiteX89" fmla="*/ 3010237 w 12284320"/>
              <a:gd name="connsiteY89" fmla="*/ 978849 h 2799557"/>
              <a:gd name="connsiteX90" fmla="*/ 3058789 w 12284320"/>
              <a:gd name="connsiteY90" fmla="*/ 1027402 h 2799557"/>
              <a:gd name="connsiteX91" fmla="*/ 3131617 w 12284320"/>
              <a:gd name="connsiteY91" fmla="*/ 1100230 h 2799557"/>
              <a:gd name="connsiteX92" fmla="*/ 3180170 w 12284320"/>
              <a:gd name="connsiteY92" fmla="*/ 1148782 h 2799557"/>
              <a:gd name="connsiteX93" fmla="*/ 3204446 w 12284320"/>
              <a:gd name="connsiteY93" fmla="*/ 1164966 h 2799557"/>
              <a:gd name="connsiteX94" fmla="*/ 3236814 w 12284320"/>
              <a:gd name="connsiteY94" fmla="*/ 1189242 h 2799557"/>
              <a:gd name="connsiteX95" fmla="*/ 3261090 w 12284320"/>
              <a:gd name="connsiteY95" fmla="*/ 1197334 h 2799557"/>
              <a:gd name="connsiteX96" fmla="*/ 3285366 w 12284320"/>
              <a:gd name="connsiteY96" fmla="*/ 1213518 h 2799557"/>
              <a:gd name="connsiteX97" fmla="*/ 3374378 w 12284320"/>
              <a:gd name="connsiteY97" fmla="*/ 1205426 h 2799557"/>
              <a:gd name="connsiteX98" fmla="*/ 3439115 w 12284320"/>
              <a:gd name="connsiteY98" fmla="*/ 1181150 h 2799557"/>
              <a:gd name="connsiteX99" fmla="*/ 3463391 w 12284320"/>
              <a:gd name="connsiteY99" fmla="*/ 1173058 h 2799557"/>
              <a:gd name="connsiteX100" fmla="*/ 3495759 w 12284320"/>
              <a:gd name="connsiteY100" fmla="*/ 1156874 h 2799557"/>
              <a:gd name="connsiteX101" fmla="*/ 3528127 w 12284320"/>
              <a:gd name="connsiteY101" fmla="*/ 1148782 h 2799557"/>
              <a:gd name="connsiteX102" fmla="*/ 3600955 w 12284320"/>
              <a:gd name="connsiteY102" fmla="*/ 1100230 h 2799557"/>
              <a:gd name="connsiteX103" fmla="*/ 3633324 w 12284320"/>
              <a:gd name="connsiteY103" fmla="*/ 1084046 h 2799557"/>
              <a:gd name="connsiteX104" fmla="*/ 3673784 w 12284320"/>
              <a:gd name="connsiteY104" fmla="*/ 1051678 h 2799557"/>
              <a:gd name="connsiteX105" fmla="*/ 3698060 w 12284320"/>
              <a:gd name="connsiteY105" fmla="*/ 1027402 h 2799557"/>
              <a:gd name="connsiteX106" fmla="*/ 3730428 w 12284320"/>
              <a:gd name="connsiteY106" fmla="*/ 1011218 h 2799557"/>
              <a:gd name="connsiteX107" fmla="*/ 3754704 w 12284320"/>
              <a:gd name="connsiteY107" fmla="*/ 995034 h 2799557"/>
              <a:gd name="connsiteX108" fmla="*/ 3795164 w 12284320"/>
              <a:gd name="connsiteY108" fmla="*/ 978849 h 2799557"/>
              <a:gd name="connsiteX109" fmla="*/ 3876085 w 12284320"/>
              <a:gd name="connsiteY109" fmla="*/ 954573 h 2799557"/>
              <a:gd name="connsiteX110" fmla="*/ 4167398 w 12284320"/>
              <a:gd name="connsiteY110" fmla="*/ 978849 h 2799557"/>
              <a:gd name="connsiteX111" fmla="*/ 4215950 w 12284320"/>
              <a:gd name="connsiteY111" fmla="*/ 995034 h 2799557"/>
              <a:gd name="connsiteX112" fmla="*/ 4313055 w 12284320"/>
              <a:gd name="connsiteY112" fmla="*/ 1011218 h 2799557"/>
              <a:gd name="connsiteX113" fmla="*/ 4450619 w 12284320"/>
              <a:gd name="connsiteY113" fmla="*/ 995034 h 2799557"/>
              <a:gd name="connsiteX114" fmla="*/ 4531540 w 12284320"/>
              <a:gd name="connsiteY114" fmla="*/ 978849 h 2799557"/>
              <a:gd name="connsiteX115" fmla="*/ 4572000 w 12284320"/>
              <a:gd name="connsiteY115" fmla="*/ 970757 h 2799557"/>
              <a:gd name="connsiteX116" fmla="*/ 4652920 w 12284320"/>
              <a:gd name="connsiteY116" fmla="*/ 978849 h 2799557"/>
              <a:gd name="connsiteX117" fmla="*/ 4669104 w 12284320"/>
              <a:gd name="connsiteY117" fmla="*/ 995034 h 2799557"/>
              <a:gd name="connsiteX118" fmla="*/ 4725748 w 12284320"/>
              <a:gd name="connsiteY118" fmla="*/ 1043586 h 2799557"/>
              <a:gd name="connsiteX119" fmla="*/ 4741932 w 12284320"/>
              <a:gd name="connsiteY119" fmla="*/ 1067862 h 2799557"/>
              <a:gd name="connsiteX120" fmla="*/ 4766209 w 12284320"/>
              <a:gd name="connsiteY120" fmla="*/ 1084046 h 2799557"/>
              <a:gd name="connsiteX121" fmla="*/ 4814761 w 12284320"/>
              <a:gd name="connsiteY121" fmla="*/ 1116414 h 2799557"/>
              <a:gd name="connsiteX122" fmla="*/ 4871405 w 12284320"/>
              <a:gd name="connsiteY122" fmla="*/ 1092138 h 2799557"/>
              <a:gd name="connsiteX123" fmla="*/ 4952325 w 12284320"/>
              <a:gd name="connsiteY123" fmla="*/ 1059770 h 2799557"/>
              <a:gd name="connsiteX124" fmla="*/ 5008970 w 12284320"/>
              <a:gd name="connsiteY124" fmla="*/ 1027402 h 2799557"/>
              <a:gd name="connsiteX125" fmla="*/ 5178902 w 12284320"/>
              <a:gd name="connsiteY125" fmla="*/ 1035494 h 2799557"/>
              <a:gd name="connsiteX126" fmla="*/ 5235547 w 12284320"/>
              <a:gd name="connsiteY126" fmla="*/ 1043586 h 2799557"/>
              <a:gd name="connsiteX127" fmla="*/ 5356927 w 12284320"/>
              <a:gd name="connsiteY127" fmla="*/ 1051678 h 2799557"/>
              <a:gd name="connsiteX128" fmla="*/ 5429755 w 12284320"/>
              <a:gd name="connsiteY128" fmla="*/ 1084046 h 2799557"/>
              <a:gd name="connsiteX129" fmla="*/ 5462124 w 12284320"/>
              <a:gd name="connsiteY129" fmla="*/ 1092138 h 2799557"/>
              <a:gd name="connsiteX130" fmla="*/ 5486400 w 12284320"/>
              <a:gd name="connsiteY130" fmla="*/ 1100230 h 2799557"/>
              <a:gd name="connsiteX131" fmla="*/ 5543044 w 12284320"/>
              <a:gd name="connsiteY131" fmla="*/ 1132598 h 2799557"/>
              <a:gd name="connsiteX132" fmla="*/ 5567320 w 12284320"/>
              <a:gd name="connsiteY132" fmla="*/ 1148782 h 2799557"/>
              <a:gd name="connsiteX133" fmla="*/ 5591596 w 12284320"/>
              <a:gd name="connsiteY133" fmla="*/ 1173058 h 2799557"/>
              <a:gd name="connsiteX134" fmla="*/ 5632056 w 12284320"/>
              <a:gd name="connsiteY134" fmla="*/ 1181150 h 2799557"/>
              <a:gd name="connsiteX135" fmla="*/ 5664424 w 12284320"/>
              <a:gd name="connsiteY135" fmla="*/ 1197334 h 2799557"/>
              <a:gd name="connsiteX136" fmla="*/ 5721069 w 12284320"/>
              <a:gd name="connsiteY136" fmla="*/ 1229703 h 2799557"/>
              <a:gd name="connsiteX137" fmla="*/ 5785805 w 12284320"/>
              <a:gd name="connsiteY137" fmla="*/ 1245887 h 2799557"/>
              <a:gd name="connsiteX138" fmla="*/ 5810081 w 12284320"/>
              <a:gd name="connsiteY138" fmla="*/ 1262071 h 2799557"/>
              <a:gd name="connsiteX139" fmla="*/ 5834357 w 12284320"/>
              <a:gd name="connsiteY139" fmla="*/ 1270163 h 2799557"/>
              <a:gd name="connsiteX140" fmla="*/ 5866725 w 12284320"/>
              <a:gd name="connsiteY140" fmla="*/ 1286347 h 2799557"/>
              <a:gd name="connsiteX141" fmla="*/ 5891001 w 12284320"/>
              <a:gd name="connsiteY141" fmla="*/ 1302531 h 2799557"/>
              <a:gd name="connsiteX142" fmla="*/ 5923370 w 12284320"/>
              <a:gd name="connsiteY142" fmla="*/ 1310623 h 2799557"/>
              <a:gd name="connsiteX143" fmla="*/ 6004290 w 12284320"/>
              <a:gd name="connsiteY143" fmla="*/ 1302531 h 2799557"/>
              <a:gd name="connsiteX144" fmla="*/ 6028566 w 12284320"/>
              <a:gd name="connsiteY144" fmla="*/ 1286347 h 2799557"/>
              <a:gd name="connsiteX145" fmla="*/ 6101394 w 12284320"/>
              <a:gd name="connsiteY145" fmla="*/ 1270163 h 2799557"/>
              <a:gd name="connsiteX146" fmla="*/ 6125670 w 12284320"/>
              <a:gd name="connsiteY146" fmla="*/ 1253979 h 2799557"/>
              <a:gd name="connsiteX147" fmla="*/ 6206591 w 12284320"/>
              <a:gd name="connsiteY147" fmla="*/ 1229703 h 2799557"/>
              <a:gd name="connsiteX148" fmla="*/ 6279419 w 12284320"/>
              <a:gd name="connsiteY148" fmla="*/ 1205426 h 2799557"/>
              <a:gd name="connsiteX149" fmla="*/ 6368432 w 12284320"/>
              <a:gd name="connsiteY149" fmla="*/ 1164966 h 2799557"/>
              <a:gd name="connsiteX150" fmla="*/ 6433168 w 12284320"/>
              <a:gd name="connsiteY150" fmla="*/ 1140690 h 2799557"/>
              <a:gd name="connsiteX151" fmla="*/ 6522180 w 12284320"/>
              <a:gd name="connsiteY151" fmla="*/ 1124506 h 2799557"/>
              <a:gd name="connsiteX152" fmla="*/ 6570732 w 12284320"/>
              <a:gd name="connsiteY152" fmla="*/ 1108322 h 2799557"/>
              <a:gd name="connsiteX153" fmla="*/ 6595009 w 12284320"/>
              <a:gd name="connsiteY153" fmla="*/ 1100230 h 2799557"/>
              <a:gd name="connsiteX154" fmla="*/ 6659745 w 12284320"/>
              <a:gd name="connsiteY154" fmla="*/ 1084046 h 2799557"/>
              <a:gd name="connsiteX155" fmla="*/ 6692113 w 12284320"/>
              <a:gd name="connsiteY155" fmla="*/ 1075954 h 2799557"/>
              <a:gd name="connsiteX156" fmla="*/ 6813493 w 12284320"/>
              <a:gd name="connsiteY156" fmla="*/ 1043586 h 2799557"/>
              <a:gd name="connsiteX157" fmla="*/ 6894414 w 12284320"/>
              <a:gd name="connsiteY157" fmla="*/ 1019310 h 2799557"/>
              <a:gd name="connsiteX158" fmla="*/ 6975334 w 12284320"/>
              <a:gd name="connsiteY158" fmla="*/ 995034 h 2799557"/>
              <a:gd name="connsiteX159" fmla="*/ 7485132 w 12284320"/>
              <a:gd name="connsiteY159" fmla="*/ 978849 h 2799557"/>
              <a:gd name="connsiteX160" fmla="*/ 7881642 w 12284320"/>
              <a:gd name="connsiteY160" fmla="*/ 978849 h 2799557"/>
              <a:gd name="connsiteX161" fmla="*/ 8156771 w 12284320"/>
              <a:gd name="connsiteY161" fmla="*/ 1003126 h 2799557"/>
              <a:gd name="connsiteX162" fmla="*/ 8237692 w 12284320"/>
              <a:gd name="connsiteY162" fmla="*/ 1019310 h 2799557"/>
              <a:gd name="connsiteX163" fmla="*/ 8302428 w 12284320"/>
              <a:gd name="connsiteY163" fmla="*/ 1027402 h 2799557"/>
              <a:gd name="connsiteX164" fmla="*/ 8399532 w 12284320"/>
              <a:gd name="connsiteY164" fmla="*/ 1059770 h 2799557"/>
              <a:gd name="connsiteX165" fmla="*/ 8423809 w 12284320"/>
              <a:gd name="connsiteY165" fmla="*/ 1067862 h 2799557"/>
              <a:gd name="connsiteX166" fmla="*/ 8448085 w 12284320"/>
              <a:gd name="connsiteY166" fmla="*/ 1075954 h 2799557"/>
              <a:gd name="connsiteX167" fmla="*/ 8496637 w 12284320"/>
              <a:gd name="connsiteY167" fmla="*/ 1084046 h 2799557"/>
              <a:gd name="connsiteX168" fmla="*/ 8666570 w 12284320"/>
              <a:gd name="connsiteY168" fmla="*/ 1075954 h 2799557"/>
              <a:gd name="connsiteX169" fmla="*/ 8707030 w 12284320"/>
              <a:gd name="connsiteY169" fmla="*/ 1067862 h 2799557"/>
              <a:gd name="connsiteX170" fmla="*/ 8771766 w 12284320"/>
              <a:gd name="connsiteY170" fmla="*/ 1051678 h 2799557"/>
              <a:gd name="connsiteX171" fmla="*/ 8836502 w 12284320"/>
              <a:gd name="connsiteY171" fmla="*/ 1027402 h 2799557"/>
              <a:gd name="connsiteX172" fmla="*/ 8893147 w 12284320"/>
              <a:gd name="connsiteY172" fmla="*/ 1011218 h 2799557"/>
              <a:gd name="connsiteX173" fmla="*/ 9046895 w 12284320"/>
              <a:gd name="connsiteY173" fmla="*/ 986941 h 2799557"/>
              <a:gd name="connsiteX174" fmla="*/ 9313932 w 12284320"/>
              <a:gd name="connsiteY174" fmla="*/ 995034 h 2799557"/>
              <a:gd name="connsiteX175" fmla="*/ 9491957 w 12284320"/>
              <a:gd name="connsiteY175" fmla="*/ 1003126 h 2799557"/>
              <a:gd name="connsiteX176" fmla="*/ 10001755 w 12284320"/>
              <a:gd name="connsiteY176" fmla="*/ 1011218 h 2799557"/>
              <a:gd name="connsiteX177" fmla="*/ 10956616 w 12284320"/>
              <a:gd name="connsiteY177" fmla="*/ 1011218 h 2799557"/>
              <a:gd name="connsiteX178" fmla="*/ 11005168 w 12284320"/>
              <a:gd name="connsiteY178" fmla="*/ 1003126 h 2799557"/>
              <a:gd name="connsiteX179" fmla="*/ 11045628 w 12284320"/>
              <a:gd name="connsiteY179" fmla="*/ 995034 h 2799557"/>
              <a:gd name="connsiteX180" fmla="*/ 11094180 w 12284320"/>
              <a:gd name="connsiteY180" fmla="*/ 978849 h 2799557"/>
              <a:gd name="connsiteX181" fmla="*/ 11118456 w 12284320"/>
              <a:gd name="connsiteY181" fmla="*/ 970757 h 2799557"/>
              <a:gd name="connsiteX182" fmla="*/ 11150824 w 12284320"/>
              <a:gd name="connsiteY182" fmla="*/ 962665 h 2799557"/>
              <a:gd name="connsiteX183" fmla="*/ 11191285 w 12284320"/>
              <a:gd name="connsiteY183" fmla="*/ 946481 h 2799557"/>
              <a:gd name="connsiteX184" fmla="*/ 11264113 w 12284320"/>
              <a:gd name="connsiteY184" fmla="*/ 930297 h 2799557"/>
              <a:gd name="connsiteX185" fmla="*/ 11636347 w 12284320"/>
              <a:gd name="connsiteY185" fmla="*/ 914113 h 2799557"/>
              <a:gd name="connsiteX186" fmla="*/ 11709175 w 12284320"/>
              <a:gd name="connsiteY186" fmla="*/ 906021 h 2799557"/>
              <a:gd name="connsiteX187" fmla="*/ 11765819 w 12284320"/>
              <a:gd name="connsiteY187" fmla="*/ 897929 h 2799557"/>
              <a:gd name="connsiteX188" fmla="*/ 11960028 w 12284320"/>
              <a:gd name="connsiteY188" fmla="*/ 889837 h 2799557"/>
              <a:gd name="connsiteX189" fmla="*/ 11984304 w 12284320"/>
              <a:gd name="connsiteY189" fmla="*/ 881745 h 2799557"/>
              <a:gd name="connsiteX190" fmla="*/ 12016672 w 12284320"/>
              <a:gd name="connsiteY190" fmla="*/ 873653 h 2799557"/>
              <a:gd name="connsiteX191" fmla="*/ 12032856 w 12284320"/>
              <a:gd name="connsiteY191" fmla="*/ 849377 h 2799557"/>
              <a:gd name="connsiteX192" fmla="*/ 12081409 w 12284320"/>
              <a:gd name="connsiteY192" fmla="*/ 825101 h 2799557"/>
              <a:gd name="connsiteX193" fmla="*/ 12121869 w 12284320"/>
              <a:gd name="connsiteY193" fmla="*/ 784641 h 2799557"/>
              <a:gd name="connsiteX194" fmla="*/ 12146145 w 12284320"/>
              <a:gd name="connsiteY194" fmla="*/ 736088 h 2799557"/>
              <a:gd name="connsiteX195" fmla="*/ 12186605 w 12284320"/>
              <a:gd name="connsiteY195" fmla="*/ 687536 h 2799557"/>
              <a:gd name="connsiteX196" fmla="*/ 12194697 w 12284320"/>
              <a:gd name="connsiteY196" fmla="*/ 509511 h 2799557"/>
              <a:gd name="connsiteX197" fmla="*/ 12202789 w 12284320"/>
              <a:gd name="connsiteY197" fmla="*/ 412407 h 2799557"/>
              <a:gd name="connsiteX198" fmla="*/ 12218973 w 12284320"/>
              <a:gd name="connsiteY198" fmla="*/ 436683 h 2799557"/>
              <a:gd name="connsiteX199" fmla="*/ 12235157 w 12284320"/>
              <a:gd name="connsiteY199" fmla="*/ 485235 h 2799557"/>
              <a:gd name="connsiteX200" fmla="*/ 12243249 w 12284320"/>
              <a:gd name="connsiteY200" fmla="*/ 517603 h 2799557"/>
              <a:gd name="connsiteX201" fmla="*/ 12251341 w 12284320"/>
              <a:gd name="connsiteY201" fmla="*/ 541880 h 2799557"/>
              <a:gd name="connsiteX202" fmla="*/ 12267525 w 12284320"/>
              <a:gd name="connsiteY202" fmla="*/ 606616 h 2799557"/>
              <a:gd name="connsiteX203" fmla="*/ 12267525 w 12284320"/>
              <a:gd name="connsiteY203" fmla="*/ 1067862 h 2799557"/>
              <a:gd name="connsiteX204" fmla="*/ 12251341 w 12284320"/>
              <a:gd name="connsiteY204" fmla="*/ 1116414 h 2799557"/>
              <a:gd name="connsiteX205" fmla="*/ 12243249 w 12284320"/>
              <a:gd name="connsiteY205" fmla="*/ 1140690 h 2799557"/>
              <a:gd name="connsiteX206" fmla="*/ 12235157 w 12284320"/>
              <a:gd name="connsiteY206" fmla="*/ 1164966 h 2799557"/>
              <a:gd name="connsiteX207" fmla="*/ 12218973 w 12284320"/>
              <a:gd name="connsiteY207" fmla="*/ 1189242 h 2799557"/>
              <a:gd name="connsiteX208" fmla="*/ 12210881 w 12284320"/>
              <a:gd name="connsiteY208" fmla="*/ 1221611 h 2799557"/>
              <a:gd name="connsiteX209" fmla="*/ 12194697 w 12284320"/>
              <a:gd name="connsiteY209" fmla="*/ 1270163 h 2799557"/>
              <a:gd name="connsiteX210" fmla="*/ 12178513 w 12284320"/>
              <a:gd name="connsiteY210" fmla="*/ 1326807 h 2799557"/>
              <a:gd name="connsiteX211" fmla="*/ 12162329 w 12284320"/>
              <a:gd name="connsiteY211" fmla="*/ 1480556 h 2799557"/>
              <a:gd name="connsiteX212" fmla="*/ 12170421 w 12284320"/>
              <a:gd name="connsiteY212" fmla="*/ 1699041 h 2799557"/>
              <a:gd name="connsiteX213" fmla="*/ 12178513 w 12284320"/>
              <a:gd name="connsiteY213" fmla="*/ 1788053 h 2799557"/>
              <a:gd name="connsiteX214" fmla="*/ 12186605 w 12284320"/>
              <a:gd name="connsiteY214" fmla="*/ 1901341 h 2799557"/>
              <a:gd name="connsiteX215" fmla="*/ 12202789 w 12284320"/>
              <a:gd name="connsiteY215" fmla="*/ 2403048 h 2799557"/>
              <a:gd name="connsiteX216" fmla="*/ 12194697 w 12284320"/>
              <a:gd name="connsiteY216" fmla="*/ 2540612 h 2799557"/>
              <a:gd name="connsiteX217" fmla="*/ 12170421 w 12284320"/>
              <a:gd name="connsiteY217" fmla="*/ 2629625 h 2799557"/>
              <a:gd name="connsiteX218" fmla="*/ 12162329 w 12284320"/>
              <a:gd name="connsiteY218" fmla="*/ 2661993 h 2799557"/>
              <a:gd name="connsiteX219" fmla="*/ 12089501 w 12284320"/>
              <a:gd name="connsiteY219" fmla="*/ 2702453 h 2799557"/>
              <a:gd name="connsiteX220" fmla="*/ 12040948 w 12284320"/>
              <a:gd name="connsiteY220" fmla="*/ 2710545 h 2799557"/>
              <a:gd name="connsiteX221" fmla="*/ 12016672 w 12284320"/>
              <a:gd name="connsiteY221" fmla="*/ 2718637 h 2799557"/>
              <a:gd name="connsiteX222" fmla="*/ 11798187 w 12284320"/>
              <a:gd name="connsiteY222" fmla="*/ 2734821 h 2799557"/>
              <a:gd name="connsiteX223" fmla="*/ 11482598 w 12284320"/>
              <a:gd name="connsiteY223" fmla="*/ 2742913 h 2799557"/>
              <a:gd name="connsiteX224" fmla="*/ 10924247 w 12284320"/>
              <a:gd name="connsiteY224" fmla="*/ 2734821 h 2799557"/>
              <a:gd name="connsiteX225" fmla="*/ 10730039 w 12284320"/>
              <a:gd name="connsiteY225" fmla="*/ 2726729 h 2799557"/>
              <a:gd name="connsiteX226" fmla="*/ 10632934 w 12284320"/>
              <a:gd name="connsiteY226" fmla="*/ 2710545 h 2799557"/>
              <a:gd name="connsiteX227" fmla="*/ 10511554 w 12284320"/>
              <a:gd name="connsiteY227" fmla="*/ 2702453 h 2799557"/>
              <a:gd name="connsiteX228" fmla="*/ 10026032 w 12284320"/>
              <a:gd name="connsiteY228" fmla="*/ 2718637 h 2799557"/>
              <a:gd name="connsiteX229" fmla="*/ 9928927 w 12284320"/>
              <a:gd name="connsiteY229" fmla="*/ 2726729 h 2799557"/>
              <a:gd name="connsiteX230" fmla="*/ 9767086 w 12284320"/>
              <a:gd name="connsiteY230" fmla="*/ 2734821 h 2799557"/>
              <a:gd name="connsiteX231" fmla="*/ 9678074 w 12284320"/>
              <a:gd name="connsiteY231" fmla="*/ 2742913 h 2799557"/>
              <a:gd name="connsiteX232" fmla="*/ 9119724 w 12284320"/>
              <a:gd name="connsiteY232" fmla="*/ 2759097 h 2799557"/>
              <a:gd name="connsiteX233" fmla="*/ 8990251 w 12284320"/>
              <a:gd name="connsiteY233" fmla="*/ 2775281 h 2799557"/>
              <a:gd name="connsiteX234" fmla="*/ 8804134 w 12284320"/>
              <a:gd name="connsiteY234" fmla="*/ 2799557 h 2799557"/>
              <a:gd name="connsiteX235" fmla="*/ 8359072 w 12284320"/>
              <a:gd name="connsiteY235" fmla="*/ 2783373 h 2799557"/>
              <a:gd name="connsiteX236" fmla="*/ 8189140 w 12284320"/>
              <a:gd name="connsiteY236" fmla="*/ 2767189 h 2799557"/>
              <a:gd name="connsiteX237" fmla="*/ 8116311 w 12284320"/>
              <a:gd name="connsiteY237" fmla="*/ 2751005 h 2799557"/>
              <a:gd name="connsiteX238" fmla="*/ 7881642 w 12284320"/>
              <a:gd name="connsiteY238" fmla="*/ 2734821 h 2799557"/>
              <a:gd name="connsiteX239" fmla="*/ 7679341 w 12284320"/>
              <a:gd name="connsiteY239" fmla="*/ 2710545 h 2799557"/>
              <a:gd name="connsiteX240" fmla="*/ 7606513 w 12284320"/>
              <a:gd name="connsiteY240" fmla="*/ 2702453 h 2799557"/>
              <a:gd name="connsiteX241" fmla="*/ 7396120 w 12284320"/>
              <a:gd name="connsiteY241" fmla="*/ 2686269 h 2799557"/>
              <a:gd name="connsiteX242" fmla="*/ 6570732 w 12284320"/>
              <a:gd name="connsiteY242" fmla="*/ 2686269 h 2799557"/>
              <a:gd name="connsiteX243" fmla="*/ 6514088 w 12284320"/>
              <a:gd name="connsiteY243" fmla="*/ 2670085 h 2799557"/>
              <a:gd name="connsiteX244" fmla="*/ 6416984 w 12284320"/>
              <a:gd name="connsiteY244" fmla="*/ 2661993 h 2799557"/>
              <a:gd name="connsiteX245" fmla="*/ 5623964 w 12284320"/>
              <a:gd name="connsiteY245" fmla="*/ 2661993 h 2799557"/>
              <a:gd name="connsiteX246" fmla="*/ 5502584 w 12284320"/>
              <a:gd name="connsiteY246" fmla="*/ 2645809 h 2799557"/>
              <a:gd name="connsiteX247" fmla="*/ 5397387 w 12284320"/>
              <a:gd name="connsiteY247" fmla="*/ 2637717 h 2799557"/>
              <a:gd name="connsiteX248" fmla="*/ 5316467 w 12284320"/>
              <a:gd name="connsiteY248" fmla="*/ 2629625 h 2799557"/>
              <a:gd name="connsiteX249" fmla="*/ 5267915 w 12284320"/>
              <a:gd name="connsiteY249" fmla="*/ 2621533 h 2799557"/>
              <a:gd name="connsiteX250" fmla="*/ 5154626 w 12284320"/>
              <a:gd name="connsiteY250" fmla="*/ 2613441 h 2799557"/>
              <a:gd name="connsiteX251" fmla="*/ 4717656 w 12284320"/>
              <a:gd name="connsiteY251" fmla="*/ 2597257 h 2799557"/>
              <a:gd name="connsiteX252" fmla="*/ 4596276 w 12284320"/>
              <a:gd name="connsiteY252" fmla="*/ 2572980 h 2799557"/>
              <a:gd name="connsiteX253" fmla="*/ 4410159 w 12284320"/>
              <a:gd name="connsiteY253" fmla="*/ 2556796 h 2799557"/>
              <a:gd name="connsiteX254" fmla="*/ 4296870 w 12284320"/>
              <a:gd name="connsiteY254" fmla="*/ 2540612 h 2799557"/>
              <a:gd name="connsiteX255" fmla="*/ 4240226 w 12284320"/>
              <a:gd name="connsiteY255" fmla="*/ 2524428 h 2799557"/>
              <a:gd name="connsiteX256" fmla="*/ 4167398 w 12284320"/>
              <a:gd name="connsiteY256" fmla="*/ 2516336 h 2799557"/>
              <a:gd name="connsiteX257" fmla="*/ 4054109 w 12284320"/>
              <a:gd name="connsiteY257" fmla="*/ 2500152 h 2799557"/>
              <a:gd name="connsiteX258" fmla="*/ 3997465 w 12284320"/>
              <a:gd name="connsiteY258" fmla="*/ 2483968 h 2799557"/>
              <a:gd name="connsiteX259" fmla="*/ 3948913 w 12284320"/>
              <a:gd name="connsiteY259" fmla="*/ 2475876 h 2799557"/>
              <a:gd name="connsiteX260" fmla="*/ 3908453 w 12284320"/>
              <a:gd name="connsiteY260" fmla="*/ 2467784 h 2799557"/>
              <a:gd name="connsiteX261" fmla="*/ 3876085 w 12284320"/>
              <a:gd name="connsiteY261" fmla="*/ 2459692 h 2799557"/>
              <a:gd name="connsiteX262" fmla="*/ 3762796 w 12284320"/>
              <a:gd name="connsiteY262" fmla="*/ 2443508 h 2799557"/>
              <a:gd name="connsiteX263" fmla="*/ 3544311 w 12284320"/>
              <a:gd name="connsiteY263" fmla="*/ 2451600 h 2799557"/>
              <a:gd name="connsiteX264" fmla="*/ 3447207 w 12284320"/>
              <a:gd name="connsiteY264" fmla="*/ 2467784 h 2799557"/>
              <a:gd name="connsiteX265" fmla="*/ 3398655 w 12284320"/>
              <a:gd name="connsiteY265" fmla="*/ 2475876 h 2799557"/>
              <a:gd name="connsiteX266" fmla="*/ 3366286 w 12284320"/>
              <a:gd name="connsiteY266" fmla="*/ 2483968 h 2799557"/>
              <a:gd name="connsiteX267" fmla="*/ 3342010 w 12284320"/>
              <a:gd name="connsiteY267" fmla="*/ 2492060 h 2799557"/>
              <a:gd name="connsiteX268" fmla="*/ 3277274 w 12284320"/>
              <a:gd name="connsiteY268" fmla="*/ 2500152 h 2799557"/>
              <a:gd name="connsiteX269" fmla="*/ 3204446 w 12284320"/>
              <a:gd name="connsiteY269" fmla="*/ 2508244 h 2799557"/>
              <a:gd name="connsiteX270" fmla="*/ 3139709 w 12284320"/>
              <a:gd name="connsiteY270" fmla="*/ 2516336 h 2799557"/>
              <a:gd name="connsiteX271" fmla="*/ 3066881 w 12284320"/>
              <a:gd name="connsiteY271" fmla="*/ 2524428 h 2799557"/>
              <a:gd name="connsiteX272" fmla="*/ 2977869 w 12284320"/>
              <a:gd name="connsiteY272" fmla="*/ 2548704 h 2799557"/>
              <a:gd name="connsiteX273" fmla="*/ 2905040 w 12284320"/>
              <a:gd name="connsiteY273" fmla="*/ 2564888 h 2799557"/>
              <a:gd name="connsiteX274" fmla="*/ 2791752 w 12284320"/>
              <a:gd name="connsiteY274" fmla="*/ 2581072 h 2799557"/>
              <a:gd name="connsiteX275" fmla="*/ 2751292 w 12284320"/>
              <a:gd name="connsiteY275" fmla="*/ 2589164 h 2799557"/>
              <a:gd name="connsiteX276" fmla="*/ 2702740 w 12284320"/>
              <a:gd name="connsiteY276" fmla="*/ 2597257 h 2799557"/>
              <a:gd name="connsiteX277" fmla="*/ 2662279 w 12284320"/>
              <a:gd name="connsiteY277" fmla="*/ 2605349 h 2799557"/>
              <a:gd name="connsiteX278" fmla="*/ 2581359 w 12284320"/>
              <a:gd name="connsiteY278" fmla="*/ 2613441 h 2799557"/>
              <a:gd name="connsiteX279" fmla="*/ 2540899 w 12284320"/>
              <a:gd name="connsiteY279" fmla="*/ 2621533 h 2799557"/>
              <a:gd name="connsiteX280" fmla="*/ 2492347 w 12284320"/>
              <a:gd name="connsiteY280" fmla="*/ 2629625 h 2799557"/>
              <a:gd name="connsiteX281" fmla="*/ 2435702 w 12284320"/>
              <a:gd name="connsiteY281" fmla="*/ 2645809 h 2799557"/>
              <a:gd name="connsiteX282" fmla="*/ 2322414 w 12284320"/>
              <a:gd name="connsiteY282" fmla="*/ 2661993 h 2799557"/>
              <a:gd name="connsiteX283" fmla="*/ 2265770 w 12284320"/>
              <a:gd name="connsiteY283" fmla="*/ 2670085 h 2799557"/>
              <a:gd name="connsiteX284" fmla="*/ 2201033 w 12284320"/>
              <a:gd name="connsiteY284" fmla="*/ 2678177 h 2799557"/>
              <a:gd name="connsiteX285" fmla="*/ 2160573 w 12284320"/>
              <a:gd name="connsiteY285" fmla="*/ 2686269 h 2799557"/>
              <a:gd name="connsiteX286" fmla="*/ 2103929 w 12284320"/>
              <a:gd name="connsiteY286" fmla="*/ 2702453 h 2799557"/>
              <a:gd name="connsiteX287" fmla="*/ 1917812 w 12284320"/>
              <a:gd name="connsiteY287" fmla="*/ 2710545 h 2799557"/>
              <a:gd name="connsiteX288" fmla="*/ 1707419 w 12284320"/>
              <a:gd name="connsiteY288" fmla="*/ 2702453 h 2799557"/>
              <a:gd name="connsiteX289" fmla="*/ 1675051 w 12284320"/>
              <a:gd name="connsiteY289" fmla="*/ 2694361 h 2799557"/>
              <a:gd name="connsiteX290" fmla="*/ 1561763 w 12284320"/>
              <a:gd name="connsiteY290" fmla="*/ 2678177 h 2799557"/>
              <a:gd name="connsiteX291" fmla="*/ 1480842 w 12284320"/>
              <a:gd name="connsiteY291" fmla="*/ 2661993 h 2799557"/>
              <a:gd name="connsiteX292" fmla="*/ 1448474 w 12284320"/>
              <a:gd name="connsiteY292" fmla="*/ 2653901 h 2799557"/>
              <a:gd name="connsiteX293" fmla="*/ 1375646 w 12284320"/>
              <a:gd name="connsiteY293" fmla="*/ 2645809 h 2799557"/>
              <a:gd name="connsiteX294" fmla="*/ 1310909 w 12284320"/>
              <a:gd name="connsiteY294" fmla="*/ 2637717 h 2799557"/>
              <a:gd name="connsiteX295" fmla="*/ 1254265 w 12284320"/>
              <a:gd name="connsiteY295" fmla="*/ 2629625 h 2799557"/>
              <a:gd name="connsiteX296" fmla="*/ 1157161 w 12284320"/>
              <a:gd name="connsiteY296" fmla="*/ 2605349 h 2799557"/>
              <a:gd name="connsiteX297" fmla="*/ 1092424 w 12284320"/>
              <a:gd name="connsiteY297" fmla="*/ 2597257 h 2799557"/>
              <a:gd name="connsiteX298" fmla="*/ 1051964 w 12284320"/>
              <a:gd name="connsiteY298" fmla="*/ 2589164 h 2799557"/>
              <a:gd name="connsiteX299" fmla="*/ 1003412 w 12284320"/>
              <a:gd name="connsiteY299" fmla="*/ 2581072 h 2799557"/>
              <a:gd name="connsiteX300" fmla="*/ 954860 w 12284320"/>
              <a:gd name="connsiteY300" fmla="*/ 2564888 h 2799557"/>
              <a:gd name="connsiteX301" fmla="*/ 922492 w 12284320"/>
              <a:gd name="connsiteY301" fmla="*/ 2556796 h 2799557"/>
              <a:gd name="connsiteX302" fmla="*/ 882032 w 12284320"/>
              <a:gd name="connsiteY302" fmla="*/ 2540612 h 2799557"/>
              <a:gd name="connsiteX303" fmla="*/ 801111 w 12284320"/>
              <a:gd name="connsiteY303" fmla="*/ 2524428 h 2799557"/>
              <a:gd name="connsiteX304" fmla="*/ 704007 w 12284320"/>
              <a:gd name="connsiteY304" fmla="*/ 2508244 h 2799557"/>
              <a:gd name="connsiteX305" fmla="*/ 655455 w 12284320"/>
              <a:gd name="connsiteY305" fmla="*/ 2500152 h 2799557"/>
              <a:gd name="connsiteX306" fmla="*/ 590718 w 12284320"/>
              <a:gd name="connsiteY306" fmla="*/ 2483968 h 2799557"/>
              <a:gd name="connsiteX307" fmla="*/ 525982 w 12284320"/>
              <a:gd name="connsiteY307" fmla="*/ 2467784 h 2799557"/>
              <a:gd name="connsiteX308" fmla="*/ 493614 w 12284320"/>
              <a:gd name="connsiteY308" fmla="*/ 2459692 h 2799557"/>
              <a:gd name="connsiteX309" fmla="*/ 461246 w 12284320"/>
              <a:gd name="connsiteY309" fmla="*/ 2451600 h 2799557"/>
              <a:gd name="connsiteX310" fmla="*/ 275129 w 12284320"/>
              <a:gd name="connsiteY310" fmla="*/ 2427324 h 2799557"/>
              <a:gd name="connsiteX311" fmla="*/ 178024 w 12284320"/>
              <a:gd name="connsiteY311" fmla="*/ 2427324 h 2799557"/>
              <a:gd name="connsiteX312" fmla="*/ 186116 w 12284320"/>
              <a:gd name="connsiteY312" fmla="*/ 2322127 h 2799557"/>
              <a:gd name="connsiteX313" fmla="*/ 194209 w 12284320"/>
              <a:gd name="connsiteY313" fmla="*/ 2297851 h 2799557"/>
              <a:gd name="connsiteX314" fmla="*/ 202301 w 12284320"/>
              <a:gd name="connsiteY314" fmla="*/ 2265483 h 2799557"/>
              <a:gd name="connsiteX315" fmla="*/ 186116 w 12284320"/>
              <a:gd name="connsiteY315" fmla="*/ 2127918 h 2799557"/>
              <a:gd name="connsiteX316" fmla="*/ 161840 w 12284320"/>
              <a:gd name="connsiteY316" fmla="*/ 2055090 h 2799557"/>
              <a:gd name="connsiteX317" fmla="*/ 137564 w 12284320"/>
              <a:gd name="connsiteY317" fmla="*/ 1974170 h 2799557"/>
              <a:gd name="connsiteX318" fmla="*/ 121380 w 12284320"/>
              <a:gd name="connsiteY318" fmla="*/ 1949894 h 2799557"/>
              <a:gd name="connsiteX319" fmla="*/ 113288 w 12284320"/>
              <a:gd name="connsiteY319" fmla="*/ 1909434 h 2799557"/>
              <a:gd name="connsiteX320" fmla="*/ 89012 w 12284320"/>
              <a:gd name="connsiteY320" fmla="*/ 1836605 h 2799557"/>
              <a:gd name="connsiteX321" fmla="*/ 80920 w 12284320"/>
              <a:gd name="connsiteY321" fmla="*/ 1812329 h 2799557"/>
              <a:gd name="connsiteX322" fmla="*/ 72828 w 12284320"/>
              <a:gd name="connsiteY322" fmla="*/ 1779961 h 2799557"/>
              <a:gd name="connsiteX323" fmla="*/ 56644 w 12284320"/>
              <a:gd name="connsiteY323" fmla="*/ 1391543 h 2799557"/>
              <a:gd name="connsiteX324" fmla="*/ 48552 w 12284320"/>
              <a:gd name="connsiteY324" fmla="*/ 1237795 h 2799557"/>
              <a:gd name="connsiteX325" fmla="*/ 32368 w 12284320"/>
              <a:gd name="connsiteY325" fmla="*/ 1156874 h 2799557"/>
              <a:gd name="connsiteX326" fmla="*/ 16184 w 12284320"/>
              <a:gd name="connsiteY326" fmla="*/ 1092138 h 2799557"/>
              <a:gd name="connsiteX327" fmla="*/ 8092 w 12284320"/>
              <a:gd name="connsiteY327" fmla="*/ 1067862 h 2799557"/>
              <a:gd name="connsiteX328" fmla="*/ 0 w 12284320"/>
              <a:gd name="connsiteY328" fmla="*/ 1019310 h 2799557"/>
              <a:gd name="connsiteX329" fmla="*/ 8092 w 12284320"/>
              <a:gd name="connsiteY329" fmla="*/ 849377 h 2799557"/>
              <a:gd name="connsiteX330" fmla="*/ 24276 w 12284320"/>
              <a:gd name="connsiteY330" fmla="*/ 800825 h 2799557"/>
              <a:gd name="connsiteX331" fmla="*/ 32368 w 12284320"/>
              <a:gd name="connsiteY331" fmla="*/ 663260 h 2799557"/>
              <a:gd name="connsiteX332" fmla="*/ 40460 w 12284320"/>
              <a:gd name="connsiteY332" fmla="*/ 638984 h 2799557"/>
              <a:gd name="connsiteX333" fmla="*/ 48552 w 12284320"/>
              <a:gd name="connsiteY333" fmla="*/ 574248 h 2799557"/>
              <a:gd name="connsiteX334" fmla="*/ 64736 w 12284320"/>
              <a:gd name="connsiteY334" fmla="*/ 469051 h 2799557"/>
              <a:gd name="connsiteX335" fmla="*/ 64736 w 12284320"/>
              <a:gd name="connsiteY335" fmla="*/ 23989 h 279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12284320" h="2799557">
                <a:moveTo>
                  <a:pt x="64736" y="23989"/>
                </a:moveTo>
                <a:cubicBezTo>
                  <a:pt x="70131" y="-43445"/>
                  <a:pt x="85864" y="51336"/>
                  <a:pt x="97104" y="64449"/>
                </a:cubicBezTo>
                <a:cubicBezTo>
                  <a:pt x="102069" y="70242"/>
                  <a:pt x="108710" y="74530"/>
                  <a:pt x="113288" y="80634"/>
                </a:cubicBezTo>
                <a:cubicBezTo>
                  <a:pt x="124958" y="96195"/>
                  <a:pt x="134867" y="113002"/>
                  <a:pt x="145656" y="129186"/>
                </a:cubicBezTo>
                <a:cubicBezTo>
                  <a:pt x="151051" y="137278"/>
                  <a:pt x="153748" y="148067"/>
                  <a:pt x="161840" y="153462"/>
                </a:cubicBezTo>
                <a:lnTo>
                  <a:pt x="186116" y="169646"/>
                </a:lnTo>
                <a:cubicBezTo>
                  <a:pt x="197878" y="204929"/>
                  <a:pt x="197113" y="216828"/>
                  <a:pt x="218485" y="242474"/>
                </a:cubicBezTo>
                <a:cubicBezTo>
                  <a:pt x="225811" y="251265"/>
                  <a:pt x="235435" y="257959"/>
                  <a:pt x="242761" y="266750"/>
                </a:cubicBezTo>
                <a:cubicBezTo>
                  <a:pt x="248987" y="274221"/>
                  <a:pt x="252870" y="283432"/>
                  <a:pt x="258945" y="291026"/>
                </a:cubicBezTo>
                <a:cubicBezTo>
                  <a:pt x="275758" y="312043"/>
                  <a:pt x="278861" y="303470"/>
                  <a:pt x="291313" y="331487"/>
                </a:cubicBezTo>
                <a:cubicBezTo>
                  <a:pt x="298241" y="347076"/>
                  <a:pt x="302102" y="363855"/>
                  <a:pt x="307497" y="380039"/>
                </a:cubicBezTo>
                <a:cubicBezTo>
                  <a:pt x="310194" y="388131"/>
                  <a:pt x="310858" y="397218"/>
                  <a:pt x="315589" y="404315"/>
                </a:cubicBezTo>
                <a:cubicBezTo>
                  <a:pt x="336504" y="435688"/>
                  <a:pt x="328698" y="419365"/>
                  <a:pt x="339865" y="452867"/>
                </a:cubicBezTo>
                <a:cubicBezTo>
                  <a:pt x="337168" y="490630"/>
                  <a:pt x="335362" y="528467"/>
                  <a:pt x="331773" y="566156"/>
                </a:cubicBezTo>
                <a:cubicBezTo>
                  <a:pt x="329965" y="585143"/>
                  <a:pt x="323681" y="603727"/>
                  <a:pt x="323681" y="622800"/>
                </a:cubicBezTo>
                <a:cubicBezTo>
                  <a:pt x="323681" y="660659"/>
                  <a:pt x="326157" y="698648"/>
                  <a:pt x="331773" y="736088"/>
                </a:cubicBezTo>
                <a:cubicBezTo>
                  <a:pt x="342683" y="808823"/>
                  <a:pt x="343254" y="761920"/>
                  <a:pt x="364141" y="808917"/>
                </a:cubicBezTo>
                <a:cubicBezTo>
                  <a:pt x="392523" y="872777"/>
                  <a:pt x="360930" y="844539"/>
                  <a:pt x="404601" y="873653"/>
                </a:cubicBezTo>
                <a:cubicBezTo>
                  <a:pt x="422256" y="926619"/>
                  <a:pt x="397735" y="874634"/>
                  <a:pt x="436970" y="906021"/>
                </a:cubicBezTo>
                <a:cubicBezTo>
                  <a:pt x="489261" y="947853"/>
                  <a:pt x="416410" y="918049"/>
                  <a:pt x="477430" y="938389"/>
                </a:cubicBezTo>
                <a:cubicBezTo>
                  <a:pt x="515193" y="935692"/>
                  <a:pt x="553118" y="934720"/>
                  <a:pt x="590718" y="930297"/>
                </a:cubicBezTo>
                <a:cubicBezTo>
                  <a:pt x="617316" y="927168"/>
                  <a:pt x="615769" y="917771"/>
                  <a:pt x="639270" y="906021"/>
                </a:cubicBezTo>
                <a:cubicBezTo>
                  <a:pt x="646900" y="902206"/>
                  <a:pt x="655455" y="900626"/>
                  <a:pt x="663547" y="897929"/>
                </a:cubicBezTo>
                <a:cubicBezTo>
                  <a:pt x="693218" y="900626"/>
                  <a:pt x="723427" y="899778"/>
                  <a:pt x="752559" y="906021"/>
                </a:cubicBezTo>
                <a:cubicBezTo>
                  <a:pt x="762068" y="908059"/>
                  <a:pt x="769364" y="915979"/>
                  <a:pt x="776835" y="922205"/>
                </a:cubicBezTo>
                <a:cubicBezTo>
                  <a:pt x="815518" y="954441"/>
                  <a:pt x="788364" y="936039"/>
                  <a:pt x="817295" y="970757"/>
                </a:cubicBezTo>
                <a:cubicBezTo>
                  <a:pt x="869216" y="1033064"/>
                  <a:pt x="817574" y="959038"/>
                  <a:pt x="857755" y="1019310"/>
                </a:cubicBezTo>
                <a:cubicBezTo>
                  <a:pt x="868545" y="1016613"/>
                  <a:pt x="880870" y="1017387"/>
                  <a:pt x="890124" y="1011218"/>
                </a:cubicBezTo>
                <a:cubicBezTo>
                  <a:pt x="913043" y="995939"/>
                  <a:pt x="901476" y="982052"/>
                  <a:pt x="914400" y="962665"/>
                </a:cubicBezTo>
                <a:cubicBezTo>
                  <a:pt x="926861" y="943973"/>
                  <a:pt x="945039" y="934147"/>
                  <a:pt x="962952" y="922205"/>
                </a:cubicBezTo>
                <a:cubicBezTo>
                  <a:pt x="971044" y="924902"/>
                  <a:pt x="981197" y="924266"/>
                  <a:pt x="987228" y="930297"/>
                </a:cubicBezTo>
                <a:cubicBezTo>
                  <a:pt x="993259" y="936328"/>
                  <a:pt x="991960" y="946733"/>
                  <a:pt x="995320" y="954573"/>
                </a:cubicBezTo>
                <a:cubicBezTo>
                  <a:pt x="1000072" y="965661"/>
                  <a:pt x="1004098" y="977419"/>
                  <a:pt x="1011504" y="986941"/>
                </a:cubicBezTo>
                <a:cubicBezTo>
                  <a:pt x="1023214" y="1001997"/>
                  <a:pt x="1041384" y="1011532"/>
                  <a:pt x="1051964" y="1027402"/>
                </a:cubicBezTo>
                <a:cubicBezTo>
                  <a:pt x="1057359" y="1035494"/>
                  <a:pt x="1060554" y="1045603"/>
                  <a:pt x="1068148" y="1051678"/>
                </a:cubicBezTo>
                <a:cubicBezTo>
                  <a:pt x="1074809" y="1057006"/>
                  <a:pt x="1084332" y="1057073"/>
                  <a:pt x="1092424" y="1059770"/>
                </a:cubicBezTo>
                <a:cubicBezTo>
                  <a:pt x="1100516" y="1057073"/>
                  <a:pt x="1109295" y="1055910"/>
                  <a:pt x="1116701" y="1051678"/>
                </a:cubicBezTo>
                <a:cubicBezTo>
                  <a:pt x="1146264" y="1034785"/>
                  <a:pt x="1175367" y="1001103"/>
                  <a:pt x="1197621" y="978849"/>
                </a:cubicBezTo>
                <a:cubicBezTo>
                  <a:pt x="1205713" y="970757"/>
                  <a:pt x="1211040" y="958192"/>
                  <a:pt x="1221897" y="954573"/>
                </a:cubicBezTo>
                <a:cubicBezTo>
                  <a:pt x="1255399" y="943406"/>
                  <a:pt x="1239076" y="951212"/>
                  <a:pt x="1270449" y="930297"/>
                </a:cubicBezTo>
                <a:cubicBezTo>
                  <a:pt x="1313607" y="932994"/>
                  <a:pt x="1357115" y="932274"/>
                  <a:pt x="1399922" y="938389"/>
                </a:cubicBezTo>
                <a:cubicBezTo>
                  <a:pt x="1414302" y="940443"/>
                  <a:pt x="1426781" y="949473"/>
                  <a:pt x="1440382" y="954573"/>
                </a:cubicBezTo>
                <a:cubicBezTo>
                  <a:pt x="1448369" y="957568"/>
                  <a:pt x="1457029" y="958850"/>
                  <a:pt x="1464658" y="962665"/>
                </a:cubicBezTo>
                <a:cubicBezTo>
                  <a:pt x="1473357" y="967014"/>
                  <a:pt x="1480235" y="974500"/>
                  <a:pt x="1488934" y="978849"/>
                </a:cubicBezTo>
                <a:cubicBezTo>
                  <a:pt x="1505521" y="987142"/>
                  <a:pt x="1538284" y="991956"/>
                  <a:pt x="1553670" y="995034"/>
                </a:cubicBezTo>
                <a:cubicBezTo>
                  <a:pt x="1561762" y="1000429"/>
                  <a:pt x="1569248" y="1006869"/>
                  <a:pt x="1577947" y="1011218"/>
                </a:cubicBezTo>
                <a:cubicBezTo>
                  <a:pt x="1590939" y="1017714"/>
                  <a:pt x="1606089" y="1019703"/>
                  <a:pt x="1618407" y="1027402"/>
                </a:cubicBezTo>
                <a:cubicBezTo>
                  <a:pt x="1628111" y="1033467"/>
                  <a:pt x="1632747" y="1046000"/>
                  <a:pt x="1642683" y="1051678"/>
                </a:cubicBezTo>
                <a:cubicBezTo>
                  <a:pt x="1652339" y="1057196"/>
                  <a:pt x="1664358" y="1056715"/>
                  <a:pt x="1675051" y="1059770"/>
                </a:cubicBezTo>
                <a:cubicBezTo>
                  <a:pt x="1683253" y="1062113"/>
                  <a:pt x="1691871" y="1063720"/>
                  <a:pt x="1699327" y="1067862"/>
                </a:cubicBezTo>
                <a:cubicBezTo>
                  <a:pt x="1716330" y="1077308"/>
                  <a:pt x="1731695" y="1089441"/>
                  <a:pt x="1747879" y="1100230"/>
                </a:cubicBezTo>
                <a:cubicBezTo>
                  <a:pt x="1755971" y="1105625"/>
                  <a:pt x="1762929" y="1113339"/>
                  <a:pt x="1772155" y="1116414"/>
                </a:cubicBezTo>
                <a:lnTo>
                  <a:pt x="1796432" y="1124506"/>
                </a:lnTo>
                <a:cubicBezTo>
                  <a:pt x="1804524" y="1121809"/>
                  <a:pt x="1814155" y="1121875"/>
                  <a:pt x="1820708" y="1116414"/>
                </a:cubicBezTo>
                <a:cubicBezTo>
                  <a:pt x="1823850" y="1113796"/>
                  <a:pt x="1856951" y="1068204"/>
                  <a:pt x="1861168" y="1059770"/>
                </a:cubicBezTo>
                <a:cubicBezTo>
                  <a:pt x="1864983" y="1052141"/>
                  <a:pt x="1865118" y="1042950"/>
                  <a:pt x="1869260" y="1035494"/>
                </a:cubicBezTo>
                <a:cubicBezTo>
                  <a:pt x="1878706" y="1018491"/>
                  <a:pt x="1890839" y="1003125"/>
                  <a:pt x="1901628" y="986941"/>
                </a:cubicBezTo>
                <a:cubicBezTo>
                  <a:pt x="1907023" y="978849"/>
                  <a:pt x="1908586" y="965740"/>
                  <a:pt x="1917812" y="962665"/>
                </a:cubicBezTo>
                <a:lnTo>
                  <a:pt x="1942088" y="954573"/>
                </a:lnTo>
                <a:cubicBezTo>
                  <a:pt x="1947483" y="962665"/>
                  <a:pt x="1950678" y="972774"/>
                  <a:pt x="1958272" y="978849"/>
                </a:cubicBezTo>
                <a:cubicBezTo>
                  <a:pt x="1964933" y="984177"/>
                  <a:pt x="1976517" y="980909"/>
                  <a:pt x="1982548" y="986941"/>
                </a:cubicBezTo>
                <a:cubicBezTo>
                  <a:pt x="1988580" y="992973"/>
                  <a:pt x="1986119" y="1003985"/>
                  <a:pt x="1990640" y="1011218"/>
                </a:cubicBezTo>
                <a:cubicBezTo>
                  <a:pt x="2023113" y="1063174"/>
                  <a:pt x="2015464" y="1037769"/>
                  <a:pt x="2047285" y="1075954"/>
                </a:cubicBezTo>
                <a:cubicBezTo>
                  <a:pt x="2053511" y="1083425"/>
                  <a:pt x="2058074" y="1092138"/>
                  <a:pt x="2063469" y="1100230"/>
                </a:cubicBezTo>
                <a:cubicBezTo>
                  <a:pt x="2074258" y="1094835"/>
                  <a:pt x="2086570" y="1091768"/>
                  <a:pt x="2095837" y="1084046"/>
                </a:cubicBezTo>
                <a:cubicBezTo>
                  <a:pt x="2103308" y="1077820"/>
                  <a:pt x="2106368" y="1067684"/>
                  <a:pt x="2112021" y="1059770"/>
                </a:cubicBezTo>
                <a:cubicBezTo>
                  <a:pt x="2119860" y="1048795"/>
                  <a:pt x="2126760" y="1036939"/>
                  <a:pt x="2136297" y="1027402"/>
                </a:cubicBezTo>
                <a:cubicBezTo>
                  <a:pt x="2160792" y="1002907"/>
                  <a:pt x="2165166" y="1004292"/>
                  <a:pt x="2192941" y="995034"/>
                </a:cubicBezTo>
                <a:cubicBezTo>
                  <a:pt x="2198336" y="989639"/>
                  <a:pt x="2202301" y="982261"/>
                  <a:pt x="2209125" y="978849"/>
                </a:cubicBezTo>
                <a:cubicBezTo>
                  <a:pt x="2224384" y="971220"/>
                  <a:pt x="2241494" y="968060"/>
                  <a:pt x="2257678" y="962665"/>
                </a:cubicBezTo>
                <a:lnTo>
                  <a:pt x="2281954" y="954573"/>
                </a:lnTo>
                <a:cubicBezTo>
                  <a:pt x="2290046" y="951876"/>
                  <a:pt x="2299133" y="951212"/>
                  <a:pt x="2306230" y="946481"/>
                </a:cubicBezTo>
                <a:lnTo>
                  <a:pt x="2330506" y="930297"/>
                </a:lnTo>
                <a:cubicBezTo>
                  <a:pt x="2346690" y="932994"/>
                  <a:pt x="2365257" y="929517"/>
                  <a:pt x="2379058" y="938389"/>
                </a:cubicBezTo>
                <a:cubicBezTo>
                  <a:pt x="2404728" y="954892"/>
                  <a:pt x="2443794" y="1003126"/>
                  <a:pt x="2443794" y="1003126"/>
                </a:cubicBezTo>
                <a:cubicBezTo>
                  <a:pt x="2446491" y="1011218"/>
                  <a:pt x="2446649" y="1020669"/>
                  <a:pt x="2451886" y="1027402"/>
                </a:cubicBezTo>
                <a:cubicBezTo>
                  <a:pt x="2520471" y="1115581"/>
                  <a:pt x="2475806" y="1049342"/>
                  <a:pt x="2524715" y="1092138"/>
                </a:cubicBezTo>
                <a:cubicBezTo>
                  <a:pt x="2539069" y="1104698"/>
                  <a:pt x="2552504" y="1118343"/>
                  <a:pt x="2565175" y="1132598"/>
                </a:cubicBezTo>
                <a:cubicBezTo>
                  <a:pt x="2574135" y="1142678"/>
                  <a:pt x="2581612" y="1153991"/>
                  <a:pt x="2589451" y="1164966"/>
                </a:cubicBezTo>
                <a:cubicBezTo>
                  <a:pt x="2595104" y="1172880"/>
                  <a:pt x="2599231" y="1181923"/>
                  <a:pt x="2605635" y="1189242"/>
                </a:cubicBezTo>
                <a:cubicBezTo>
                  <a:pt x="2618195" y="1203596"/>
                  <a:pt x="2646095" y="1229703"/>
                  <a:pt x="2646095" y="1229703"/>
                </a:cubicBezTo>
                <a:cubicBezTo>
                  <a:pt x="2659582" y="1224308"/>
                  <a:pt x="2674237" y="1221217"/>
                  <a:pt x="2686555" y="1213518"/>
                </a:cubicBezTo>
                <a:cubicBezTo>
                  <a:pt x="2696260" y="1207453"/>
                  <a:pt x="2702143" y="1196690"/>
                  <a:pt x="2710832" y="1189242"/>
                </a:cubicBezTo>
                <a:cubicBezTo>
                  <a:pt x="2721072" y="1180465"/>
                  <a:pt x="2732411" y="1173058"/>
                  <a:pt x="2743200" y="1164966"/>
                </a:cubicBezTo>
                <a:cubicBezTo>
                  <a:pt x="2756363" y="1125477"/>
                  <a:pt x="2760379" y="1099235"/>
                  <a:pt x="2791752" y="1067862"/>
                </a:cubicBezTo>
                <a:cubicBezTo>
                  <a:pt x="2815528" y="1044086"/>
                  <a:pt x="2825516" y="1038330"/>
                  <a:pt x="2840304" y="1011218"/>
                </a:cubicBezTo>
                <a:cubicBezTo>
                  <a:pt x="2851857" y="990038"/>
                  <a:pt x="2852598" y="959864"/>
                  <a:pt x="2872672" y="946481"/>
                </a:cubicBezTo>
                <a:lnTo>
                  <a:pt x="2921224" y="914113"/>
                </a:lnTo>
                <a:cubicBezTo>
                  <a:pt x="2968393" y="929836"/>
                  <a:pt x="2928741" y="912597"/>
                  <a:pt x="2985961" y="962665"/>
                </a:cubicBezTo>
                <a:cubicBezTo>
                  <a:pt x="2993280" y="969069"/>
                  <a:pt x="3002968" y="972388"/>
                  <a:pt x="3010237" y="978849"/>
                </a:cubicBezTo>
                <a:cubicBezTo>
                  <a:pt x="3027343" y="994055"/>
                  <a:pt x="3042605" y="1011218"/>
                  <a:pt x="3058789" y="1027402"/>
                </a:cubicBezTo>
                <a:lnTo>
                  <a:pt x="3131617" y="1100230"/>
                </a:lnTo>
                <a:lnTo>
                  <a:pt x="3180170" y="1148782"/>
                </a:lnTo>
                <a:cubicBezTo>
                  <a:pt x="3188262" y="1154177"/>
                  <a:pt x="3196532" y="1159313"/>
                  <a:pt x="3204446" y="1164966"/>
                </a:cubicBezTo>
                <a:cubicBezTo>
                  <a:pt x="3215421" y="1172805"/>
                  <a:pt x="3225104" y="1182551"/>
                  <a:pt x="3236814" y="1189242"/>
                </a:cubicBezTo>
                <a:cubicBezTo>
                  <a:pt x="3244220" y="1193474"/>
                  <a:pt x="3253461" y="1193519"/>
                  <a:pt x="3261090" y="1197334"/>
                </a:cubicBezTo>
                <a:cubicBezTo>
                  <a:pt x="3269789" y="1201683"/>
                  <a:pt x="3277274" y="1208123"/>
                  <a:pt x="3285366" y="1213518"/>
                </a:cubicBezTo>
                <a:cubicBezTo>
                  <a:pt x="3315037" y="1210821"/>
                  <a:pt x="3344884" y="1209639"/>
                  <a:pt x="3374378" y="1205426"/>
                </a:cubicBezTo>
                <a:cubicBezTo>
                  <a:pt x="3384271" y="1204013"/>
                  <a:pt x="3438696" y="1181307"/>
                  <a:pt x="3439115" y="1181150"/>
                </a:cubicBezTo>
                <a:cubicBezTo>
                  <a:pt x="3447102" y="1178155"/>
                  <a:pt x="3455551" y="1176418"/>
                  <a:pt x="3463391" y="1173058"/>
                </a:cubicBezTo>
                <a:cubicBezTo>
                  <a:pt x="3474479" y="1168306"/>
                  <a:pt x="3484464" y="1161110"/>
                  <a:pt x="3495759" y="1156874"/>
                </a:cubicBezTo>
                <a:cubicBezTo>
                  <a:pt x="3506172" y="1152969"/>
                  <a:pt x="3517338" y="1151479"/>
                  <a:pt x="3528127" y="1148782"/>
                </a:cubicBezTo>
                <a:cubicBezTo>
                  <a:pt x="3562879" y="1122718"/>
                  <a:pt x="3560823" y="1122525"/>
                  <a:pt x="3600955" y="1100230"/>
                </a:cubicBezTo>
                <a:cubicBezTo>
                  <a:pt x="3611500" y="1094372"/>
                  <a:pt x="3623287" y="1090737"/>
                  <a:pt x="3633324" y="1084046"/>
                </a:cubicBezTo>
                <a:cubicBezTo>
                  <a:pt x="3647695" y="1074466"/>
                  <a:pt x="3660786" y="1063051"/>
                  <a:pt x="3673784" y="1051678"/>
                </a:cubicBezTo>
                <a:cubicBezTo>
                  <a:pt x="3682396" y="1044142"/>
                  <a:pt x="3688748" y="1034054"/>
                  <a:pt x="3698060" y="1027402"/>
                </a:cubicBezTo>
                <a:cubicBezTo>
                  <a:pt x="3707876" y="1020391"/>
                  <a:pt x="3719955" y="1017203"/>
                  <a:pt x="3730428" y="1011218"/>
                </a:cubicBezTo>
                <a:cubicBezTo>
                  <a:pt x="3738872" y="1006393"/>
                  <a:pt x="3746005" y="999383"/>
                  <a:pt x="3754704" y="995034"/>
                </a:cubicBezTo>
                <a:cubicBezTo>
                  <a:pt x="3767696" y="988538"/>
                  <a:pt x="3781513" y="983813"/>
                  <a:pt x="3795164" y="978849"/>
                </a:cubicBezTo>
                <a:cubicBezTo>
                  <a:pt x="3838503" y="963089"/>
                  <a:pt x="3837443" y="964233"/>
                  <a:pt x="3876085" y="954573"/>
                </a:cubicBezTo>
                <a:cubicBezTo>
                  <a:pt x="4216096" y="965541"/>
                  <a:pt x="4036301" y="931176"/>
                  <a:pt x="4167398" y="978849"/>
                </a:cubicBezTo>
                <a:cubicBezTo>
                  <a:pt x="4183430" y="984679"/>
                  <a:pt x="4199123" y="992229"/>
                  <a:pt x="4215950" y="995034"/>
                </a:cubicBezTo>
                <a:lnTo>
                  <a:pt x="4313055" y="1011218"/>
                </a:lnTo>
                <a:cubicBezTo>
                  <a:pt x="4483991" y="998069"/>
                  <a:pt x="4366850" y="1012985"/>
                  <a:pt x="4450619" y="995034"/>
                </a:cubicBezTo>
                <a:cubicBezTo>
                  <a:pt x="4477516" y="989270"/>
                  <a:pt x="4504566" y="984244"/>
                  <a:pt x="4531540" y="978849"/>
                </a:cubicBezTo>
                <a:lnTo>
                  <a:pt x="4572000" y="970757"/>
                </a:lnTo>
                <a:cubicBezTo>
                  <a:pt x="4598973" y="973454"/>
                  <a:pt x="4626622" y="972274"/>
                  <a:pt x="4652920" y="978849"/>
                </a:cubicBezTo>
                <a:cubicBezTo>
                  <a:pt x="4660322" y="980699"/>
                  <a:pt x="4663243" y="990150"/>
                  <a:pt x="4669104" y="995034"/>
                </a:cubicBezTo>
                <a:cubicBezTo>
                  <a:pt x="4698330" y="1019390"/>
                  <a:pt x="4702370" y="1015532"/>
                  <a:pt x="4725748" y="1043586"/>
                </a:cubicBezTo>
                <a:cubicBezTo>
                  <a:pt x="4731974" y="1051057"/>
                  <a:pt x="4735055" y="1060985"/>
                  <a:pt x="4741932" y="1067862"/>
                </a:cubicBezTo>
                <a:cubicBezTo>
                  <a:pt x="4748809" y="1074739"/>
                  <a:pt x="4758737" y="1077820"/>
                  <a:pt x="4766209" y="1084046"/>
                </a:cubicBezTo>
                <a:cubicBezTo>
                  <a:pt x="4806620" y="1117721"/>
                  <a:pt x="4772097" y="1102193"/>
                  <a:pt x="4814761" y="1116414"/>
                </a:cubicBezTo>
                <a:cubicBezTo>
                  <a:pt x="4900384" y="1095008"/>
                  <a:pt x="4799556" y="1124071"/>
                  <a:pt x="4871405" y="1092138"/>
                </a:cubicBezTo>
                <a:cubicBezTo>
                  <a:pt x="4921692" y="1069788"/>
                  <a:pt x="4911564" y="1085246"/>
                  <a:pt x="4952325" y="1059770"/>
                </a:cubicBezTo>
                <a:cubicBezTo>
                  <a:pt x="5008313" y="1024778"/>
                  <a:pt x="4961275" y="1043300"/>
                  <a:pt x="5008970" y="1027402"/>
                </a:cubicBezTo>
                <a:cubicBezTo>
                  <a:pt x="5065614" y="1030099"/>
                  <a:pt x="5122338" y="1031454"/>
                  <a:pt x="5178902" y="1035494"/>
                </a:cubicBezTo>
                <a:cubicBezTo>
                  <a:pt x="5197927" y="1036853"/>
                  <a:pt x="5216552" y="1041859"/>
                  <a:pt x="5235547" y="1043586"/>
                </a:cubicBezTo>
                <a:cubicBezTo>
                  <a:pt x="5275930" y="1047257"/>
                  <a:pt x="5316467" y="1048981"/>
                  <a:pt x="5356927" y="1051678"/>
                </a:cubicBezTo>
                <a:cubicBezTo>
                  <a:pt x="5385126" y="1065777"/>
                  <a:pt x="5398760" y="1073714"/>
                  <a:pt x="5429755" y="1084046"/>
                </a:cubicBezTo>
                <a:cubicBezTo>
                  <a:pt x="5440306" y="1087563"/>
                  <a:pt x="5451430" y="1089083"/>
                  <a:pt x="5462124" y="1092138"/>
                </a:cubicBezTo>
                <a:cubicBezTo>
                  <a:pt x="5470326" y="1094481"/>
                  <a:pt x="5478308" y="1097533"/>
                  <a:pt x="5486400" y="1100230"/>
                </a:cubicBezTo>
                <a:cubicBezTo>
                  <a:pt x="5564668" y="1158931"/>
                  <a:pt x="5481260" y="1101706"/>
                  <a:pt x="5543044" y="1132598"/>
                </a:cubicBezTo>
                <a:cubicBezTo>
                  <a:pt x="5551743" y="1136947"/>
                  <a:pt x="5559849" y="1142556"/>
                  <a:pt x="5567320" y="1148782"/>
                </a:cubicBezTo>
                <a:cubicBezTo>
                  <a:pt x="5576111" y="1156108"/>
                  <a:pt x="5581360" y="1167940"/>
                  <a:pt x="5591596" y="1173058"/>
                </a:cubicBezTo>
                <a:cubicBezTo>
                  <a:pt x="5603898" y="1179209"/>
                  <a:pt x="5618569" y="1178453"/>
                  <a:pt x="5632056" y="1181150"/>
                </a:cubicBezTo>
                <a:cubicBezTo>
                  <a:pt x="5642845" y="1186545"/>
                  <a:pt x="5653950" y="1191349"/>
                  <a:pt x="5664424" y="1197334"/>
                </a:cubicBezTo>
                <a:cubicBezTo>
                  <a:pt x="5689281" y="1211538"/>
                  <a:pt x="5691732" y="1219924"/>
                  <a:pt x="5721069" y="1229703"/>
                </a:cubicBezTo>
                <a:cubicBezTo>
                  <a:pt x="5748772" y="1238938"/>
                  <a:pt x="5761580" y="1233775"/>
                  <a:pt x="5785805" y="1245887"/>
                </a:cubicBezTo>
                <a:cubicBezTo>
                  <a:pt x="5794504" y="1250236"/>
                  <a:pt x="5801382" y="1257722"/>
                  <a:pt x="5810081" y="1262071"/>
                </a:cubicBezTo>
                <a:cubicBezTo>
                  <a:pt x="5817710" y="1265886"/>
                  <a:pt x="5826517" y="1266803"/>
                  <a:pt x="5834357" y="1270163"/>
                </a:cubicBezTo>
                <a:cubicBezTo>
                  <a:pt x="5845445" y="1274915"/>
                  <a:pt x="5856252" y="1280362"/>
                  <a:pt x="5866725" y="1286347"/>
                </a:cubicBezTo>
                <a:cubicBezTo>
                  <a:pt x="5875169" y="1291172"/>
                  <a:pt x="5882062" y="1298700"/>
                  <a:pt x="5891001" y="1302531"/>
                </a:cubicBezTo>
                <a:cubicBezTo>
                  <a:pt x="5901223" y="1306912"/>
                  <a:pt x="5912580" y="1307926"/>
                  <a:pt x="5923370" y="1310623"/>
                </a:cubicBezTo>
                <a:cubicBezTo>
                  <a:pt x="5950343" y="1307926"/>
                  <a:pt x="5977876" y="1308626"/>
                  <a:pt x="6004290" y="1302531"/>
                </a:cubicBezTo>
                <a:cubicBezTo>
                  <a:pt x="6013766" y="1300344"/>
                  <a:pt x="6019340" y="1289422"/>
                  <a:pt x="6028566" y="1286347"/>
                </a:cubicBezTo>
                <a:cubicBezTo>
                  <a:pt x="6065861" y="1273915"/>
                  <a:pt x="6071779" y="1284971"/>
                  <a:pt x="6101394" y="1270163"/>
                </a:cubicBezTo>
                <a:cubicBezTo>
                  <a:pt x="6110093" y="1265814"/>
                  <a:pt x="6116783" y="1257929"/>
                  <a:pt x="6125670" y="1253979"/>
                </a:cubicBezTo>
                <a:cubicBezTo>
                  <a:pt x="6150999" y="1242722"/>
                  <a:pt x="6179691" y="1236428"/>
                  <a:pt x="6206591" y="1229703"/>
                </a:cubicBezTo>
                <a:cubicBezTo>
                  <a:pt x="6278979" y="1181441"/>
                  <a:pt x="6163138" y="1253876"/>
                  <a:pt x="6279419" y="1205426"/>
                </a:cubicBezTo>
                <a:cubicBezTo>
                  <a:pt x="6408640" y="1151584"/>
                  <a:pt x="6259948" y="1186662"/>
                  <a:pt x="6368432" y="1164966"/>
                </a:cubicBezTo>
                <a:cubicBezTo>
                  <a:pt x="6376307" y="1161816"/>
                  <a:pt x="6418897" y="1143861"/>
                  <a:pt x="6433168" y="1140690"/>
                </a:cubicBezTo>
                <a:cubicBezTo>
                  <a:pt x="6466477" y="1133288"/>
                  <a:pt x="6489782" y="1133342"/>
                  <a:pt x="6522180" y="1124506"/>
                </a:cubicBezTo>
                <a:cubicBezTo>
                  <a:pt x="6538638" y="1120017"/>
                  <a:pt x="6554548" y="1113717"/>
                  <a:pt x="6570732" y="1108322"/>
                </a:cubicBezTo>
                <a:cubicBezTo>
                  <a:pt x="6578824" y="1105625"/>
                  <a:pt x="6586645" y="1101903"/>
                  <a:pt x="6595009" y="1100230"/>
                </a:cubicBezTo>
                <a:cubicBezTo>
                  <a:pt x="6677268" y="1083778"/>
                  <a:pt x="6601686" y="1100634"/>
                  <a:pt x="6659745" y="1084046"/>
                </a:cubicBezTo>
                <a:cubicBezTo>
                  <a:pt x="6670438" y="1080991"/>
                  <a:pt x="6681483" y="1079225"/>
                  <a:pt x="6692113" y="1075954"/>
                </a:cubicBezTo>
                <a:cubicBezTo>
                  <a:pt x="6796578" y="1043811"/>
                  <a:pt x="6729395" y="1057602"/>
                  <a:pt x="6813493" y="1043586"/>
                </a:cubicBezTo>
                <a:cubicBezTo>
                  <a:pt x="6899741" y="1009088"/>
                  <a:pt x="6808448" y="1042755"/>
                  <a:pt x="6894414" y="1019310"/>
                </a:cubicBezTo>
                <a:cubicBezTo>
                  <a:pt x="6912576" y="1014357"/>
                  <a:pt x="6953106" y="997649"/>
                  <a:pt x="6975334" y="995034"/>
                </a:cubicBezTo>
                <a:cubicBezTo>
                  <a:pt x="7115075" y="978593"/>
                  <a:pt x="7428743" y="979977"/>
                  <a:pt x="7485132" y="978849"/>
                </a:cubicBezTo>
                <a:cubicBezTo>
                  <a:pt x="7654631" y="960016"/>
                  <a:pt x="7580370" y="964944"/>
                  <a:pt x="7881642" y="978849"/>
                </a:cubicBezTo>
                <a:cubicBezTo>
                  <a:pt x="7921407" y="980684"/>
                  <a:pt x="8084184" y="993448"/>
                  <a:pt x="8156771" y="1003126"/>
                </a:cubicBezTo>
                <a:cubicBezTo>
                  <a:pt x="8334863" y="1026871"/>
                  <a:pt x="8109038" y="997868"/>
                  <a:pt x="8237692" y="1019310"/>
                </a:cubicBezTo>
                <a:cubicBezTo>
                  <a:pt x="8259143" y="1022885"/>
                  <a:pt x="8280849" y="1024705"/>
                  <a:pt x="8302428" y="1027402"/>
                </a:cubicBezTo>
                <a:lnTo>
                  <a:pt x="8399532" y="1059770"/>
                </a:lnTo>
                <a:lnTo>
                  <a:pt x="8423809" y="1067862"/>
                </a:lnTo>
                <a:cubicBezTo>
                  <a:pt x="8431901" y="1070559"/>
                  <a:pt x="8439671" y="1074552"/>
                  <a:pt x="8448085" y="1075954"/>
                </a:cubicBezTo>
                <a:lnTo>
                  <a:pt x="8496637" y="1084046"/>
                </a:lnTo>
                <a:cubicBezTo>
                  <a:pt x="8553281" y="1081349"/>
                  <a:pt x="8610029" y="1080303"/>
                  <a:pt x="8666570" y="1075954"/>
                </a:cubicBezTo>
                <a:cubicBezTo>
                  <a:pt x="8680283" y="1074899"/>
                  <a:pt x="8693628" y="1070955"/>
                  <a:pt x="8707030" y="1067862"/>
                </a:cubicBezTo>
                <a:cubicBezTo>
                  <a:pt x="8728703" y="1062860"/>
                  <a:pt x="8771766" y="1051678"/>
                  <a:pt x="8771766" y="1051678"/>
                </a:cubicBezTo>
                <a:cubicBezTo>
                  <a:pt x="8811728" y="1025037"/>
                  <a:pt x="8780506" y="1041401"/>
                  <a:pt x="8836502" y="1027402"/>
                </a:cubicBezTo>
                <a:cubicBezTo>
                  <a:pt x="8886596" y="1014878"/>
                  <a:pt x="8832597" y="1022571"/>
                  <a:pt x="8893147" y="1011218"/>
                </a:cubicBezTo>
                <a:cubicBezTo>
                  <a:pt x="8954950" y="999630"/>
                  <a:pt x="8989220" y="995181"/>
                  <a:pt x="9046895" y="986941"/>
                </a:cubicBezTo>
                <a:lnTo>
                  <a:pt x="9313932" y="995034"/>
                </a:lnTo>
                <a:cubicBezTo>
                  <a:pt x="9373296" y="997193"/>
                  <a:pt x="9432570" y="1001729"/>
                  <a:pt x="9491957" y="1003126"/>
                </a:cubicBezTo>
                <a:lnTo>
                  <a:pt x="10001755" y="1011218"/>
                </a:lnTo>
                <a:cubicBezTo>
                  <a:pt x="10339572" y="1078780"/>
                  <a:pt x="10062528" y="1026245"/>
                  <a:pt x="10956616" y="1011218"/>
                </a:cubicBezTo>
                <a:cubicBezTo>
                  <a:pt x="10973021" y="1010942"/>
                  <a:pt x="10989025" y="1006061"/>
                  <a:pt x="11005168" y="1003126"/>
                </a:cubicBezTo>
                <a:cubicBezTo>
                  <a:pt x="11018700" y="1000666"/>
                  <a:pt x="11032359" y="998653"/>
                  <a:pt x="11045628" y="995034"/>
                </a:cubicBezTo>
                <a:cubicBezTo>
                  <a:pt x="11062086" y="990545"/>
                  <a:pt x="11077996" y="984244"/>
                  <a:pt x="11094180" y="978849"/>
                </a:cubicBezTo>
                <a:cubicBezTo>
                  <a:pt x="11102272" y="976152"/>
                  <a:pt x="11110181" y="972826"/>
                  <a:pt x="11118456" y="970757"/>
                </a:cubicBezTo>
                <a:cubicBezTo>
                  <a:pt x="11129245" y="968060"/>
                  <a:pt x="11140273" y="966182"/>
                  <a:pt x="11150824" y="962665"/>
                </a:cubicBezTo>
                <a:cubicBezTo>
                  <a:pt x="11164604" y="958072"/>
                  <a:pt x="11177505" y="951074"/>
                  <a:pt x="11191285" y="946481"/>
                </a:cubicBezTo>
                <a:cubicBezTo>
                  <a:pt x="11202377" y="942784"/>
                  <a:pt x="11255561" y="931010"/>
                  <a:pt x="11264113" y="930297"/>
                </a:cubicBezTo>
                <a:cubicBezTo>
                  <a:pt x="11340416" y="923938"/>
                  <a:pt x="11579902" y="916204"/>
                  <a:pt x="11636347" y="914113"/>
                </a:cubicBezTo>
                <a:lnTo>
                  <a:pt x="11709175" y="906021"/>
                </a:lnTo>
                <a:cubicBezTo>
                  <a:pt x="11728101" y="903655"/>
                  <a:pt x="11746786" y="899157"/>
                  <a:pt x="11765819" y="897929"/>
                </a:cubicBezTo>
                <a:cubicBezTo>
                  <a:pt x="11830477" y="893758"/>
                  <a:pt x="11895292" y="892534"/>
                  <a:pt x="11960028" y="889837"/>
                </a:cubicBezTo>
                <a:cubicBezTo>
                  <a:pt x="11968120" y="887140"/>
                  <a:pt x="11976102" y="884088"/>
                  <a:pt x="11984304" y="881745"/>
                </a:cubicBezTo>
                <a:cubicBezTo>
                  <a:pt x="11994997" y="878690"/>
                  <a:pt x="12007418" y="879822"/>
                  <a:pt x="12016672" y="873653"/>
                </a:cubicBezTo>
                <a:cubicBezTo>
                  <a:pt x="12024764" y="868258"/>
                  <a:pt x="12025979" y="856254"/>
                  <a:pt x="12032856" y="849377"/>
                </a:cubicBezTo>
                <a:cubicBezTo>
                  <a:pt x="12048543" y="833690"/>
                  <a:pt x="12061664" y="831682"/>
                  <a:pt x="12081409" y="825101"/>
                </a:cubicBezTo>
                <a:cubicBezTo>
                  <a:pt x="12124569" y="760361"/>
                  <a:pt x="12067920" y="838592"/>
                  <a:pt x="12121869" y="784641"/>
                </a:cubicBezTo>
                <a:cubicBezTo>
                  <a:pt x="12145059" y="761450"/>
                  <a:pt x="12132982" y="762413"/>
                  <a:pt x="12146145" y="736088"/>
                </a:cubicBezTo>
                <a:cubicBezTo>
                  <a:pt x="12157411" y="713556"/>
                  <a:pt x="12168709" y="705432"/>
                  <a:pt x="12186605" y="687536"/>
                </a:cubicBezTo>
                <a:cubicBezTo>
                  <a:pt x="12216463" y="597961"/>
                  <a:pt x="12203853" y="656010"/>
                  <a:pt x="12194697" y="509511"/>
                </a:cubicBezTo>
                <a:cubicBezTo>
                  <a:pt x="12197394" y="477143"/>
                  <a:pt x="12192518" y="443220"/>
                  <a:pt x="12202789" y="412407"/>
                </a:cubicBezTo>
                <a:cubicBezTo>
                  <a:pt x="12205864" y="403181"/>
                  <a:pt x="12215023" y="427796"/>
                  <a:pt x="12218973" y="436683"/>
                </a:cubicBezTo>
                <a:cubicBezTo>
                  <a:pt x="12225901" y="452272"/>
                  <a:pt x="12231019" y="468685"/>
                  <a:pt x="12235157" y="485235"/>
                </a:cubicBezTo>
                <a:cubicBezTo>
                  <a:pt x="12237854" y="496024"/>
                  <a:pt x="12240194" y="506910"/>
                  <a:pt x="12243249" y="517603"/>
                </a:cubicBezTo>
                <a:cubicBezTo>
                  <a:pt x="12245592" y="525805"/>
                  <a:pt x="12249272" y="533605"/>
                  <a:pt x="12251341" y="541880"/>
                </a:cubicBezTo>
                <a:lnTo>
                  <a:pt x="12267525" y="606616"/>
                </a:lnTo>
                <a:cubicBezTo>
                  <a:pt x="12293231" y="786560"/>
                  <a:pt x="12286343" y="716600"/>
                  <a:pt x="12267525" y="1067862"/>
                </a:cubicBezTo>
                <a:cubicBezTo>
                  <a:pt x="12266612" y="1084897"/>
                  <a:pt x="12256736" y="1100230"/>
                  <a:pt x="12251341" y="1116414"/>
                </a:cubicBezTo>
                <a:lnTo>
                  <a:pt x="12243249" y="1140690"/>
                </a:lnTo>
                <a:cubicBezTo>
                  <a:pt x="12240552" y="1148782"/>
                  <a:pt x="12239888" y="1157869"/>
                  <a:pt x="12235157" y="1164966"/>
                </a:cubicBezTo>
                <a:lnTo>
                  <a:pt x="12218973" y="1189242"/>
                </a:lnTo>
                <a:cubicBezTo>
                  <a:pt x="12216276" y="1200032"/>
                  <a:pt x="12214077" y="1210958"/>
                  <a:pt x="12210881" y="1221611"/>
                </a:cubicBezTo>
                <a:cubicBezTo>
                  <a:pt x="12205979" y="1237951"/>
                  <a:pt x="12198835" y="1253613"/>
                  <a:pt x="12194697" y="1270163"/>
                </a:cubicBezTo>
                <a:cubicBezTo>
                  <a:pt x="12184536" y="1310806"/>
                  <a:pt x="12190122" y="1291980"/>
                  <a:pt x="12178513" y="1326807"/>
                </a:cubicBezTo>
                <a:cubicBezTo>
                  <a:pt x="12171509" y="1375832"/>
                  <a:pt x="12162329" y="1432175"/>
                  <a:pt x="12162329" y="1480556"/>
                </a:cubicBezTo>
                <a:cubicBezTo>
                  <a:pt x="12162329" y="1553434"/>
                  <a:pt x="12166591" y="1626263"/>
                  <a:pt x="12170421" y="1699041"/>
                </a:cubicBezTo>
                <a:cubicBezTo>
                  <a:pt x="12171987" y="1728793"/>
                  <a:pt x="12176137" y="1758355"/>
                  <a:pt x="12178513" y="1788053"/>
                </a:cubicBezTo>
                <a:cubicBezTo>
                  <a:pt x="12181532" y="1825791"/>
                  <a:pt x="12184445" y="1863544"/>
                  <a:pt x="12186605" y="1901341"/>
                </a:cubicBezTo>
                <a:cubicBezTo>
                  <a:pt x="12197970" y="2100228"/>
                  <a:pt x="12197194" y="2173656"/>
                  <a:pt x="12202789" y="2403048"/>
                </a:cubicBezTo>
                <a:cubicBezTo>
                  <a:pt x="12200092" y="2448903"/>
                  <a:pt x="12200170" y="2495005"/>
                  <a:pt x="12194697" y="2540612"/>
                </a:cubicBezTo>
                <a:cubicBezTo>
                  <a:pt x="12188728" y="2590352"/>
                  <a:pt x="12180836" y="2593171"/>
                  <a:pt x="12170421" y="2629625"/>
                </a:cubicBezTo>
                <a:cubicBezTo>
                  <a:pt x="12167366" y="2640318"/>
                  <a:pt x="12169652" y="2653623"/>
                  <a:pt x="12162329" y="2661993"/>
                </a:cubicBezTo>
                <a:cubicBezTo>
                  <a:pt x="12147224" y="2679256"/>
                  <a:pt x="12114450" y="2696909"/>
                  <a:pt x="12089501" y="2702453"/>
                </a:cubicBezTo>
                <a:cubicBezTo>
                  <a:pt x="12073484" y="2706012"/>
                  <a:pt x="12057132" y="2707848"/>
                  <a:pt x="12040948" y="2710545"/>
                </a:cubicBezTo>
                <a:cubicBezTo>
                  <a:pt x="12032856" y="2713242"/>
                  <a:pt x="12024947" y="2716568"/>
                  <a:pt x="12016672" y="2718637"/>
                </a:cubicBezTo>
                <a:cubicBezTo>
                  <a:pt x="11943274" y="2736987"/>
                  <a:pt x="11880632" y="2732118"/>
                  <a:pt x="11798187" y="2734821"/>
                </a:cubicBezTo>
                <a:lnTo>
                  <a:pt x="11482598" y="2742913"/>
                </a:lnTo>
                <a:lnTo>
                  <a:pt x="10924247" y="2734821"/>
                </a:lnTo>
                <a:cubicBezTo>
                  <a:pt x="10859470" y="2733428"/>
                  <a:pt x="10794607" y="2732110"/>
                  <a:pt x="10730039" y="2726729"/>
                </a:cubicBezTo>
                <a:cubicBezTo>
                  <a:pt x="10697338" y="2724004"/>
                  <a:pt x="10665548" y="2714169"/>
                  <a:pt x="10632934" y="2710545"/>
                </a:cubicBezTo>
                <a:cubicBezTo>
                  <a:pt x="10592632" y="2706067"/>
                  <a:pt x="10552014" y="2705150"/>
                  <a:pt x="10511554" y="2702453"/>
                </a:cubicBezTo>
                <a:lnTo>
                  <a:pt x="10026032" y="2718637"/>
                </a:lnTo>
                <a:cubicBezTo>
                  <a:pt x="9993580" y="2719989"/>
                  <a:pt x="9961344" y="2724703"/>
                  <a:pt x="9928927" y="2726729"/>
                </a:cubicBezTo>
                <a:cubicBezTo>
                  <a:pt x="9875018" y="2730098"/>
                  <a:pt x="9820988" y="2731343"/>
                  <a:pt x="9767086" y="2734821"/>
                </a:cubicBezTo>
                <a:cubicBezTo>
                  <a:pt x="9737355" y="2736739"/>
                  <a:pt x="9707846" y="2741797"/>
                  <a:pt x="9678074" y="2742913"/>
                </a:cubicBezTo>
                <a:lnTo>
                  <a:pt x="9119724" y="2759097"/>
                </a:lnTo>
                <a:cubicBezTo>
                  <a:pt x="8983149" y="2778607"/>
                  <a:pt x="9153429" y="2754884"/>
                  <a:pt x="8990251" y="2775281"/>
                </a:cubicBezTo>
                <a:lnTo>
                  <a:pt x="8804134" y="2799557"/>
                </a:lnTo>
                <a:lnTo>
                  <a:pt x="8359072" y="2783373"/>
                </a:lnTo>
                <a:cubicBezTo>
                  <a:pt x="8339737" y="2782494"/>
                  <a:pt x="8211744" y="2769449"/>
                  <a:pt x="8189140" y="2767189"/>
                </a:cubicBezTo>
                <a:cubicBezTo>
                  <a:pt x="8164864" y="2761794"/>
                  <a:pt x="8140875" y="2754884"/>
                  <a:pt x="8116311" y="2751005"/>
                </a:cubicBezTo>
                <a:cubicBezTo>
                  <a:pt x="8056917" y="2741627"/>
                  <a:pt x="7925031" y="2737105"/>
                  <a:pt x="7881642" y="2734821"/>
                </a:cubicBezTo>
                <a:lnTo>
                  <a:pt x="7679341" y="2710545"/>
                </a:lnTo>
                <a:cubicBezTo>
                  <a:pt x="7655090" y="2707635"/>
                  <a:pt x="7630861" y="2704401"/>
                  <a:pt x="7606513" y="2702453"/>
                </a:cubicBezTo>
                <a:cubicBezTo>
                  <a:pt x="7313025" y="2678974"/>
                  <a:pt x="7605926" y="2707250"/>
                  <a:pt x="7396120" y="2686269"/>
                </a:cubicBezTo>
                <a:cubicBezTo>
                  <a:pt x="7148513" y="2690328"/>
                  <a:pt x="6827285" y="2702303"/>
                  <a:pt x="6570732" y="2686269"/>
                </a:cubicBezTo>
                <a:cubicBezTo>
                  <a:pt x="6551133" y="2685044"/>
                  <a:pt x="6533485" y="2673148"/>
                  <a:pt x="6514088" y="2670085"/>
                </a:cubicBezTo>
                <a:cubicBezTo>
                  <a:pt x="6482005" y="2665019"/>
                  <a:pt x="6449352" y="2664690"/>
                  <a:pt x="6416984" y="2661993"/>
                </a:cubicBezTo>
                <a:cubicBezTo>
                  <a:pt x="6066025" y="2667079"/>
                  <a:pt x="5924543" y="2678240"/>
                  <a:pt x="5623964" y="2661993"/>
                </a:cubicBezTo>
                <a:cubicBezTo>
                  <a:pt x="5586347" y="2659960"/>
                  <a:pt x="5540372" y="2649588"/>
                  <a:pt x="5502584" y="2645809"/>
                </a:cubicBezTo>
                <a:cubicBezTo>
                  <a:pt x="5467589" y="2642310"/>
                  <a:pt x="5432424" y="2640764"/>
                  <a:pt x="5397387" y="2637717"/>
                </a:cubicBezTo>
                <a:cubicBezTo>
                  <a:pt x="5370381" y="2635369"/>
                  <a:pt x="5343366" y="2632987"/>
                  <a:pt x="5316467" y="2629625"/>
                </a:cubicBezTo>
                <a:cubicBezTo>
                  <a:pt x="5300186" y="2627590"/>
                  <a:pt x="5284241" y="2623166"/>
                  <a:pt x="5267915" y="2621533"/>
                </a:cubicBezTo>
                <a:cubicBezTo>
                  <a:pt x="5230244" y="2617766"/>
                  <a:pt x="5192389" y="2616138"/>
                  <a:pt x="5154626" y="2613441"/>
                </a:cubicBezTo>
                <a:cubicBezTo>
                  <a:pt x="4988985" y="2572031"/>
                  <a:pt x="5162567" y="2612869"/>
                  <a:pt x="4717656" y="2597257"/>
                </a:cubicBezTo>
                <a:cubicBezTo>
                  <a:pt x="4665353" y="2595422"/>
                  <a:pt x="4648774" y="2582823"/>
                  <a:pt x="4596276" y="2572980"/>
                </a:cubicBezTo>
                <a:cubicBezTo>
                  <a:pt x="4545599" y="2563478"/>
                  <a:pt x="4451994" y="2559585"/>
                  <a:pt x="4410159" y="2556796"/>
                </a:cubicBezTo>
                <a:cubicBezTo>
                  <a:pt x="4372396" y="2551401"/>
                  <a:pt x="4333549" y="2551092"/>
                  <a:pt x="4296870" y="2540612"/>
                </a:cubicBezTo>
                <a:cubicBezTo>
                  <a:pt x="4277989" y="2535217"/>
                  <a:pt x="4259527" y="2528047"/>
                  <a:pt x="4240226" y="2524428"/>
                </a:cubicBezTo>
                <a:cubicBezTo>
                  <a:pt x="4216219" y="2519927"/>
                  <a:pt x="4191618" y="2519495"/>
                  <a:pt x="4167398" y="2516336"/>
                </a:cubicBezTo>
                <a:cubicBezTo>
                  <a:pt x="4129572" y="2511402"/>
                  <a:pt x="4054109" y="2500152"/>
                  <a:pt x="4054109" y="2500152"/>
                </a:cubicBezTo>
                <a:cubicBezTo>
                  <a:pt x="4035228" y="2494757"/>
                  <a:pt x="4016599" y="2488384"/>
                  <a:pt x="3997465" y="2483968"/>
                </a:cubicBezTo>
                <a:cubicBezTo>
                  <a:pt x="3981478" y="2480279"/>
                  <a:pt x="3965056" y="2478811"/>
                  <a:pt x="3948913" y="2475876"/>
                </a:cubicBezTo>
                <a:cubicBezTo>
                  <a:pt x="3935381" y="2473416"/>
                  <a:pt x="3921879" y="2470768"/>
                  <a:pt x="3908453" y="2467784"/>
                </a:cubicBezTo>
                <a:cubicBezTo>
                  <a:pt x="3897596" y="2465371"/>
                  <a:pt x="3886990" y="2461873"/>
                  <a:pt x="3876085" y="2459692"/>
                </a:cubicBezTo>
                <a:cubicBezTo>
                  <a:pt x="3837196" y="2451914"/>
                  <a:pt x="3802573" y="2448480"/>
                  <a:pt x="3762796" y="2443508"/>
                </a:cubicBezTo>
                <a:cubicBezTo>
                  <a:pt x="3689968" y="2446205"/>
                  <a:pt x="3617071" y="2447442"/>
                  <a:pt x="3544311" y="2451600"/>
                </a:cubicBezTo>
                <a:cubicBezTo>
                  <a:pt x="3467940" y="2455964"/>
                  <a:pt x="3500979" y="2457030"/>
                  <a:pt x="3447207" y="2467784"/>
                </a:cubicBezTo>
                <a:cubicBezTo>
                  <a:pt x="3431118" y="2471002"/>
                  <a:pt x="3414744" y="2472658"/>
                  <a:pt x="3398655" y="2475876"/>
                </a:cubicBezTo>
                <a:cubicBezTo>
                  <a:pt x="3387749" y="2478057"/>
                  <a:pt x="3376980" y="2480913"/>
                  <a:pt x="3366286" y="2483968"/>
                </a:cubicBezTo>
                <a:cubicBezTo>
                  <a:pt x="3358084" y="2486311"/>
                  <a:pt x="3350402" y="2490534"/>
                  <a:pt x="3342010" y="2492060"/>
                </a:cubicBezTo>
                <a:cubicBezTo>
                  <a:pt x="3320614" y="2495950"/>
                  <a:pt x="3298872" y="2497611"/>
                  <a:pt x="3277274" y="2500152"/>
                </a:cubicBezTo>
                <a:lnTo>
                  <a:pt x="3204446" y="2508244"/>
                </a:lnTo>
                <a:lnTo>
                  <a:pt x="3139709" y="2516336"/>
                </a:lnTo>
                <a:cubicBezTo>
                  <a:pt x="3115451" y="2519190"/>
                  <a:pt x="3091061" y="2520974"/>
                  <a:pt x="3066881" y="2524428"/>
                </a:cubicBezTo>
                <a:cubicBezTo>
                  <a:pt x="3019954" y="2531132"/>
                  <a:pt x="3026742" y="2534042"/>
                  <a:pt x="2977869" y="2548704"/>
                </a:cubicBezTo>
                <a:cubicBezTo>
                  <a:pt x="2960911" y="2553792"/>
                  <a:pt x="2920847" y="2562456"/>
                  <a:pt x="2905040" y="2564888"/>
                </a:cubicBezTo>
                <a:cubicBezTo>
                  <a:pt x="2790739" y="2582473"/>
                  <a:pt x="2886867" y="2563778"/>
                  <a:pt x="2791752" y="2581072"/>
                </a:cubicBezTo>
                <a:cubicBezTo>
                  <a:pt x="2778220" y="2583532"/>
                  <a:pt x="2764824" y="2586704"/>
                  <a:pt x="2751292" y="2589164"/>
                </a:cubicBezTo>
                <a:cubicBezTo>
                  <a:pt x="2735149" y="2592099"/>
                  <a:pt x="2718883" y="2594322"/>
                  <a:pt x="2702740" y="2597257"/>
                </a:cubicBezTo>
                <a:cubicBezTo>
                  <a:pt x="2689208" y="2599718"/>
                  <a:pt x="2675912" y="2603531"/>
                  <a:pt x="2662279" y="2605349"/>
                </a:cubicBezTo>
                <a:cubicBezTo>
                  <a:pt x="2635409" y="2608932"/>
                  <a:pt x="2608229" y="2609858"/>
                  <a:pt x="2581359" y="2613441"/>
                </a:cubicBezTo>
                <a:cubicBezTo>
                  <a:pt x="2567726" y="2615259"/>
                  <a:pt x="2554431" y="2619073"/>
                  <a:pt x="2540899" y="2621533"/>
                </a:cubicBezTo>
                <a:cubicBezTo>
                  <a:pt x="2524756" y="2624468"/>
                  <a:pt x="2508334" y="2625936"/>
                  <a:pt x="2492347" y="2629625"/>
                </a:cubicBezTo>
                <a:cubicBezTo>
                  <a:pt x="2473213" y="2634041"/>
                  <a:pt x="2454992" y="2642135"/>
                  <a:pt x="2435702" y="2645809"/>
                </a:cubicBezTo>
                <a:cubicBezTo>
                  <a:pt x="2398230" y="2652947"/>
                  <a:pt x="2360177" y="2656598"/>
                  <a:pt x="2322414" y="2661993"/>
                </a:cubicBezTo>
                <a:lnTo>
                  <a:pt x="2265770" y="2670085"/>
                </a:lnTo>
                <a:cubicBezTo>
                  <a:pt x="2244191" y="2672782"/>
                  <a:pt x="2222527" y="2674870"/>
                  <a:pt x="2201033" y="2678177"/>
                </a:cubicBezTo>
                <a:cubicBezTo>
                  <a:pt x="2187439" y="2680268"/>
                  <a:pt x="2173916" y="2682933"/>
                  <a:pt x="2160573" y="2686269"/>
                </a:cubicBezTo>
                <a:cubicBezTo>
                  <a:pt x="2141522" y="2691032"/>
                  <a:pt x="2123468" y="2700499"/>
                  <a:pt x="2103929" y="2702453"/>
                </a:cubicBezTo>
                <a:cubicBezTo>
                  <a:pt x="2042140" y="2708632"/>
                  <a:pt x="1979851" y="2707848"/>
                  <a:pt x="1917812" y="2710545"/>
                </a:cubicBezTo>
                <a:cubicBezTo>
                  <a:pt x="1847681" y="2707848"/>
                  <a:pt x="1777446" y="2707121"/>
                  <a:pt x="1707419" y="2702453"/>
                </a:cubicBezTo>
                <a:cubicBezTo>
                  <a:pt x="1696322" y="2701713"/>
                  <a:pt x="1686021" y="2696189"/>
                  <a:pt x="1675051" y="2694361"/>
                </a:cubicBezTo>
                <a:cubicBezTo>
                  <a:pt x="1637424" y="2688090"/>
                  <a:pt x="1598770" y="2687429"/>
                  <a:pt x="1561763" y="2678177"/>
                </a:cubicBezTo>
                <a:cubicBezTo>
                  <a:pt x="1486574" y="2659380"/>
                  <a:pt x="1580052" y="2681835"/>
                  <a:pt x="1480842" y="2661993"/>
                </a:cubicBezTo>
                <a:cubicBezTo>
                  <a:pt x="1469937" y="2659812"/>
                  <a:pt x="1459466" y="2655592"/>
                  <a:pt x="1448474" y="2653901"/>
                </a:cubicBezTo>
                <a:cubicBezTo>
                  <a:pt x="1424333" y="2650187"/>
                  <a:pt x="1399904" y="2648663"/>
                  <a:pt x="1375646" y="2645809"/>
                </a:cubicBezTo>
                <a:lnTo>
                  <a:pt x="1310909" y="2637717"/>
                </a:lnTo>
                <a:cubicBezTo>
                  <a:pt x="1292003" y="2635196"/>
                  <a:pt x="1272915" y="2633621"/>
                  <a:pt x="1254265" y="2629625"/>
                </a:cubicBezTo>
                <a:cubicBezTo>
                  <a:pt x="1166934" y="2610911"/>
                  <a:pt x="1229108" y="2616418"/>
                  <a:pt x="1157161" y="2605349"/>
                </a:cubicBezTo>
                <a:cubicBezTo>
                  <a:pt x="1135667" y="2602042"/>
                  <a:pt x="1113918" y="2600564"/>
                  <a:pt x="1092424" y="2597257"/>
                </a:cubicBezTo>
                <a:cubicBezTo>
                  <a:pt x="1078830" y="2595166"/>
                  <a:pt x="1065496" y="2591625"/>
                  <a:pt x="1051964" y="2589164"/>
                </a:cubicBezTo>
                <a:cubicBezTo>
                  <a:pt x="1035821" y="2586229"/>
                  <a:pt x="1019329" y="2585051"/>
                  <a:pt x="1003412" y="2581072"/>
                </a:cubicBezTo>
                <a:cubicBezTo>
                  <a:pt x="986862" y="2576934"/>
                  <a:pt x="971200" y="2569790"/>
                  <a:pt x="954860" y="2564888"/>
                </a:cubicBezTo>
                <a:cubicBezTo>
                  <a:pt x="944208" y="2561692"/>
                  <a:pt x="933043" y="2560313"/>
                  <a:pt x="922492" y="2556796"/>
                </a:cubicBezTo>
                <a:cubicBezTo>
                  <a:pt x="908712" y="2552203"/>
                  <a:pt x="895812" y="2545205"/>
                  <a:pt x="882032" y="2540612"/>
                </a:cubicBezTo>
                <a:cubicBezTo>
                  <a:pt x="859048" y="2532951"/>
                  <a:pt x="823307" y="2527843"/>
                  <a:pt x="801111" y="2524428"/>
                </a:cubicBezTo>
                <a:cubicBezTo>
                  <a:pt x="649921" y="2501168"/>
                  <a:pt x="821529" y="2529612"/>
                  <a:pt x="704007" y="2508244"/>
                </a:cubicBezTo>
                <a:cubicBezTo>
                  <a:pt x="687864" y="2505309"/>
                  <a:pt x="671498" y="2503590"/>
                  <a:pt x="655455" y="2500152"/>
                </a:cubicBezTo>
                <a:cubicBezTo>
                  <a:pt x="633706" y="2495491"/>
                  <a:pt x="612297" y="2489363"/>
                  <a:pt x="590718" y="2483968"/>
                </a:cubicBezTo>
                <a:lnTo>
                  <a:pt x="525982" y="2467784"/>
                </a:lnTo>
                <a:lnTo>
                  <a:pt x="493614" y="2459692"/>
                </a:lnTo>
                <a:cubicBezTo>
                  <a:pt x="482825" y="2456995"/>
                  <a:pt x="472216" y="2453428"/>
                  <a:pt x="461246" y="2451600"/>
                </a:cubicBezTo>
                <a:cubicBezTo>
                  <a:pt x="334753" y="2430518"/>
                  <a:pt x="396821" y="2438387"/>
                  <a:pt x="275129" y="2427324"/>
                </a:cubicBezTo>
                <a:cubicBezTo>
                  <a:pt x="186728" y="2445004"/>
                  <a:pt x="213660" y="2462958"/>
                  <a:pt x="178024" y="2427324"/>
                </a:cubicBezTo>
                <a:cubicBezTo>
                  <a:pt x="180721" y="2392258"/>
                  <a:pt x="181754" y="2357025"/>
                  <a:pt x="186116" y="2322127"/>
                </a:cubicBezTo>
                <a:cubicBezTo>
                  <a:pt x="187174" y="2313663"/>
                  <a:pt x="191866" y="2306053"/>
                  <a:pt x="194209" y="2297851"/>
                </a:cubicBezTo>
                <a:cubicBezTo>
                  <a:pt x="197264" y="2287158"/>
                  <a:pt x="199604" y="2276272"/>
                  <a:pt x="202301" y="2265483"/>
                </a:cubicBezTo>
                <a:cubicBezTo>
                  <a:pt x="186785" y="2063770"/>
                  <a:pt x="204818" y="2221421"/>
                  <a:pt x="186116" y="2127918"/>
                </a:cubicBezTo>
                <a:cubicBezTo>
                  <a:pt x="173655" y="2065618"/>
                  <a:pt x="188767" y="2095480"/>
                  <a:pt x="161840" y="2055090"/>
                </a:cubicBezTo>
                <a:cubicBezTo>
                  <a:pt x="157317" y="2036996"/>
                  <a:pt x="145444" y="1985991"/>
                  <a:pt x="137564" y="1974170"/>
                </a:cubicBezTo>
                <a:lnTo>
                  <a:pt x="121380" y="1949894"/>
                </a:lnTo>
                <a:cubicBezTo>
                  <a:pt x="118683" y="1936407"/>
                  <a:pt x="116907" y="1922703"/>
                  <a:pt x="113288" y="1909434"/>
                </a:cubicBezTo>
                <a:lnTo>
                  <a:pt x="89012" y="1836605"/>
                </a:lnTo>
                <a:cubicBezTo>
                  <a:pt x="86315" y="1828513"/>
                  <a:pt x="82989" y="1820604"/>
                  <a:pt x="80920" y="1812329"/>
                </a:cubicBezTo>
                <a:lnTo>
                  <a:pt x="72828" y="1779961"/>
                </a:lnTo>
                <a:cubicBezTo>
                  <a:pt x="67433" y="1650488"/>
                  <a:pt x="63455" y="1520949"/>
                  <a:pt x="56644" y="1391543"/>
                </a:cubicBezTo>
                <a:cubicBezTo>
                  <a:pt x="53947" y="1340294"/>
                  <a:pt x="52488" y="1288964"/>
                  <a:pt x="48552" y="1237795"/>
                </a:cubicBezTo>
                <a:cubicBezTo>
                  <a:pt x="42975" y="1165297"/>
                  <a:pt x="44827" y="1202558"/>
                  <a:pt x="32368" y="1156874"/>
                </a:cubicBezTo>
                <a:cubicBezTo>
                  <a:pt x="26516" y="1135415"/>
                  <a:pt x="23218" y="1113239"/>
                  <a:pt x="16184" y="1092138"/>
                </a:cubicBezTo>
                <a:cubicBezTo>
                  <a:pt x="13487" y="1084046"/>
                  <a:pt x="9942" y="1076189"/>
                  <a:pt x="8092" y="1067862"/>
                </a:cubicBezTo>
                <a:cubicBezTo>
                  <a:pt x="4533" y="1051845"/>
                  <a:pt x="2697" y="1035494"/>
                  <a:pt x="0" y="1019310"/>
                </a:cubicBezTo>
                <a:cubicBezTo>
                  <a:pt x="2697" y="962666"/>
                  <a:pt x="1830" y="905739"/>
                  <a:pt x="8092" y="849377"/>
                </a:cubicBezTo>
                <a:cubicBezTo>
                  <a:pt x="9976" y="832422"/>
                  <a:pt x="24276" y="800825"/>
                  <a:pt x="24276" y="800825"/>
                </a:cubicBezTo>
                <a:cubicBezTo>
                  <a:pt x="26973" y="754970"/>
                  <a:pt x="27797" y="708966"/>
                  <a:pt x="32368" y="663260"/>
                </a:cubicBezTo>
                <a:cubicBezTo>
                  <a:pt x="33217" y="654773"/>
                  <a:pt x="38934" y="647376"/>
                  <a:pt x="40460" y="638984"/>
                </a:cubicBezTo>
                <a:cubicBezTo>
                  <a:pt x="44350" y="617588"/>
                  <a:pt x="46011" y="595846"/>
                  <a:pt x="48552" y="574248"/>
                </a:cubicBezTo>
                <a:cubicBezTo>
                  <a:pt x="58908" y="486223"/>
                  <a:pt x="50248" y="527002"/>
                  <a:pt x="64736" y="469051"/>
                </a:cubicBezTo>
                <a:cubicBezTo>
                  <a:pt x="80131" y="253524"/>
                  <a:pt x="59341" y="91423"/>
                  <a:pt x="64736" y="23989"/>
                </a:cubicBezTo>
                <a:close/>
              </a:path>
            </a:pathLst>
          </a:custGeom>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b="1" dirty="0" smtClean="0">
              <a:solidFill>
                <a:schemeClr val="tx1"/>
              </a:solidFill>
            </a:endParaRPr>
          </a:p>
          <a:p>
            <a:pPr algn="ctr"/>
            <a:endParaRPr lang="ro-RO" b="1" dirty="0">
              <a:solidFill>
                <a:schemeClr val="tx1"/>
              </a:solidFill>
            </a:endParaRPr>
          </a:p>
          <a:p>
            <a:pPr algn="ctr"/>
            <a:r>
              <a:rPr lang="ro-RO" b="1" dirty="0" smtClean="0">
                <a:solidFill>
                  <a:schemeClr val="tx1"/>
                </a:solidFill>
              </a:rPr>
              <a:t>Pentru </a:t>
            </a:r>
            <a:r>
              <a:rPr lang="ro-RO" b="1" dirty="0">
                <a:solidFill>
                  <a:schemeClr val="tx1"/>
                </a:solidFill>
              </a:rPr>
              <a:t>fiecare an FAO desemnează o temă pentru dezbateri ținând cont de problemele si evenimentele din anul în curs</a:t>
            </a:r>
          </a:p>
          <a:p>
            <a:pPr algn="ctr"/>
            <a:endParaRPr lang="en-GB" dirty="0">
              <a:solidFill>
                <a:schemeClr val="tx1"/>
              </a:solidFill>
            </a:endParaRPr>
          </a:p>
        </p:txBody>
      </p:sp>
      <p:sp>
        <p:nvSpPr>
          <p:cNvPr id="18" name="Freeform 17"/>
          <p:cNvSpPr/>
          <p:nvPr/>
        </p:nvSpPr>
        <p:spPr>
          <a:xfrm>
            <a:off x="-65943" y="1528466"/>
            <a:ext cx="12384054" cy="3578536"/>
          </a:xfrm>
          <a:custGeom>
            <a:avLst/>
            <a:gdLst>
              <a:gd name="connsiteX0" fmla="*/ 169933 w 12356538"/>
              <a:gd name="connsiteY0" fmla="*/ 1578919 h 3578536"/>
              <a:gd name="connsiteX1" fmla="*/ 242761 w 12356538"/>
              <a:gd name="connsiteY1" fmla="*/ 1595103 h 3578536"/>
              <a:gd name="connsiteX2" fmla="*/ 267037 w 12356538"/>
              <a:gd name="connsiteY2" fmla="*/ 1611287 h 3578536"/>
              <a:gd name="connsiteX3" fmla="*/ 291314 w 12356538"/>
              <a:gd name="connsiteY3" fmla="*/ 1619379 h 3578536"/>
              <a:gd name="connsiteX4" fmla="*/ 339866 w 12356538"/>
              <a:gd name="connsiteY4" fmla="*/ 1651747 h 3578536"/>
              <a:gd name="connsiteX5" fmla="*/ 356050 w 12356538"/>
              <a:gd name="connsiteY5" fmla="*/ 1667932 h 3578536"/>
              <a:gd name="connsiteX6" fmla="*/ 404602 w 12356538"/>
              <a:gd name="connsiteY6" fmla="*/ 1692208 h 3578536"/>
              <a:gd name="connsiteX7" fmla="*/ 428878 w 12356538"/>
              <a:gd name="connsiteY7" fmla="*/ 1716484 h 3578536"/>
              <a:gd name="connsiteX8" fmla="*/ 445062 w 12356538"/>
              <a:gd name="connsiteY8" fmla="*/ 1740760 h 3578536"/>
              <a:gd name="connsiteX9" fmla="*/ 469338 w 12356538"/>
              <a:gd name="connsiteY9" fmla="*/ 1756944 h 3578536"/>
              <a:gd name="connsiteX10" fmla="*/ 509799 w 12356538"/>
              <a:gd name="connsiteY10" fmla="*/ 1797404 h 3578536"/>
              <a:gd name="connsiteX11" fmla="*/ 534075 w 12356538"/>
              <a:gd name="connsiteY11" fmla="*/ 1821680 h 3578536"/>
              <a:gd name="connsiteX12" fmla="*/ 558351 w 12356538"/>
              <a:gd name="connsiteY12" fmla="*/ 1845956 h 3578536"/>
              <a:gd name="connsiteX13" fmla="*/ 606903 w 12356538"/>
              <a:gd name="connsiteY13" fmla="*/ 1878324 h 3578536"/>
              <a:gd name="connsiteX14" fmla="*/ 623087 w 12356538"/>
              <a:gd name="connsiteY14" fmla="*/ 1894509 h 3578536"/>
              <a:gd name="connsiteX15" fmla="*/ 647363 w 12356538"/>
              <a:gd name="connsiteY15" fmla="*/ 1910693 h 3578536"/>
              <a:gd name="connsiteX16" fmla="*/ 695915 w 12356538"/>
              <a:gd name="connsiteY16" fmla="*/ 1959245 h 3578536"/>
              <a:gd name="connsiteX17" fmla="*/ 760652 w 12356538"/>
              <a:gd name="connsiteY17" fmla="*/ 2015889 h 3578536"/>
              <a:gd name="connsiteX18" fmla="*/ 776836 w 12356538"/>
              <a:gd name="connsiteY18" fmla="*/ 2040165 h 3578536"/>
              <a:gd name="connsiteX19" fmla="*/ 825388 w 12356538"/>
              <a:gd name="connsiteY19" fmla="*/ 2056349 h 3578536"/>
              <a:gd name="connsiteX20" fmla="*/ 849664 w 12356538"/>
              <a:gd name="connsiteY20" fmla="*/ 2064441 h 3578536"/>
              <a:gd name="connsiteX21" fmla="*/ 873940 w 12356538"/>
              <a:gd name="connsiteY21" fmla="*/ 2080625 h 3578536"/>
              <a:gd name="connsiteX22" fmla="*/ 1019597 w 12356538"/>
              <a:gd name="connsiteY22" fmla="*/ 2072533 h 3578536"/>
              <a:gd name="connsiteX23" fmla="*/ 1068149 w 12356538"/>
              <a:gd name="connsiteY23" fmla="*/ 2056349 h 3578536"/>
              <a:gd name="connsiteX24" fmla="*/ 1116701 w 12356538"/>
              <a:gd name="connsiteY24" fmla="*/ 2023981 h 3578536"/>
              <a:gd name="connsiteX25" fmla="*/ 1181437 w 12356538"/>
              <a:gd name="connsiteY25" fmla="*/ 1967337 h 3578536"/>
              <a:gd name="connsiteX26" fmla="*/ 1246174 w 12356538"/>
              <a:gd name="connsiteY26" fmla="*/ 1902601 h 3578536"/>
              <a:gd name="connsiteX27" fmla="*/ 1262358 w 12356538"/>
              <a:gd name="connsiteY27" fmla="*/ 1886416 h 3578536"/>
              <a:gd name="connsiteX28" fmla="*/ 1294726 w 12356538"/>
              <a:gd name="connsiteY28" fmla="*/ 1837864 h 3578536"/>
              <a:gd name="connsiteX29" fmla="*/ 1310910 w 12356538"/>
              <a:gd name="connsiteY29" fmla="*/ 1813588 h 3578536"/>
              <a:gd name="connsiteX30" fmla="*/ 1335186 w 12356538"/>
              <a:gd name="connsiteY30" fmla="*/ 1797404 h 3578536"/>
              <a:gd name="connsiteX31" fmla="*/ 1359462 w 12356538"/>
              <a:gd name="connsiteY31" fmla="*/ 1821680 h 3578536"/>
              <a:gd name="connsiteX32" fmla="*/ 1408014 w 12356538"/>
              <a:gd name="connsiteY32" fmla="*/ 1854048 h 3578536"/>
              <a:gd name="connsiteX33" fmla="*/ 1448475 w 12356538"/>
              <a:gd name="connsiteY33" fmla="*/ 1894509 h 3578536"/>
              <a:gd name="connsiteX34" fmla="*/ 1472751 w 12356538"/>
              <a:gd name="connsiteY34" fmla="*/ 1918785 h 3578536"/>
              <a:gd name="connsiteX35" fmla="*/ 1521303 w 12356538"/>
              <a:gd name="connsiteY35" fmla="*/ 1951153 h 3578536"/>
              <a:gd name="connsiteX36" fmla="*/ 1569855 w 12356538"/>
              <a:gd name="connsiteY36" fmla="*/ 1991613 h 3578536"/>
              <a:gd name="connsiteX37" fmla="*/ 1658868 w 12356538"/>
              <a:gd name="connsiteY37" fmla="*/ 1983521 h 3578536"/>
              <a:gd name="connsiteX38" fmla="*/ 1691236 w 12356538"/>
              <a:gd name="connsiteY38" fmla="*/ 1975429 h 3578536"/>
              <a:gd name="connsiteX39" fmla="*/ 1772156 w 12356538"/>
              <a:gd name="connsiteY39" fmla="*/ 1918785 h 3578536"/>
              <a:gd name="connsiteX40" fmla="*/ 1828800 w 12356538"/>
              <a:gd name="connsiteY40" fmla="*/ 1894509 h 3578536"/>
              <a:gd name="connsiteX41" fmla="*/ 1917813 w 12356538"/>
              <a:gd name="connsiteY41" fmla="*/ 1902601 h 3578536"/>
              <a:gd name="connsiteX42" fmla="*/ 1942089 w 12356538"/>
              <a:gd name="connsiteY42" fmla="*/ 1910693 h 3578536"/>
              <a:gd name="connsiteX43" fmla="*/ 1982549 w 12356538"/>
              <a:gd name="connsiteY43" fmla="*/ 1959245 h 3578536"/>
              <a:gd name="connsiteX44" fmla="*/ 2006825 w 12356538"/>
              <a:gd name="connsiteY44" fmla="*/ 1967337 h 3578536"/>
              <a:gd name="connsiteX45" fmla="*/ 2031101 w 12356538"/>
              <a:gd name="connsiteY45" fmla="*/ 1983521 h 3578536"/>
              <a:gd name="connsiteX46" fmla="*/ 2095837 w 12356538"/>
              <a:gd name="connsiteY46" fmla="*/ 1975429 h 3578536"/>
              <a:gd name="connsiteX47" fmla="*/ 2112022 w 12356538"/>
              <a:gd name="connsiteY47" fmla="*/ 1959245 h 3578536"/>
              <a:gd name="connsiteX48" fmla="*/ 2160574 w 12356538"/>
              <a:gd name="connsiteY48" fmla="*/ 1926877 h 3578536"/>
              <a:gd name="connsiteX49" fmla="*/ 2241494 w 12356538"/>
              <a:gd name="connsiteY49" fmla="*/ 1894509 h 3578536"/>
              <a:gd name="connsiteX50" fmla="*/ 2395243 w 12356538"/>
              <a:gd name="connsiteY50" fmla="*/ 1902601 h 3578536"/>
              <a:gd name="connsiteX51" fmla="*/ 2419519 w 12356538"/>
              <a:gd name="connsiteY51" fmla="*/ 1910693 h 3578536"/>
              <a:gd name="connsiteX52" fmla="*/ 2451887 w 12356538"/>
              <a:gd name="connsiteY52" fmla="*/ 1918785 h 3578536"/>
              <a:gd name="connsiteX53" fmla="*/ 2508531 w 12356538"/>
              <a:gd name="connsiteY53" fmla="*/ 1934969 h 3578536"/>
              <a:gd name="connsiteX54" fmla="*/ 2581360 w 12356538"/>
              <a:gd name="connsiteY54" fmla="*/ 1975429 h 3578536"/>
              <a:gd name="connsiteX55" fmla="*/ 2629912 w 12356538"/>
              <a:gd name="connsiteY55" fmla="*/ 2007797 h 3578536"/>
              <a:gd name="connsiteX56" fmla="*/ 2694648 w 12356538"/>
              <a:gd name="connsiteY56" fmla="*/ 2040165 h 3578536"/>
              <a:gd name="connsiteX57" fmla="*/ 2791753 w 12356538"/>
              <a:gd name="connsiteY57" fmla="*/ 2064441 h 3578536"/>
              <a:gd name="connsiteX58" fmla="*/ 3042606 w 12356538"/>
              <a:gd name="connsiteY58" fmla="*/ 2056349 h 3578536"/>
              <a:gd name="connsiteX59" fmla="*/ 3115434 w 12356538"/>
              <a:gd name="connsiteY59" fmla="*/ 2032073 h 3578536"/>
              <a:gd name="connsiteX60" fmla="*/ 3163986 w 12356538"/>
              <a:gd name="connsiteY60" fmla="*/ 2015889 h 3578536"/>
              <a:gd name="connsiteX61" fmla="*/ 3236814 w 12356538"/>
              <a:gd name="connsiteY61" fmla="*/ 1999705 h 3578536"/>
              <a:gd name="connsiteX62" fmla="*/ 3843717 w 12356538"/>
              <a:gd name="connsiteY62" fmla="*/ 2007797 h 3578536"/>
              <a:gd name="connsiteX63" fmla="*/ 3876085 w 12356538"/>
              <a:gd name="connsiteY63" fmla="*/ 2015889 h 3578536"/>
              <a:gd name="connsiteX64" fmla="*/ 3932729 w 12356538"/>
              <a:gd name="connsiteY64" fmla="*/ 2023981 h 3578536"/>
              <a:gd name="connsiteX65" fmla="*/ 3973190 w 12356538"/>
              <a:gd name="connsiteY65" fmla="*/ 2032073 h 3578536"/>
              <a:gd name="connsiteX66" fmla="*/ 4037926 w 12356538"/>
              <a:gd name="connsiteY66" fmla="*/ 2040165 h 3578536"/>
              <a:gd name="connsiteX67" fmla="*/ 4126938 w 12356538"/>
              <a:gd name="connsiteY67" fmla="*/ 2056349 h 3578536"/>
              <a:gd name="connsiteX68" fmla="*/ 4523448 w 12356538"/>
              <a:gd name="connsiteY68" fmla="*/ 2064441 h 3578536"/>
              <a:gd name="connsiteX69" fmla="*/ 4685289 w 12356538"/>
              <a:gd name="connsiteY69" fmla="*/ 2064441 h 3578536"/>
              <a:gd name="connsiteX70" fmla="*/ 4709565 w 12356538"/>
              <a:gd name="connsiteY70" fmla="*/ 2056349 h 3578536"/>
              <a:gd name="connsiteX71" fmla="*/ 4741933 w 12356538"/>
              <a:gd name="connsiteY71" fmla="*/ 2048257 h 3578536"/>
              <a:gd name="connsiteX72" fmla="*/ 4766209 w 12356538"/>
              <a:gd name="connsiteY72" fmla="*/ 2040165 h 3578536"/>
              <a:gd name="connsiteX73" fmla="*/ 4814761 w 12356538"/>
              <a:gd name="connsiteY73" fmla="*/ 2032073 h 3578536"/>
              <a:gd name="connsiteX74" fmla="*/ 4968510 w 12356538"/>
              <a:gd name="connsiteY74" fmla="*/ 2072533 h 3578536"/>
              <a:gd name="connsiteX75" fmla="*/ 4992786 w 12356538"/>
              <a:gd name="connsiteY75" fmla="*/ 2088717 h 3578536"/>
              <a:gd name="connsiteX76" fmla="*/ 5041338 w 12356538"/>
              <a:gd name="connsiteY76" fmla="*/ 2104901 h 3578536"/>
              <a:gd name="connsiteX77" fmla="*/ 5122259 w 12356538"/>
              <a:gd name="connsiteY77" fmla="*/ 2080625 h 3578536"/>
              <a:gd name="connsiteX78" fmla="*/ 5146535 w 12356538"/>
              <a:gd name="connsiteY78" fmla="*/ 2072533 h 3578536"/>
              <a:gd name="connsiteX79" fmla="*/ 5195087 w 12356538"/>
              <a:gd name="connsiteY79" fmla="*/ 2064441 h 3578536"/>
              <a:gd name="connsiteX80" fmla="*/ 5712977 w 12356538"/>
              <a:gd name="connsiteY80" fmla="*/ 2064441 h 3578536"/>
              <a:gd name="connsiteX81" fmla="*/ 5858634 w 12356538"/>
              <a:gd name="connsiteY81" fmla="*/ 2072533 h 3578536"/>
              <a:gd name="connsiteX82" fmla="*/ 5931462 w 12356538"/>
              <a:gd name="connsiteY82" fmla="*/ 2088717 h 3578536"/>
              <a:gd name="connsiteX83" fmla="*/ 5980014 w 12356538"/>
              <a:gd name="connsiteY83" fmla="*/ 2104901 h 3578536"/>
              <a:gd name="connsiteX84" fmla="*/ 6020475 w 12356538"/>
              <a:gd name="connsiteY84" fmla="*/ 2112993 h 3578536"/>
              <a:gd name="connsiteX85" fmla="*/ 6069027 w 12356538"/>
              <a:gd name="connsiteY85" fmla="*/ 2121086 h 3578536"/>
              <a:gd name="connsiteX86" fmla="*/ 6093303 w 12356538"/>
              <a:gd name="connsiteY86" fmla="*/ 2129178 h 3578536"/>
              <a:gd name="connsiteX87" fmla="*/ 6158039 w 12356538"/>
              <a:gd name="connsiteY87" fmla="*/ 2145362 h 3578536"/>
              <a:gd name="connsiteX88" fmla="*/ 6416984 w 12356538"/>
              <a:gd name="connsiteY88" fmla="*/ 2137270 h 3578536"/>
              <a:gd name="connsiteX89" fmla="*/ 6457445 w 12356538"/>
              <a:gd name="connsiteY89" fmla="*/ 2121086 h 3578536"/>
              <a:gd name="connsiteX90" fmla="*/ 6481721 w 12356538"/>
              <a:gd name="connsiteY90" fmla="*/ 2112993 h 3578536"/>
              <a:gd name="connsiteX91" fmla="*/ 6546457 w 12356538"/>
              <a:gd name="connsiteY91" fmla="*/ 2080625 h 3578536"/>
              <a:gd name="connsiteX92" fmla="*/ 6667837 w 12356538"/>
              <a:gd name="connsiteY92" fmla="*/ 2064441 h 3578536"/>
              <a:gd name="connsiteX93" fmla="*/ 6756850 w 12356538"/>
              <a:gd name="connsiteY93" fmla="*/ 2048257 h 3578536"/>
              <a:gd name="connsiteX94" fmla="*/ 6805402 w 12356538"/>
              <a:gd name="connsiteY94" fmla="*/ 2040165 h 3578536"/>
              <a:gd name="connsiteX95" fmla="*/ 6967243 w 12356538"/>
              <a:gd name="connsiteY95" fmla="*/ 2048257 h 3578536"/>
              <a:gd name="connsiteX96" fmla="*/ 6991519 w 12356538"/>
              <a:gd name="connsiteY96" fmla="*/ 2064441 h 3578536"/>
              <a:gd name="connsiteX97" fmla="*/ 7031979 w 12356538"/>
              <a:gd name="connsiteY97" fmla="*/ 2080625 h 3578536"/>
              <a:gd name="connsiteX98" fmla="*/ 7064347 w 12356538"/>
              <a:gd name="connsiteY98" fmla="*/ 2096809 h 3578536"/>
              <a:gd name="connsiteX99" fmla="*/ 7088623 w 12356538"/>
              <a:gd name="connsiteY99" fmla="*/ 2104901 h 3578536"/>
              <a:gd name="connsiteX100" fmla="*/ 7120991 w 12356538"/>
              <a:gd name="connsiteY100" fmla="*/ 2121086 h 3578536"/>
              <a:gd name="connsiteX101" fmla="*/ 7153360 w 12356538"/>
              <a:gd name="connsiteY101" fmla="*/ 2129178 h 3578536"/>
              <a:gd name="connsiteX102" fmla="*/ 7201912 w 12356538"/>
              <a:gd name="connsiteY102" fmla="*/ 2145362 h 3578536"/>
              <a:gd name="connsiteX103" fmla="*/ 7323292 w 12356538"/>
              <a:gd name="connsiteY103" fmla="*/ 2137270 h 3578536"/>
              <a:gd name="connsiteX104" fmla="*/ 7347568 w 12356538"/>
              <a:gd name="connsiteY104" fmla="*/ 2129178 h 3578536"/>
              <a:gd name="connsiteX105" fmla="*/ 7388029 w 12356538"/>
              <a:gd name="connsiteY105" fmla="*/ 2121086 h 3578536"/>
              <a:gd name="connsiteX106" fmla="*/ 7444673 w 12356538"/>
              <a:gd name="connsiteY106" fmla="*/ 2104901 h 3578536"/>
              <a:gd name="connsiteX107" fmla="*/ 7541777 w 12356538"/>
              <a:gd name="connsiteY107" fmla="*/ 2112993 h 3578536"/>
              <a:gd name="connsiteX108" fmla="*/ 7590329 w 12356538"/>
              <a:gd name="connsiteY108" fmla="*/ 2137270 h 3578536"/>
              <a:gd name="connsiteX109" fmla="*/ 7614606 w 12356538"/>
              <a:gd name="connsiteY109" fmla="*/ 2145362 h 3578536"/>
              <a:gd name="connsiteX110" fmla="*/ 7655066 w 12356538"/>
              <a:gd name="connsiteY110" fmla="*/ 2161546 h 3578536"/>
              <a:gd name="connsiteX111" fmla="*/ 7719802 w 12356538"/>
              <a:gd name="connsiteY111" fmla="*/ 2177730 h 3578536"/>
              <a:gd name="connsiteX112" fmla="*/ 7784538 w 12356538"/>
              <a:gd name="connsiteY112" fmla="*/ 2193914 h 3578536"/>
              <a:gd name="connsiteX113" fmla="*/ 7857367 w 12356538"/>
              <a:gd name="connsiteY113" fmla="*/ 2210098 h 3578536"/>
              <a:gd name="connsiteX114" fmla="*/ 7905919 w 12356538"/>
              <a:gd name="connsiteY114" fmla="*/ 2218190 h 3578536"/>
              <a:gd name="connsiteX115" fmla="*/ 7970655 w 12356538"/>
              <a:gd name="connsiteY115" fmla="*/ 2234374 h 3578536"/>
              <a:gd name="connsiteX116" fmla="*/ 8116312 w 12356538"/>
              <a:gd name="connsiteY116" fmla="*/ 2226282 h 3578536"/>
              <a:gd name="connsiteX117" fmla="*/ 8181048 w 12356538"/>
              <a:gd name="connsiteY117" fmla="*/ 2210098 h 3578536"/>
              <a:gd name="connsiteX118" fmla="*/ 8205324 w 12356538"/>
              <a:gd name="connsiteY118" fmla="*/ 2193914 h 3578536"/>
              <a:gd name="connsiteX119" fmla="*/ 8294337 w 12356538"/>
              <a:gd name="connsiteY119" fmla="*/ 2161546 h 3578536"/>
              <a:gd name="connsiteX120" fmla="*/ 8334797 w 12356538"/>
              <a:gd name="connsiteY120" fmla="*/ 2145362 h 3578536"/>
              <a:gd name="connsiteX121" fmla="*/ 8407625 w 12356538"/>
              <a:gd name="connsiteY121" fmla="*/ 2121086 h 3578536"/>
              <a:gd name="connsiteX122" fmla="*/ 8456177 w 12356538"/>
              <a:gd name="connsiteY122" fmla="*/ 2096809 h 3578536"/>
              <a:gd name="connsiteX123" fmla="*/ 8520914 w 12356538"/>
              <a:gd name="connsiteY123" fmla="*/ 2064441 h 3578536"/>
              <a:gd name="connsiteX124" fmla="*/ 8569466 w 12356538"/>
              <a:gd name="connsiteY124" fmla="*/ 2023981 h 3578536"/>
              <a:gd name="connsiteX125" fmla="*/ 8626110 w 12356538"/>
              <a:gd name="connsiteY125" fmla="*/ 2032073 h 3578536"/>
              <a:gd name="connsiteX126" fmla="*/ 8650386 w 12356538"/>
              <a:gd name="connsiteY126" fmla="*/ 2048257 h 3578536"/>
              <a:gd name="connsiteX127" fmla="*/ 8690846 w 12356538"/>
              <a:gd name="connsiteY127" fmla="*/ 2088717 h 3578536"/>
              <a:gd name="connsiteX128" fmla="*/ 8707030 w 12356538"/>
              <a:gd name="connsiteY128" fmla="*/ 2112993 h 3578536"/>
              <a:gd name="connsiteX129" fmla="*/ 8779859 w 12356538"/>
              <a:gd name="connsiteY129" fmla="*/ 2072533 h 3578536"/>
              <a:gd name="connsiteX130" fmla="*/ 8820319 w 12356538"/>
              <a:gd name="connsiteY130" fmla="*/ 2023981 h 3578536"/>
              <a:gd name="connsiteX131" fmla="*/ 8828411 w 12356538"/>
              <a:gd name="connsiteY131" fmla="*/ 1983521 h 3578536"/>
              <a:gd name="connsiteX132" fmla="*/ 8852687 w 12356538"/>
              <a:gd name="connsiteY132" fmla="*/ 1951153 h 3578536"/>
              <a:gd name="connsiteX133" fmla="*/ 8901239 w 12356538"/>
              <a:gd name="connsiteY133" fmla="*/ 1902601 h 3578536"/>
              <a:gd name="connsiteX134" fmla="*/ 8941699 w 12356538"/>
              <a:gd name="connsiteY134" fmla="*/ 1870232 h 3578536"/>
              <a:gd name="connsiteX135" fmla="*/ 8965976 w 12356538"/>
              <a:gd name="connsiteY135" fmla="*/ 1862140 h 3578536"/>
              <a:gd name="connsiteX136" fmla="*/ 9006436 w 12356538"/>
              <a:gd name="connsiteY136" fmla="*/ 1870232 h 3578536"/>
              <a:gd name="connsiteX137" fmla="*/ 9038804 w 12356538"/>
              <a:gd name="connsiteY137" fmla="*/ 1870232 h 3578536"/>
              <a:gd name="connsiteX138" fmla="*/ 9046896 w 12356538"/>
              <a:gd name="connsiteY138" fmla="*/ 1805496 h 3578536"/>
              <a:gd name="connsiteX139" fmla="*/ 9079264 w 12356538"/>
              <a:gd name="connsiteY139" fmla="*/ 1829772 h 3578536"/>
              <a:gd name="connsiteX140" fmla="*/ 9103540 w 12356538"/>
              <a:gd name="connsiteY140" fmla="*/ 1845956 h 3578536"/>
              <a:gd name="connsiteX141" fmla="*/ 9135908 w 12356538"/>
              <a:gd name="connsiteY141" fmla="*/ 1894509 h 3578536"/>
              <a:gd name="connsiteX142" fmla="*/ 9152092 w 12356538"/>
              <a:gd name="connsiteY142" fmla="*/ 1918785 h 3578536"/>
              <a:gd name="connsiteX143" fmla="*/ 9192553 w 12356538"/>
              <a:gd name="connsiteY143" fmla="*/ 1959245 h 3578536"/>
              <a:gd name="connsiteX144" fmla="*/ 9241105 w 12356538"/>
              <a:gd name="connsiteY144" fmla="*/ 2007797 h 3578536"/>
              <a:gd name="connsiteX145" fmla="*/ 9265381 w 12356538"/>
              <a:gd name="connsiteY145" fmla="*/ 2032073 h 3578536"/>
              <a:gd name="connsiteX146" fmla="*/ 9346301 w 12356538"/>
              <a:gd name="connsiteY146" fmla="*/ 2056349 h 3578536"/>
              <a:gd name="connsiteX147" fmla="*/ 9483866 w 12356538"/>
              <a:gd name="connsiteY147" fmla="*/ 2048257 h 3578536"/>
              <a:gd name="connsiteX148" fmla="*/ 9532418 w 12356538"/>
              <a:gd name="connsiteY148" fmla="*/ 2032073 h 3578536"/>
              <a:gd name="connsiteX149" fmla="*/ 9597154 w 12356538"/>
              <a:gd name="connsiteY149" fmla="*/ 2015889 h 3578536"/>
              <a:gd name="connsiteX150" fmla="*/ 9621430 w 12356538"/>
              <a:gd name="connsiteY150" fmla="*/ 1999705 h 3578536"/>
              <a:gd name="connsiteX151" fmla="*/ 9678075 w 12356538"/>
              <a:gd name="connsiteY151" fmla="*/ 1983521 h 3578536"/>
              <a:gd name="connsiteX152" fmla="*/ 9750903 w 12356538"/>
              <a:gd name="connsiteY152" fmla="*/ 1959245 h 3578536"/>
              <a:gd name="connsiteX153" fmla="*/ 9864191 w 12356538"/>
              <a:gd name="connsiteY153" fmla="*/ 1934969 h 3578536"/>
              <a:gd name="connsiteX154" fmla="*/ 10026032 w 12356538"/>
              <a:gd name="connsiteY154" fmla="*/ 1943061 h 3578536"/>
              <a:gd name="connsiteX155" fmla="*/ 10066492 w 12356538"/>
              <a:gd name="connsiteY155" fmla="*/ 1959245 h 3578536"/>
              <a:gd name="connsiteX156" fmla="*/ 10106953 w 12356538"/>
              <a:gd name="connsiteY156" fmla="*/ 1983521 h 3578536"/>
              <a:gd name="connsiteX157" fmla="*/ 10131229 w 12356538"/>
              <a:gd name="connsiteY157" fmla="*/ 1999705 h 3578536"/>
              <a:gd name="connsiteX158" fmla="*/ 10155505 w 12356538"/>
              <a:gd name="connsiteY158" fmla="*/ 2007797 h 3578536"/>
              <a:gd name="connsiteX159" fmla="*/ 10212149 w 12356538"/>
              <a:gd name="connsiteY159" fmla="*/ 2048257 h 3578536"/>
              <a:gd name="connsiteX160" fmla="*/ 10260701 w 12356538"/>
              <a:gd name="connsiteY160" fmla="*/ 2064441 h 3578536"/>
              <a:gd name="connsiteX161" fmla="*/ 10317345 w 12356538"/>
              <a:gd name="connsiteY161" fmla="*/ 2096809 h 3578536"/>
              <a:gd name="connsiteX162" fmla="*/ 10454910 w 12356538"/>
              <a:gd name="connsiteY162" fmla="*/ 2080625 h 3578536"/>
              <a:gd name="connsiteX163" fmla="*/ 10519646 w 12356538"/>
              <a:gd name="connsiteY163" fmla="*/ 2056349 h 3578536"/>
              <a:gd name="connsiteX164" fmla="*/ 10543922 w 12356538"/>
              <a:gd name="connsiteY164" fmla="*/ 2040165 h 3578536"/>
              <a:gd name="connsiteX165" fmla="*/ 10616751 w 12356538"/>
              <a:gd name="connsiteY165" fmla="*/ 2015889 h 3578536"/>
              <a:gd name="connsiteX166" fmla="*/ 10657211 w 12356538"/>
              <a:gd name="connsiteY166" fmla="*/ 1999705 h 3578536"/>
              <a:gd name="connsiteX167" fmla="*/ 10794776 w 12356538"/>
              <a:gd name="connsiteY167" fmla="*/ 1983521 h 3578536"/>
              <a:gd name="connsiteX168" fmla="*/ 10980892 w 12356538"/>
              <a:gd name="connsiteY168" fmla="*/ 1967337 h 3578536"/>
              <a:gd name="connsiteX169" fmla="*/ 11037537 w 12356538"/>
              <a:gd name="connsiteY169" fmla="*/ 1975429 h 3578536"/>
              <a:gd name="connsiteX170" fmla="*/ 11061813 w 12356538"/>
              <a:gd name="connsiteY170" fmla="*/ 1991613 h 3578536"/>
              <a:gd name="connsiteX171" fmla="*/ 11086089 w 12356538"/>
              <a:gd name="connsiteY171" fmla="*/ 1999705 h 3578536"/>
              <a:gd name="connsiteX172" fmla="*/ 11110365 w 12356538"/>
              <a:gd name="connsiteY172" fmla="*/ 2015889 h 3578536"/>
              <a:gd name="connsiteX173" fmla="*/ 11158917 w 12356538"/>
              <a:gd name="connsiteY173" fmla="*/ 2032073 h 3578536"/>
              <a:gd name="connsiteX174" fmla="*/ 11231745 w 12356538"/>
              <a:gd name="connsiteY174" fmla="*/ 1991613 h 3578536"/>
              <a:gd name="connsiteX175" fmla="*/ 11256022 w 12356538"/>
              <a:gd name="connsiteY175" fmla="*/ 1975429 h 3578536"/>
              <a:gd name="connsiteX176" fmla="*/ 11280298 w 12356538"/>
              <a:gd name="connsiteY176" fmla="*/ 1951153 h 3578536"/>
              <a:gd name="connsiteX177" fmla="*/ 11353126 w 12356538"/>
              <a:gd name="connsiteY177" fmla="*/ 1902601 h 3578536"/>
              <a:gd name="connsiteX178" fmla="*/ 11369310 w 12356538"/>
              <a:gd name="connsiteY178" fmla="*/ 1886416 h 3578536"/>
              <a:gd name="connsiteX179" fmla="*/ 11393586 w 12356538"/>
              <a:gd name="connsiteY179" fmla="*/ 1870232 h 3578536"/>
              <a:gd name="connsiteX180" fmla="*/ 11466414 w 12356538"/>
              <a:gd name="connsiteY180" fmla="*/ 1821680 h 3578536"/>
              <a:gd name="connsiteX181" fmla="*/ 11498783 w 12356538"/>
              <a:gd name="connsiteY181" fmla="*/ 1773128 h 3578536"/>
              <a:gd name="connsiteX182" fmla="*/ 11555427 w 12356538"/>
              <a:gd name="connsiteY182" fmla="*/ 1700300 h 3578536"/>
              <a:gd name="connsiteX183" fmla="*/ 11587795 w 12356538"/>
              <a:gd name="connsiteY183" fmla="*/ 1643655 h 3578536"/>
              <a:gd name="connsiteX184" fmla="*/ 11603979 w 12356538"/>
              <a:gd name="connsiteY184" fmla="*/ 1587011 h 3578536"/>
              <a:gd name="connsiteX185" fmla="*/ 11620163 w 12356538"/>
              <a:gd name="connsiteY185" fmla="*/ 1538459 h 3578536"/>
              <a:gd name="connsiteX186" fmla="*/ 11628255 w 12356538"/>
              <a:gd name="connsiteY186" fmla="*/ 1514183 h 3578536"/>
              <a:gd name="connsiteX187" fmla="*/ 11660623 w 12356538"/>
              <a:gd name="connsiteY187" fmla="*/ 1441355 h 3578536"/>
              <a:gd name="connsiteX188" fmla="*/ 11668715 w 12356538"/>
              <a:gd name="connsiteY188" fmla="*/ 1408986 h 3578536"/>
              <a:gd name="connsiteX189" fmla="*/ 11676807 w 12356538"/>
              <a:gd name="connsiteY189" fmla="*/ 1384710 h 3578536"/>
              <a:gd name="connsiteX190" fmla="*/ 11684899 w 12356538"/>
              <a:gd name="connsiteY190" fmla="*/ 1336158 h 3578536"/>
              <a:gd name="connsiteX191" fmla="*/ 11692991 w 12356538"/>
              <a:gd name="connsiteY191" fmla="*/ 1279514 h 3578536"/>
              <a:gd name="connsiteX192" fmla="*/ 11709176 w 12356538"/>
              <a:gd name="connsiteY192" fmla="*/ 1230962 h 3578536"/>
              <a:gd name="connsiteX193" fmla="*/ 11717268 w 12356538"/>
              <a:gd name="connsiteY193" fmla="*/ 1198593 h 3578536"/>
              <a:gd name="connsiteX194" fmla="*/ 11733452 w 12356538"/>
              <a:gd name="connsiteY194" fmla="*/ 1150041 h 3578536"/>
              <a:gd name="connsiteX195" fmla="*/ 11741544 w 12356538"/>
              <a:gd name="connsiteY195" fmla="*/ 1125765 h 3578536"/>
              <a:gd name="connsiteX196" fmla="*/ 11749636 w 12356538"/>
              <a:gd name="connsiteY196" fmla="*/ 1093397 h 3578536"/>
              <a:gd name="connsiteX197" fmla="*/ 11757728 w 12356538"/>
              <a:gd name="connsiteY197" fmla="*/ 972016 h 3578536"/>
              <a:gd name="connsiteX198" fmla="*/ 11765820 w 12356538"/>
              <a:gd name="connsiteY198" fmla="*/ 947740 h 3578536"/>
              <a:gd name="connsiteX199" fmla="*/ 11773912 w 12356538"/>
              <a:gd name="connsiteY199" fmla="*/ 915372 h 3578536"/>
              <a:gd name="connsiteX200" fmla="*/ 11782004 w 12356538"/>
              <a:gd name="connsiteY200" fmla="*/ 850636 h 3578536"/>
              <a:gd name="connsiteX201" fmla="*/ 11790096 w 12356538"/>
              <a:gd name="connsiteY201" fmla="*/ 664519 h 3578536"/>
              <a:gd name="connsiteX202" fmla="*/ 11814372 w 12356538"/>
              <a:gd name="connsiteY202" fmla="*/ 607875 h 3578536"/>
              <a:gd name="connsiteX203" fmla="*/ 11846740 w 12356538"/>
              <a:gd name="connsiteY203" fmla="*/ 559323 h 3578536"/>
              <a:gd name="connsiteX204" fmla="*/ 11854832 w 12356538"/>
              <a:gd name="connsiteY204" fmla="*/ 526955 h 3578536"/>
              <a:gd name="connsiteX205" fmla="*/ 11879108 w 12356538"/>
              <a:gd name="connsiteY205" fmla="*/ 470310 h 3578536"/>
              <a:gd name="connsiteX206" fmla="*/ 11895292 w 12356538"/>
              <a:gd name="connsiteY206" fmla="*/ 446034 h 3578536"/>
              <a:gd name="connsiteX207" fmla="*/ 11919568 w 12356538"/>
              <a:gd name="connsiteY207" fmla="*/ 421758 h 3578536"/>
              <a:gd name="connsiteX208" fmla="*/ 11927660 w 12356538"/>
              <a:gd name="connsiteY208" fmla="*/ 397482 h 3578536"/>
              <a:gd name="connsiteX209" fmla="*/ 11960029 w 12356538"/>
              <a:gd name="connsiteY209" fmla="*/ 340838 h 3578536"/>
              <a:gd name="connsiteX210" fmla="*/ 11976213 w 12356538"/>
              <a:gd name="connsiteY210" fmla="*/ 284193 h 3578536"/>
              <a:gd name="connsiteX211" fmla="*/ 12008581 w 12356538"/>
              <a:gd name="connsiteY211" fmla="*/ 219457 h 3578536"/>
              <a:gd name="connsiteX212" fmla="*/ 12032857 w 12356538"/>
              <a:gd name="connsiteY212" fmla="*/ 138537 h 3578536"/>
              <a:gd name="connsiteX213" fmla="*/ 12049041 w 12356538"/>
              <a:gd name="connsiteY213" fmla="*/ 106169 h 3578536"/>
              <a:gd name="connsiteX214" fmla="*/ 12081409 w 12356538"/>
              <a:gd name="connsiteY214" fmla="*/ 33340 h 3578536"/>
              <a:gd name="connsiteX215" fmla="*/ 12089501 w 12356538"/>
              <a:gd name="connsiteY215" fmla="*/ 972 h 3578536"/>
              <a:gd name="connsiteX216" fmla="*/ 12129961 w 12356538"/>
              <a:gd name="connsiteY216" fmla="*/ 17156 h 3578536"/>
              <a:gd name="connsiteX217" fmla="*/ 12186606 w 12356538"/>
              <a:gd name="connsiteY217" fmla="*/ 81893 h 3578536"/>
              <a:gd name="connsiteX218" fmla="*/ 12218974 w 12356538"/>
              <a:gd name="connsiteY218" fmla="*/ 138537 h 3578536"/>
              <a:gd name="connsiteX219" fmla="*/ 12235158 w 12356538"/>
              <a:gd name="connsiteY219" fmla="*/ 162813 h 3578536"/>
              <a:gd name="connsiteX220" fmla="*/ 12259434 w 12356538"/>
              <a:gd name="connsiteY220" fmla="*/ 195181 h 3578536"/>
              <a:gd name="connsiteX221" fmla="*/ 12275618 w 12356538"/>
              <a:gd name="connsiteY221" fmla="*/ 219457 h 3578536"/>
              <a:gd name="connsiteX222" fmla="*/ 12316078 w 12356538"/>
              <a:gd name="connsiteY222" fmla="*/ 276101 h 3578536"/>
              <a:gd name="connsiteX223" fmla="*/ 12340354 w 12356538"/>
              <a:gd name="connsiteY223" fmla="*/ 348930 h 3578536"/>
              <a:gd name="connsiteX224" fmla="*/ 12348446 w 12356538"/>
              <a:gd name="connsiteY224" fmla="*/ 373206 h 3578536"/>
              <a:gd name="connsiteX225" fmla="*/ 12356538 w 12356538"/>
              <a:gd name="connsiteY225" fmla="*/ 397482 h 3578536"/>
              <a:gd name="connsiteX226" fmla="*/ 12348446 w 12356538"/>
              <a:gd name="connsiteY226" fmla="*/ 421758 h 3578536"/>
              <a:gd name="connsiteX227" fmla="*/ 12332262 w 12356538"/>
              <a:gd name="connsiteY227" fmla="*/ 446034 h 3578536"/>
              <a:gd name="connsiteX228" fmla="*/ 12316078 w 12356538"/>
              <a:gd name="connsiteY228" fmla="*/ 939648 h 3578536"/>
              <a:gd name="connsiteX229" fmla="*/ 12307986 w 12356538"/>
              <a:gd name="connsiteY229" fmla="*/ 980109 h 3578536"/>
              <a:gd name="connsiteX230" fmla="*/ 12291802 w 12356538"/>
              <a:gd name="connsiteY230" fmla="*/ 1214778 h 3578536"/>
              <a:gd name="connsiteX231" fmla="*/ 12283710 w 12356538"/>
              <a:gd name="connsiteY231" fmla="*/ 1247146 h 3578536"/>
              <a:gd name="connsiteX232" fmla="*/ 12291802 w 12356538"/>
              <a:gd name="connsiteY232" fmla="*/ 1562735 h 3578536"/>
              <a:gd name="connsiteX233" fmla="*/ 12307986 w 12356538"/>
              <a:gd name="connsiteY233" fmla="*/ 1627471 h 3578536"/>
              <a:gd name="connsiteX234" fmla="*/ 12316078 w 12356538"/>
              <a:gd name="connsiteY234" fmla="*/ 1659840 h 3578536"/>
              <a:gd name="connsiteX235" fmla="*/ 12332262 w 12356538"/>
              <a:gd name="connsiteY235" fmla="*/ 1708392 h 3578536"/>
              <a:gd name="connsiteX236" fmla="*/ 12340354 w 12356538"/>
              <a:gd name="connsiteY236" fmla="*/ 1789312 h 3578536"/>
              <a:gd name="connsiteX237" fmla="*/ 12356538 w 12356538"/>
              <a:gd name="connsiteY237" fmla="*/ 1862140 h 3578536"/>
              <a:gd name="connsiteX238" fmla="*/ 12340354 w 12356538"/>
              <a:gd name="connsiteY238" fmla="*/ 2193914 h 3578536"/>
              <a:gd name="connsiteX239" fmla="*/ 12332262 w 12356538"/>
              <a:gd name="connsiteY239" fmla="*/ 2218190 h 3578536"/>
              <a:gd name="connsiteX240" fmla="*/ 12316078 w 12356538"/>
              <a:gd name="connsiteY240" fmla="*/ 2299110 h 3578536"/>
              <a:gd name="connsiteX241" fmla="*/ 12291802 w 12356538"/>
              <a:gd name="connsiteY241" fmla="*/ 2371939 h 3578536"/>
              <a:gd name="connsiteX242" fmla="*/ 12283710 w 12356538"/>
              <a:gd name="connsiteY242" fmla="*/ 2396215 h 3578536"/>
              <a:gd name="connsiteX243" fmla="*/ 12275618 w 12356538"/>
              <a:gd name="connsiteY243" fmla="*/ 2420491 h 3578536"/>
              <a:gd name="connsiteX244" fmla="*/ 12259434 w 12356538"/>
              <a:gd name="connsiteY244" fmla="*/ 2452859 h 3578536"/>
              <a:gd name="connsiteX245" fmla="*/ 12243250 w 12356538"/>
              <a:gd name="connsiteY245" fmla="*/ 2501411 h 3578536"/>
              <a:gd name="connsiteX246" fmla="*/ 12235158 w 12356538"/>
              <a:gd name="connsiteY246" fmla="*/ 2525687 h 3578536"/>
              <a:gd name="connsiteX247" fmla="*/ 12227066 w 12356538"/>
              <a:gd name="connsiteY247" fmla="*/ 2574240 h 3578536"/>
              <a:gd name="connsiteX248" fmla="*/ 12210882 w 12356538"/>
              <a:gd name="connsiteY248" fmla="*/ 2614700 h 3578536"/>
              <a:gd name="connsiteX249" fmla="*/ 12194698 w 12356538"/>
              <a:gd name="connsiteY249" fmla="*/ 2663252 h 3578536"/>
              <a:gd name="connsiteX250" fmla="*/ 12178514 w 12356538"/>
              <a:gd name="connsiteY250" fmla="*/ 2695620 h 3578536"/>
              <a:gd name="connsiteX251" fmla="*/ 12170422 w 12356538"/>
              <a:gd name="connsiteY251" fmla="*/ 2719896 h 3578536"/>
              <a:gd name="connsiteX252" fmla="*/ 12154237 w 12356538"/>
              <a:gd name="connsiteY252" fmla="*/ 2760356 h 3578536"/>
              <a:gd name="connsiteX253" fmla="*/ 12146145 w 12356538"/>
              <a:gd name="connsiteY253" fmla="*/ 2784632 h 3578536"/>
              <a:gd name="connsiteX254" fmla="*/ 12129961 w 12356538"/>
              <a:gd name="connsiteY254" fmla="*/ 2865553 h 3578536"/>
              <a:gd name="connsiteX255" fmla="*/ 12113777 w 12356538"/>
              <a:gd name="connsiteY255" fmla="*/ 2906013 h 3578536"/>
              <a:gd name="connsiteX256" fmla="*/ 12105685 w 12356538"/>
              <a:gd name="connsiteY256" fmla="*/ 2954565 h 3578536"/>
              <a:gd name="connsiteX257" fmla="*/ 12081409 w 12356538"/>
              <a:gd name="connsiteY257" fmla="*/ 3011209 h 3578536"/>
              <a:gd name="connsiteX258" fmla="*/ 12073317 w 12356538"/>
              <a:gd name="connsiteY258" fmla="*/ 3035486 h 3578536"/>
              <a:gd name="connsiteX259" fmla="*/ 12065225 w 12356538"/>
              <a:gd name="connsiteY259" fmla="*/ 3156866 h 3578536"/>
              <a:gd name="connsiteX260" fmla="*/ 12016673 w 12356538"/>
              <a:gd name="connsiteY260" fmla="*/ 3140682 h 3578536"/>
              <a:gd name="connsiteX261" fmla="*/ 11879108 w 12356538"/>
              <a:gd name="connsiteY261" fmla="*/ 3148774 h 3578536"/>
              <a:gd name="connsiteX262" fmla="*/ 11854832 w 12356538"/>
              <a:gd name="connsiteY262" fmla="*/ 3156866 h 3578536"/>
              <a:gd name="connsiteX263" fmla="*/ 11790096 w 12356538"/>
              <a:gd name="connsiteY263" fmla="*/ 3173050 h 3578536"/>
              <a:gd name="connsiteX264" fmla="*/ 11749636 w 12356538"/>
              <a:gd name="connsiteY264" fmla="*/ 3181142 h 3578536"/>
              <a:gd name="connsiteX265" fmla="*/ 11684899 w 12356538"/>
              <a:gd name="connsiteY265" fmla="*/ 3189234 h 3578536"/>
              <a:gd name="connsiteX266" fmla="*/ 11628255 w 12356538"/>
              <a:gd name="connsiteY266" fmla="*/ 3197326 h 3578536"/>
              <a:gd name="connsiteX267" fmla="*/ 11539243 w 12356538"/>
              <a:gd name="connsiteY267" fmla="*/ 3229694 h 3578536"/>
              <a:gd name="connsiteX268" fmla="*/ 11377402 w 12356538"/>
              <a:gd name="connsiteY268" fmla="*/ 3253970 h 3578536"/>
              <a:gd name="connsiteX269" fmla="*/ 11304574 w 12356538"/>
              <a:gd name="connsiteY269" fmla="*/ 3262063 h 3578536"/>
              <a:gd name="connsiteX270" fmla="*/ 11215561 w 12356538"/>
              <a:gd name="connsiteY270" fmla="*/ 3270155 h 3578536"/>
              <a:gd name="connsiteX271" fmla="*/ 11118457 w 12356538"/>
              <a:gd name="connsiteY271" fmla="*/ 3286339 h 3578536"/>
              <a:gd name="connsiteX272" fmla="*/ 10689579 w 12356538"/>
              <a:gd name="connsiteY272" fmla="*/ 3302523 h 3578536"/>
              <a:gd name="connsiteX273" fmla="*/ 10373990 w 12356538"/>
              <a:gd name="connsiteY273" fmla="*/ 3326799 h 3578536"/>
              <a:gd name="connsiteX274" fmla="*/ 10123137 w 12356538"/>
              <a:gd name="connsiteY274" fmla="*/ 3359167 h 3578536"/>
              <a:gd name="connsiteX275" fmla="*/ 9993664 w 12356538"/>
              <a:gd name="connsiteY275" fmla="*/ 3375351 h 3578536"/>
              <a:gd name="connsiteX276" fmla="*/ 9872283 w 12356538"/>
              <a:gd name="connsiteY276" fmla="*/ 3383443 h 3578536"/>
              <a:gd name="connsiteX277" fmla="*/ 9661891 w 12356538"/>
              <a:gd name="connsiteY277" fmla="*/ 3407719 h 3578536"/>
              <a:gd name="connsiteX278" fmla="*/ 9257289 w 12356538"/>
              <a:gd name="connsiteY278" fmla="*/ 3391535 h 3578536"/>
              <a:gd name="connsiteX279" fmla="*/ 9063080 w 12356538"/>
              <a:gd name="connsiteY279" fmla="*/ 3375351 h 3578536"/>
              <a:gd name="connsiteX280" fmla="*/ 8868871 w 12356538"/>
              <a:gd name="connsiteY280" fmla="*/ 3359167 h 3578536"/>
              <a:gd name="connsiteX281" fmla="*/ 8399533 w 12356538"/>
              <a:gd name="connsiteY281" fmla="*/ 3375351 h 3578536"/>
              <a:gd name="connsiteX282" fmla="*/ 8302429 w 12356538"/>
              <a:gd name="connsiteY282" fmla="*/ 3383443 h 3578536"/>
              <a:gd name="connsiteX283" fmla="*/ 7824999 w 12356538"/>
              <a:gd name="connsiteY283" fmla="*/ 3375351 h 3578536"/>
              <a:gd name="connsiteX284" fmla="*/ 7744078 w 12356538"/>
              <a:gd name="connsiteY284" fmla="*/ 3359167 h 3578536"/>
              <a:gd name="connsiteX285" fmla="*/ 7663158 w 12356538"/>
              <a:gd name="connsiteY285" fmla="*/ 3351075 h 3578536"/>
              <a:gd name="connsiteX286" fmla="*/ 7185728 w 12356538"/>
              <a:gd name="connsiteY286" fmla="*/ 3342983 h 3578536"/>
              <a:gd name="connsiteX287" fmla="*/ 6805402 w 12356538"/>
              <a:gd name="connsiteY287" fmla="*/ 3351075 h 3578536"/>
              <a:gd name="connsiteX288" fmla="*/ 6732574 w 12356538"/>
              <a:gd name="connsiteY288" fmla="*/ 3359167 h 3578536"/>
              <a:gd name="connsiteX289" fmla="*/ 6562641 w 12356538"/>
              <a:gd name="connsiteY289" fmla="*/ 3383443 h 3578536"/>
              <a:gd name="connsiteX290" fmla="*/ 6497905 w 12356538"/>
              <a:gd name="connsiteY290" fmla="*/ 3391535 h 3578536"/>
              <a:gd name="connsiteX291" fmla="*/ 6190407 w 12356538"/>
              <a:gd name="connsiteY291" fmla="*/ 3399627 h 3578536"/>
              <a:gd name="connsiteX292" fmla="*/ 5963830 w 12356538"/>
              <a:gd name="connsiteY292" fmla="*/ 3415811 h 3578536"/>
              <a:gd name="connsiteX293" fmla="*/ 5907186 w 12356538"/>
              <a:gd name="connsiteY293" fmla="*/ 3423903 h 3578536"/>
              <a:gd name="connsiteX294" fmla="*/ 5712977 w 12356538"/>
              <a:gd name="connsiteY294" fmla="*/ 3431995 h 3578536"/>
              <a:gd name="connsiteX295" fmla="*/ 5470216 w 12356538"/>
              <a:gd name="connsiteY295" fmla="*/ 3448179 h 3578536"/>
              <a:gd name="connsiteX296" fmla="*/ 4928050 w 12356538"/>
              <a:gd name="connsiteY296" fmla="*/ 3472455 h 3578536"/>
              <a:gd name="connsiteX297" fmla="*/ 4758117 w 12356538"/>
              <a:gd name="connsiteY297" fmla="*/ 3480547 h 3578536"/>
              <a:gd name="connsiteX298" fmla="*/ 4677197 w 12356538"/>
              <a:gd name="connsiteY298" fmla="*/ 3496732 h 3578536"/>
              <a:gd name="connsiteX299" fmla="*/ 4418252 w 12356538"/>
              <a:gd name="connsiteY299" fmla="*/ 3512916 h 3578536"/>
              <a:gd name="connsiteX300" fmla="*/ 3989374 w 12356538"/>
              <a:gd name="connsiteY300" fmla="*/ 3537192 h 3578536"/>
              <a:gd name="connsiteX301" fmla="*/ 3819441 w 12356538"/>
              <a:gd name="connsiteY301" fmla="*/ 3553376 h 3578536"/>
              <a:gd name="connsiteX302" fmla="*/ 3350103 w 12356538"/>
              <a:gd name="connsiteY302" fmla="*/ 3561468 h 3578536"/>
              <a:gd name="connsiteX303" fmla="*/ 3163986 w 12356538"/>
              <a:gd name="connsiteY303" fmla="*/ 3545284 h 3578536"/>
              <a:gd name="connsiteX304" fmla="*/ 3066882 w 12356538"/>
              <a:gd name="connsiteY304" fmla="*/ 3529100 h 3578536"/>
              <a:gd name="connsiteX305" fmla="*/ 2872673 w 12356538"/>
              <a:gd name="connsiteY305" fmla="*/ 3512916 h 3578536"/>
              <a:gd name="connsiteX306" fmla="*/ 2678464 w 12356538"/>
              <a:gd name="connsiteY306" fmla="*/ 3480547 h 3578536"/>
              <a:gd name="connsiteX307" fmla="*/ 2476163 w 12356538"/>
              <a:gd name="connsiteY307" fmla="*/ 3448179 h 3578536"/>
              <a:gd name="connsiteX308" fmla="*/ 2379059 w 12356538"/>
              <a:gd name="connsiteY308" fmla="*/ 3431995 h 3578536"/>
              <a:gd name="connsiteX309" fmla="*/ 2201034 w 12356538"/>
              <a:gd name="connsiteY309" fmla="*/ 3415811 h 3578536"/>
              <a:gd name="connsiteX310" fmla="*/ 2112022 w 12356538"/>
              <a:gd name="connsiteY310" fmla="*/ 3399627 h 3578536"/>
              <a:gd name="connsiteX311" fmla="*/ 1942089 w 12356538"/>
              <a:gd name="connsiteY311" fmla="*/ 3383443 h 3578536"/>
              <a:gd name="connsiteX312" fmla="*/ 1885445 w 12356538"/>
              <a:gd name="connsiteY312" fmla="*/ 3367259 h 3578536"/>
              <a:gd name="connsiteX313" fmla="*/ 1780248 w 12356538"/>
              <a:gd name="connsiteY313" fmla="*/ 3351075 h 3578536"/>
              <a:gd name="connsiteX314" fmla="*/ 1675052 w 12356538"/>
              <a:gd name="connsiteY314" fmla="*/ 3326799 h 3578536"/>
              <a:gd name="connsiteX315" fmla="*/ 1448475 w 12356538"/>
              <a:gd name="connsiteY315" fmla="*/ 3270155 h 3578536"/>
              <a:gd name="connsiteX316" fmla="*/ 1351370 w 12356538"/>
              <a:gd name="connsiteY316" fmla="*/ 3245878 h 3578536"/>
              <a:gd name="connsiteX317" fmla="*/ 1319002 w 12356538"/>
              <a:gd name="connsiteY317" fmla="*/ 3237786 h 3578536"/>
              <a:gd name="connsiteX318" fmla="*/ 1286634 w 12356538"/>
              <a:gd name="connsiteY318" fmla="*/ 3229694 h 3578536"/>
              <a:gd name="connsiteX319" fmla="*/ 1213806 w 12356538"/>
              <a:gd name="connsiteY319" fmla="*/ 3221602 h 3578536"/>
              <a:gd name="connsiteX320" fmla="*/ 1189529 w 12356538"/>
              <a:gd name="connsiteY320" fmla="*/ 3213510 h 3578536"/>
              <a:gd name="connsiteX321" fmla="*/ 1124793 w 12356538"/>
              <a:gd name="connsiteY321" fmla="*/ 3189234 h 3578536"/>
              <a:gd name="connsiteX322" fmla="*/ 1076241 w 12356538"/>
              <a:gd name="connsiteY322" fmla="*/ 3181142 h 3578536"/>
              <a:gd name="connsiteX323" fmla="*/ 987229 w 12356538"/>
              <a:gd name="connsiteY323" fmla="*/ 3164958 h 3578536"/>
              <a:gd name="connsiteX324" fmla="*/ 436970 w 12356538"/>
              <a:gd name="connsiteY324" fmla="*/ 3148774 h 3578536"/>
              <a:gd name="connsiteX325" fmla="*/ 283222 w 12356538"/>
              <a:gd name="connsiteY325" fmla="*/ 3156866 h 3578536"/>
              <a:gd name="connsiteX326" fmla="*/ 186117 w 12356538"/>
              <a:gd name="connsiteY326" fmla="*/ 3148774 h 3578536"/>
              <a:gd name="connsiteX327" fmla="*/ 178025 w 12356538"/>
              <a:gd name="connsiteY327" fmla="*/ 3051670 h 3578536"/>
              <a:gd name="connsiteX328" fmla="*/ 161841 w 12356538"/>
              <a:gd name="connsiteY328" fmla="*/ 3019301 h 3578536"/>
              <a:gd name="connsiteX329" fmla="*/ 153749 w 12356538"/>
              <a:gd name="connsiteY329" fmla="*/ 2986933 h 3578536"/>
              <a:gd name="connsiteX330" fmla="*/ 145657 w 12356538"/>
              <a:gd name="connsiteY330" fmla="*/ 2962657 h 3578536"/>
              <a:gd name="connsiteX331" fmla="*/ 137565 w 12356538"/>
              <a:gd name="connsiteY331" fmla="*/ 2711804 h 3578536"/>
              <a:gd name="connsiteX332" fmla="*/ 121381 w 12356538"/>
              <a:gd name="connsiteY332" fmla="*/ 2541871 h 3578536"/>
              <a:gd name="connsiteX333" fmla="*/ 113289 w 12356538"/>
              <a:gd name="connsiteY333" fmla="*/ 2501411 h 3578536"/>
              <a:gd name="connsiteX334" fmla="*/ 113289 w 12356538"/>
              <a:gd name="connsiteY334" fmla="*/ 2023981 h 3578536"/>
              <a:gd name="connsiteX335" fmla="*/ 105197 w 12356538"/>
              <a:gd name="connsiteY335" fmla="*/ 1983521 h 3578536"/>
              <a:gd name="connsiteX336" fmla="*/ 80921 w 12356538"/>
              <a:gd name="connsiteY336" fmla="*/ 1910693 h 3578536"/>
              <a:gd name="connsiteX337" fmla="*/ 56645 w 12356538"/>
              <a:gd name="connsiteY337" fmla="*/ 1845956 h 3578536"/>
              <a:gd name="connsiteX338" fmla="*/ 48553 w 12356538"/>
              <a:gd name="connsiteY338" fmla="*/ 1821680 h 3578536"/>
              <a:gd name="connsiteX339" fmla="*/ 24276 w 12356538"/>
              <a:gd name="connsiteY339" fmla="*/ 1805496 h 3578536"/>
              <a:gd name="connsiteX340" fmla="*/ 0 w 12356538"/>
              <a:gd name="connsiteY340" fmla="*/ 1716484 h 3578536"/>
              <a:gd name="connsiteX341" fmla="*/ 8092 w 12356538"/>
              <a:gd name="connsiteY341" fmla="*/ 1619379 h 3578536"/>
              <a:gd name="connsiteX342" fmla="*/ 32368 w 12356538"/>
              <a:gd name="connsiteY342" fmla="*/ 1611287 h 3578536"/>
              <a:gd name="connsiteX343" fmla="*/ 129473 w 12356538"/>
              <a:gd name="connsiteY343" fmla="*/ 1619379 h 3578536"/>
              <a:gd name="connsiteX344" fmla="*/ 178025 w 12356538"/>
              <a:gd name="connsiteY344" fmla="*/ 1627471 h 3578536"/>
              <a:gd name="connsiteX345" fmla="*/ 226577 w 12356538"/>
              <a:gd name="connsiteY345" fmla="*/ 1643655 h 3578536"/>
              <a:gd name="connsiteX346" fmla="*/ 250853 w 12356538"/>
              <a:gd name="connsiteY346" fmla="*/ 1619379 h 357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Lst>
            <a:rect l="l" t="t" r="r" b="b"/>
            <a:pathLst>
              <a:path w="12356538" h="3578536">
                <a:moveTo>
                  <a:pt x="169933" y="1578919"/>
                </a:moveTo>
                <a:cubicBezTo>
                  <a:pt x="177134" y="1580359"/>
                  <a:pt x="232762" y="1590818"/>
                  <a:pt x="242761" y="1595103"/>
                </a:cubicBezTo>
                <a:cubicBezTo>
                  <a:pt x="251700" y="1598934"/>
                  <a:pt x="258338" y="1606938"/>
                  <a:pt x="267037" y="1611287"/>
                </a:cubicBezTo>
                <a:cubicBezTo>
                  <a:pt x="274667" y="1615102"/>
                  <a:pt x="283222" y="1616682"/>
                  <a:pt x="291314" y="1619379"/>
                </a:cubicBezTo>
                <a:cubicBezTo>
                  <a:pt x="353050" y="1681115"/>
                  <a:pt x="281308" y="1616611"/>
                  <a:pt x="339866" y="1651747"/>
                </a:cubicBezTo>
                <a:cubicBezTo>
                  <a:pt x="346408" y="1655672"/>
                  <a:pt x="350092" y="1663166"/>
                  <a:pt x="356050" y="1667932"/>
                </a:cubicBezTo>
                <a:cubicBezTo>
                  <a:pt x="378458" y="1685859"/>
                  <a:pt x="378962" y="1683661"/>
                  <a:pt x="404602" y="1692208"/>
                </a:cubicBezTo>
                <a:cubicBezTo>
                  <a:pt x="412694" y="1700300"/>
                  <a:pt x="421552" y="1707693"/>
                  <a:pt x="428878" y="1716484"/>
                </a:cubicBezTo>
                <a:cubicBezTo>
                  <a:pt x="435104" y="1723955"/>
                  <a:pt x="438185" y="1733883"/>
                  <a:pt x="445062" y="1740760"/>
                </a:cubicBezTo>
                <a:cubicBezTo>
                  <a:pt x="451939" y="1747637"/>
                  <a:pt x="462019" y="1750540"/>
                  <a:pt x="469338" y="1756944"/>
                </a:cubicBezTo>
                <a:cubicBezTo>
                  <a:pt x="483692" y="1769504"/>
                  <a:pt x="496312" y="1783917"/>
                  <a:pt x="509799" y="1797404"/>
                </a:cubicBezTo>
                <a:lnTo>
                  <a:pt x="534075" y="1821680"/>
                </a:lnTo>
                <a:cubicBezTo>
                  <a:pt x="542167" y="1829772"/>
                  <a:pt x="548829" y="1839608"/>
                  <a:pt x="558351" y="1845956"/>
                </a:cubicBezTo>
                <a:cubicBezTo>
                  <a:pt x="574535" y="1856745"/>
                  <a:pt x="593150" y="1864570"/>
                  <a:pt x="606903" y="1878324"/>
                </a:cubicBezTo>
                <a:cubicBezTo>
                  <a:pt x="612298" y="1883719"/>
                  <a:pt x="617129" y="1889743"/>
                  <a:pt x="623087" y="1894509"/>
                </a:cubicBezTo>
                <a:cubicBezTo>
                  <a:pt x="630681" y="1900585"/>
                  <a:pt x="640094" y="1904232"/>
                  <a:pt x="647363" y="1910693"/>
                </a:cubicBezTo>
                <a:cubicBezTo>
                  <a:pt x="664469" y="1925899"/>
                  <a:pt x="676871" y="1946549"/>
                  <a:pt x="695915" y="1959245"/>
                </a:cubicBezTo>
                <a:cubicBezTo>
                  <a:pt x="721578" y="1976353"/>
                  <a:pt x="741718" y="1987488"/>
                  <a:pt x="760652" y="2015889"/>
                </a:cubicBezTo>
                <a:cubicBezTo>
                  <a:pt x="766047" y="2023981"/>
                  <a:pt x="768589" y="2035011"/>
                  <a:pt x="776836" y="2040165"/>
                </a:cubicBezTo>
                <a:cubicBezTo>
                  <a:pt x="791302" y="2049206"/>
                  <a:pt x="809204" y="2050954"/>
                  <a:pt x="825388" y="2056349"/>
                </a:cubicBezTo>
                <a:cubicBezTo>
                  <a:pt x="833480" y="2059046"/>
                  <a:pt x="842567" y="2059710"/>
                  <a:pt x="849664" y="2064441"/>
                </a:cubicBezTo>
                <a:lnTo>
                  <a:pt x="873940" y="2080625"/>
                </a:lnTo>
                <a:cubicBezTo>
                  <a:pt x="922492" y="2077928"/>
                  <a:pt x="971345" y="2078564"/>
                  <a:pt x="1019597" y="2072533"/>
                </a:cubicBezTo>
                <a:cubicBezTo>
                  <a:pt x="1036525" y="2070417"/>
                  <a:pt x="1053955" y="2065812"/>
                  <a:pt x="1068149" y="2056349"/>
                </a:cubicBezTo>
                <a:lnTo>
                  <a:pt x="1116701" y="2023981"/>
                </a:lnTo>
                <a:cubicBezTo>
                  <a:pt x="1162553" y="1955202"/>
                  <a:pt x="1087035" y="2061737"/>
                  <a:pt x="1181437" y="1967337"/>
                </a:cubicBezTo>
                <a:lnTo>
                  <a:pt x="1246174" y="1902601"/>
                </a:lnTo>
                <a:cubicBezTo>
                  <a:pt x="1251569" y="1897206"/>
                  <a:pt x="1258126" y="1892764"/>
                  <a:pt x="1262358" y="1886416"/>
                </a:cubicBezTo>
                <a:lnTo>
                  <a:pt x="1294726" y="1837864"/>
                </a:lnTo>
                <a:cubicBezTo>
                  <a:pt x="1300121" y="1829772"/>
                  <a:pt x="1302818" y="1818983"/>
                  <a:pt x="1310910" y="1813588"/>
                </a:cubicBezTo>
                <a:lnTo>
                  <a:pt x="1335186" y="1797404"/>
                </a:lnTo>
                <a:cubicBezTo>
                  <a:pt x="1343278" y="1805496"/>
                  <a:pt x="1350429" y="1814654"/>
                  <a:pt x="1359462" y="1821680"/>
                </a:cubicBezTo>
                <a:cubicBezTo>
                  <a:pt x="1374815" y="1833622"/>
                  <a:pt x="1394260" y="1840294"/>
                  <a:pt x="1408014" y="1854048"/>
                </a:cubicBezTo>
                <a:lnTo>
                  <a:pt x="1448475" y="1894509"/>
                </a:lnTo>
                <a:cubicBezTo>
                  <a:pt x="1456567" y="1902601"/>
                  <a:pt x="1463229" y="1912437"/>
                  <a:pt x="1472751" y="1918785"/>
                </a:cubicBezTo>
                <a:cubicBezTo>
                  <a:pt x="1488935" y="1929574"/>
                  <a:pt x="1507549" y="1937399"/>
                  <a:pt x="1521303" y="1951153"/>
                </a:cubicBezTo>
                <a:cubicBezTo>
                  <a:pt x="1552456" y="1982306"/>
                  <a:pt x="1536057" y="1969081"/>
                  <a:pt x="1569855" y="1991613"/>
                </a:cubicBezTo>
                <a:cubicBezTo>
                  <a:pt x="1599526" y="1988916"/>
                  <a:pt x="1629336" y="1987459"/>
                  <a:pt x="1658868" y="1983521"/>
                </a:cubicBezTo>
                <a:cubicBezTo>
                  <a:pt x="1669892" y="1982051"/>
                  <a:pt x="1681289" y="1980403"/>
                  <a:pt x="1691236" y="1975429"/>
                </a:cubicBezTo>
                <a:cubicBezTo>
                  <a:pt x="1728166" y="1956964"/>
                  <a:pt x="1728244" y="1933422"/>
                  <a:pt x="1772156" y="1918785"/>
                </a:cubicBezTo>
                <a:cubicBezTo>
                  <a:pt x="1807876" y="1906878"/>
                  <a:pt x="1788803" y="1914508"/>
                  <a:pt x="1828800" y="1894509"/>
                </a:cubicBezTo>
                <a:cubicBezTo>
                  <a:pt x="1858471" y="1897206"/>
                  <a:pt x="1888319" y="1898388"/>
                  <a:pt x="1917813" y="1902601"/>
                </a:cubicBezTo>
                <a:cubicBezTo>
                  <a:pt x="1926257" y="1903807"/>
                  <a:pt x="1935428" y="1905365"/>
                  <a:pt x="1942089" y="1910693"/>
                </a:cubicBezTo>
                <a:cubicBezTo>
                  <a:pt x="2016726" y="1970403"/>
                  <a:pt x="1890084" y="1897602"/>
                  <a:pt x="1982549" y="1959245"/>
                </a:cubicBezTo>
                <a:cubicBezTo>
                  <a:pt x="1989646" y="1963976"/>
                  <a:pt x="1999196" y="1963522"/>
                  <a:pt x="2006825" y="1967337"/>
                </a:cubicBezTo>
                <a:cubicBezTo>
                  <a:pt x="2015524" y="1971686"/>
                  <a:pt x="2023009" y="1978126"/>
                  <a:pt x="2031101" y="1983521"/>
                </a:cubicBezTo>
                <a:cubicBezTo>
                  <a:pt x="2052680" y="1980824"/>
                  <a:pt x="2075008" y="1981678"/>
                  <a:pt x="2095837" y="1975429"/>
                </a:cubicBezTo>
                <a:cubicBezTo>
                  <a:pt x="2103145" y="1973237"/>
                  <a:pt x="2105918" y="1963823"/>
                  <a:pt x="2112022" y="1959245"/>
                </a:cubicBezTo>
                <a:cubicBezTo>
                  <a:pt x="2127583" y="1947575"/>
                  <a:pt x="2142121" y="1933028"/>
                  <a:pt x="2160574" y="1926877"/>
                </a:cubicBezTo>
                <a:cubicBezTo>
                  <a:pt x="2220570" y="1906878"/>
                  <a:pt x="2193868" y="1918322"/>
                  <a:pt x="2241494" y="1894509"/>
                </a:cubicBezTo>
                <a:cubicBezTo>
                  <a:pt x="2292744" y="1897206"/>
                  <a:pt x="2344133" y="1897955"/>
                  <a:pt x="2395243" y="1902601"/>
                </a:cubicBezTo>
                <a:cubicBezTo>
                  <a:pt x="2403738" y="1903373"/>
                  <a:pt x="2411317" y="1908350"/>
                  <a:pt x="2419519" y="1910693"/>
                </a:cubicBezTo>
                <a:cubicBezTo>
                  <a:pt x="2430212" y="1913748"/>
                  <a:pt x="2441194" y="1915730"/>
                  <a:pt x="2451887" y="1918785"/>
                </a:cubicBezTo>
                <a:cubicBezTo>
                  <a:pt x="2533149" y="1942003"/>
                  <a:pt x="2407343" y="1909672"/>
                  <a:pt x="2508531" y="1934969"/>
                </a:cubicBezTo>
                <a:cubicBezTo>
                  <a:pt x="2564180" y="1972069"/>
                  <a:pt x="2538630" y="1961186"/>
                  <a:pt x="2581360" y="1975429"/>
                </a:cubicBezTo>
                <a:cubicBezTo>
                  <a:pt x="2622142" y="2016211"/>
                  <a:pt x="2586972" y="1988279"/>
                  <a:pt x="2629912" y="2007797"/>
                </a:cubicBezTo>
                <a:cubicBezTo>
                  <a:pt x="2651875" y="2017780"/>
                  <a:pt x="2671760" y="2032536"/>
                  <a:pt x="2694648" y="2040165"/>
                </a:cubicBezTo>
                <a:cubicBezTo>
                  <a:pt x="2758766" y="2061538"/>
                  <a:pt x="2726373" y="2053545"/>
                  <a:pt x="2791753" y="2064441"/>
                </a:cubicBezTo>
                <a:cubicBezTo>
                  <a:pt x="2875371" y="2061744"/>
                  <a:pt x="2959081" y="2061122"/>
                  <a:pt x="3042606" y="2056349"/>
                </a:cubicBezTo>
                <a:cubicBezTo>
                  <a:pt x="3064445" y="2055101"/>
                  <a:pt x="3096805" y="2038847"/>
                  <a:pt x="3115434" y="2032073"/>
                </a:cubicBezTo>
                <a:cubicBezTo>
                  <a:pt x="3131466" y="2026243"/>
                  <a:pt x="3147258" y="2019235"/>
                  <a:pt x="3163986" y="2015889"/>
                </a:cubicBezTo>
                <a:cubicBezTo>
                  <a:pt x="3215351" y="2005616"/>
                  <a:pt x="3191103" y="2011133"/>
                  <a:pt x="3236814" y="1999705"/>
                </a:cubicBezTo>
                <a:lnTo>
                  <a:pt x="3843717" y="2007797"/>
                </a:lnTo>
                <a:cubicBezTo>
                  <a:pt x="3854835" y="2008078"/>
                  <a:pt x="3865143" y="2013900"/>
                  <a:pt x="3876085" y="2015889"/>
                </a:cubicBezTo>
                <a:cubicBezTo>
                  <a:pt x="3894850" y="2019301"/>
                  <a:pt x="3913915" y="2020845"/>
                  <a:pt x="3932729" y="2023981"/>
                </a:cubicBezTo>
                <a:cubicBezTo>
                  <a:pt x="3946296" y="2026242"/>
                  <a:pt x="3959596" y="2029982"/>
                  <a:pt x="3973190" y="2032073"/>
                </a:cubicBezTo>
                <a:cubicBezTo>
                  <a:pt x="3994684" y="2035380"/>
                  <a:pt x="4016475" y="2036590"/>
                  <a:pt x="4037926" y="2040165"/>
                </a:cubicBezTo>
                <a:cubicBezTo>
                  <a:pt x="4088894" y="2048660"/>
                  <a:pt x="4059119" y="2053927"/>
                  <a:pt x="4126938" y="2056349"/>
                </a:cubicBezTo>
                <a:cubicBezTo>
                  <a:pt x="4259051" y="2061067"/>
                  <a:pt x="4391278" y="2061744"/>
                  <a:pt x="4523448" y="2064441"/>
                </a:cubicBezTo>
                <a:cubicBezTo>
                  <a:pt x="4602817" y="2075779"/>
                  <a:pt x="4583370" y="2077181"/>
                  <a:pt x="4685289" y="2064441"/>
                </a:cubicBezTo>
                <a:cubicBezTo>
                  <a:pt x="4693753" y="2063383"/>
                  <a:pt x="4701363" y="2058692"/>
                  <a:pt x="4709565" y="2056349"/>
                </a:cubicBezTo>
                <a:cubicBezTo>
                  <a:pt x="4720258" y="2053294"/>
                  <a:pt x="4731240" y="2051312"/>
                  <a:pt x="4741933" y="2048257"/>
                </a:cubicBezTo>
                <a:cubicBezTo>
                  <a:pt x="4750135" y="2045914"/>
                  <a:pt x="4757882" y="2042015"/>
                  <a:pt x="4766209" y="2040165"/>
                </a:cubicBezTo>
                <a:cubicBezTo>
                  <a:pt x="4782226" y="2036606"/>
                  <a:pt x="4798577" y="2034770"/>
                  <a:pt x="4814761" y="2032073"/>
                </a:cubicBezTo>
                <a:cubicBezTo>
                  <a:pt x="4939351" y="2041657"/>
                  <a:pt x="4890695" y="2020657"/>
                  <a:pt x="4968510" y="2072533"/>
                </a:cubicBezTo>
                <a:cubicBezTo>
                  <a:pt x="4976602" y="2077928"/>
                  <a:pt x="4983560" y="2085642"/>
                  <a:pt x="4992786" y="2088717"/>
                </a:cubicBezTo>
                <a:lnTo>
                  <a:pt x="5041338" y="2104901"/>
                </a:lnTo>
                <a:cubicBezTo>
                  <a:pt x="5090255" y="2092672"/>
                  <a:pt x="5063157" y="2100325"/>
                  <a:pt x="5122259" y="2080625"/>
                </a:cubicBezTo>
                <a:cubicBezTo>
                  <a:pt x="5130351" y="2077928"/>
                  <a:pt x="5138121" y="2073935"/>
                  <a:pt x="5146535" y="2072533"/>
                </a:cubicBezTo>
                <a:lnTo>
                  <a:pt x="5195087" y="2064441"/>
                </a:lnTo>
                <a:cubicBezTo>
                  <a:pt x="5456211" y="2086201"/>
                  <a:pt x="5155119" y="2064441"/>
                  <a:pt x="5712977" y="2064441"/>
                </a:cubicBezTo>
                <a:cubicBezTo>
                  <a:pt x="5761604" y="2064441"/>
                  <a:pt x="5810082" y="2069836"/>
                  <a:pt x="5858634" y="2072533"/>
                </a:cubicBezTo>
                <a:cubicBezTo>
                  <a:pt x="5881734" y="2077153"/>
                  <a:pt x="5908606" y="2081860"/>
                  <a:pt x="5931462" y="2088717"/>
                </a:cubicBezTo>
                <a:cubicBezTo>
                  <a:pt x="5947802" y="2093619"/>
                  <a:pt x="5963286" y="2101555"/>
                  <a:pt x="5980014" y="2104901"/>
                </a:cubicBezTo>
                <a:lnTo>
                  <a:pt x="6020475" y="2112993"/>
                </a:lnTo>
                <a:cubicBezTo>
                  <a:pt x="6036618" y="2115928"/>
                  <a:pt x="6053010" y="2117527"/>
                  <a:pt x="6069027" y="2121086"/>
                </a:cubicBezTo>
                <a:cubicBezTo>
                  <a:pt x="6077354" y="2122936"/>
                  <a:pt x="6085028" y="2127109"/>
                  <a:pt x="6093303" y="2129178"/>
                </a:cubicBezTo>
                <a:lnTo>
                  <a:pt x="6158039" y="2145362"/>
                </a:lnTo>
                <a:cubicBezTo>
                  <a:pt x="6244354" y="2142665"/>
                  <a:pt x="6330909" y="2144249"/>
                  <a:pt x="6416984" y="2137270"/>
                </a:cubicBezTo>
                <a:cubicBezTo>
                  <a:pt x="6431462" y="2136096"/>
                  <a:pt x="6443844" y="2126186"/>
                  <a:pt x="6457445" y="2121086"/>
                </a:cubicBezTo>
                <a:cubicBezTo>
                  <a:pt x="6465432" y="2118091"/>
                  <a:pt x="6473956" y="2116523"/>
                  <a:pt x="6481721" y="2112993"/>
                </a:cubicBezTo>
                <a:cubicBezTo>
                  <a:pt x="6503684" y="2103010"/>
                  <a:pt x="6522518" y="2083617"/>
                  <a:pt x="6546457" y="2080625"/>
                </a:cubicBezTo>
                <a:cubicBezTo>
                  <a:pt x="6596167" y="2074411"/>
                  <a:pt x="6619442" y="2071886"/>
                  <a:pt x="6667837" y="2064441"/>
                </a:cubicBezTo>
                <a:cubicBezTo>
                  <a:pt x="6745338" y="2052518"/>
                  <a:pt x="6687408" y="2060883"/>
                  <a:pt x="6756850" y="2048257"/>
                </a:cubicBezTo>
                <a:cubicBezTo>
                  <a:pt x="6772993" y="2045322"/>
                  <a:pt x="6789218" y="2042862"/>
                  <a:pt x="6805402" y="2040165"/>
                </a:cubicBezTo>
                <a:cubicBezTo>
                  <a:pt x="6859349" y="2042862"/>
                  <a:pt x="6913682" y="2041271"/>
                  <a:pt x="6967243" y="2048257"/>
                </a:cubicBezTo>
                <a:cubicBezTo>
                  <a:pt x="6976887" y="2049515"/>
                  <a:pt x="6982820" y="2060092"/>
                  <a:pt x="6991519" y="2064441"/>
                </a:cubicBezTo>
                <a:cubicBezTo>
                  <a:pt x="7004511" y="2070937"/>
                  <a:pt x="7018705" y="2074726"/>
                  <a:pt x="7031979" y="2080625"/>
                </a:cubicBezTo>
                <a:cubicBezTo>
                  <a:pt x="7043002" y="2085524"/>
                  <a:pt x="7053259" y="2092057"/>
                  <a:pt x="7064347" y="2096809"/>
                </a:cubicBezTo>
                <a:cubicBezTo>
                  <a:pt x="7072187" y="2100169"/>
                  <a:pt x="7080783" y="2101541"/>
                  <a:pt x="7088623" y="2104901"/>
                </a:cubicBezTo>
                <a:cubicBezTo>
                  <a:pt x="7099711" y="2109653"/>
                  <a:pt x="7109696" y="2116850"/>
                  <a:pt x="7120991" y="2121086"/>
                </a:cubicBezTo>
                <a:cubicBezTo>
                  <a:pt x="7131405" y="2124991"/>
                  <a:pt x="7142707" y="2125982"/>
                  <a:pt x="7153360" y="2129178"/>
                </a:cubicBezTo>
                <a:cubicBezTo>
                  <a:pt x="7169700" y="2134080"/>
                  <a:pt x="7201912" y="2145362"/>
                  <a:pt x="7201912" y="2145362"/>
                </a:cubicBezTo>
                <a:cubicBezTo>
                  <a:pt x="7242372" y="2142665"/>
                  <a:pt x="7282990" y="2141748"/>
                  <a:pt x="7323292" y="2137270"/>
                </a:cubicBezTo>
                <a:cubicBezTo>
                  <a:pt x="7331770" y="2136328"/>
                  <a:pt x="7339293" y="2131247"/>
                  <a:pt x="7347568" y="2129178"/>
                </a:cubicBezTo>
                <a:cubicBezTo>
                  <a:pt x="7360911" y="2125842"/>
                  <a:pt x="7374602" y="2124070"/>
                  <a:pt x="7388029" y="2121086"/>
                </a:cubicBezTo>
                <a:cubicBezTo>
                  <a:pt x="7418503" y="2114314"/>
                  <a:pt x="7417646" y="2113910"/>
                  <a:pt x="7444673" y="2104901"/>
                </a:cubicBezTo>
                <a:cubicBezTo>
                  <a:pt x="7477041" y="2107598"/>
                  <a:pt x="7509582" y="2108700"/>
                  <a:pt x="7541777" y="2112993"/>
                </a:cubicBezTo>
                <a:cubicBezTo>
                  <a:pt x="7569510" y="2116691"/>
                  <a:pt x="7565533" y="2124872"/>
                  <a:pt x="7590329" y="2137270"/>
                </a:cubicBezTo>
                <a:cubicBezTo>
                  <a:pt x="7597959" y="2141085"/>
                  <a:pt x="7606619" y="2142367"/>
                  <a:pt x="7614606" y="2145362"/>
                </a:cubicBezTo>
                <a:cubicBezTo>
                  <a:pt x="7628207" y="2150462"/>
                  <a:pt x="7641183" y="2157274"/>
                  <a:pt x="7655066" y="2161546"/>
                </a:cubicBezTo>
                <a:cubicBezTo>
                  <a:pt x="7676325" y="2168087"/>
                  <a:pt x="7698223" y="2172335"/>
                  <a:pt x="7719802" y="2177730"/>
                </a:cubicBezTo>
                <a:lnTo>
                  <a:pt x="7784538" y="2193914"/>
                </a:lnTo>
                <a:cubicBezTo>
                  <a:pt x="7819176" y="2202573"/>
                  <a:pt x="7819696" y="2203249"/>
                  <a:pt x="7857367" y="2210098"/>
                </a:cubicBezTo>
                <a:cubicBezTo>
                  <a:pt x="7873510" y="2213033"/>
                  <a:pt x="7889876" y="2214752"/>
                  <a:pt x="7905919" y="2218190"/>
                </a:cubicBezTo>
                <a:cubicBezTo>
                  <a:pt x="7927668" y="2222851"/>
                  <a:pt x="7970655" y="2234374"/>
                  <a:pt x="7970655" y="2234374"/>
                </a:cubicBezTo>
                <a:cubicBezTo>
                  <a:pt x="8019207" y="2231677"/>
                  <a:pt x="8068005" y="2231856"/>
                  <a:pt x="8116312" y="2226282"/>
                </a:cubicBezTo>
                <a:cubicBezTo>
                  <a:pt x="8138408" y="2223732"/>
                  <a:pt x="8181048" y="2210098"/>
                  <a:pt x="8181048" y="2210098"/>
                </a:cubicBezTo>
                <a:cubicBezTo>
                  <a:pt x="8189140" y="2204703"/>
                  <a:pt x="8196625" y="2198263"/>
                  <a:pt x="8205324" y="2193914"/>
                </a:cubicBezTo>
                <a:cubicBezTo>
                  <a:pt x="8240710" y="2176221"/>
                  <a:pt x="8256566" y="2176654"/>
                  <a:pt x="8294337" y="2161546"/>
                </a:cubicBezTo>
                <a:cubicBezTo>
                  <a:pt x="8307824" y="2156151"/>
                  <a:pt x="8321146" y="2150326"/>
                  <a:pt x="8334797" y="2145362"/>
                </a:cubicBezTo>
                <a:cubicBezTo>
                  <a:pt x="8334814" y="2145356"/>
                  <a:pt x="8395479" y="2125135"/>
                  <a:pt x="8407625" y="2121086"/>
                </a:cubicBezTo>
                <a:cubicBezTo>
                  <a:pt x="8456850" y="2104677"/>
                  <a:pt x="8406877" y="2123700"/>
                  <a:pt x="8456177" y="2096809"/>
                </a:cubicBezTo>
                <a:cubicBezTo>
                  <a:pt x="8477357" y="2085256"/>
                  <a:pt x="8520914" y="2064441"/>
                  <a:pt x="8520914" y="2064441"/>
                </a:cubicBezTo>
                <a:cubicBezTo>
                  <a:pt x="8527027" y="2058328"/>
                  <a:pt x="8556948" y="2025233"/>
                  <a:pt x="8569466" y="2023981"/>
                </a:cubicBezTo>
                <a:cubicBezTo>
                  <a:pt x="8588444" y="2022083"/>
                  <a:pt x="8607229" y="2029376"/>
                  <a:pt x="8626110" y="2032073"/>
                </a:cubicBezTo>
                <a:cubicBezTo>
                  <a:pt x="8634202" y="2037468"/>
                  <a:pt x="8643509" y="2041380"/>
                  <a:pt x="8650386" y="2048257"/>
                </a:cubicBezTo>
                <a:cubicBezTo>
                  <a:pt x="8704333" y="2102204"/>
                  <a:pt x="8626110" y="2045560"/>
                  <a:pt x="8690846" y="2088717"/>
                </a:cubicBezTo>
                <a:cubicBezTo>
                  <a:pt x="8696241" y="2096809"/>
                  <a:pt x="8697595" y="2110634"/>
                  <a:pt x="8707030" y="2112993"/>
                </a:cubicBezTo>
                <a:cubicBezTo>
                  <a:pt x="8755577" y="2125130"/>
                  <a:pt x="8756678" y="2099577"/>
                  <a:pt x="8779859" y="2072533"/>
                </a:cubicBezTo>
                <a:cubicBezTo>
                  <a:pt x="8826588" y="2018015"/>
                  <a:pt x="8784550" y="2077635"/>
                  <a:pt x="8820319" y="2023981"/>
                </a:cubicBezTo>
                <a:cubicBezTo>
                  <a:pt x="8823016" y="2010494"/>
                  <a:pt x="8822825" y="1996089"/>
                  <a:pt x="8828411" y="1983521"/>
                </a:cubicBezTo>
                <a:cubicBezTo>
                  <a:pt x="8833888" y="1971197"/>
                  <a:pt x="8843665" y="1961178"/>
                  <a:pt x="8852687" y="1951153"/>
                </a:cubicBezTo>
                <a:cubicBezTo>
                  <a:pt x="8867998" y="1934141"/>
                  <a:pt x="8885055" y="1918785"/>
                  <a:pt x="8901239" y="1902601"/>
                </a:cubicBezTo>
                <a:cubicBezTo>
                  <a:pt x="8916294" y="1887546"/>
                  <a:pt x="8921280" y="1880441"/>
                  <a:pt x="8941699" y="1870232"/>
                </a:cubicBezTo>
                <a:cubicBezTo>
                  <a:pt x="8949329" y="1866417"/>
                  <a:pt x="8957884" y="1864837"/>
                  <a:pt x="8965976" y="1862140"/>
                </a:cubicBezTo>
                <a:cubicBezTo>
                  <a:pt x="8979463" y="1864837"/>
                  <a:pt x="8994134" y="1864081"/>
                  <a:pt x="9006436" y="1870232"/>
                </a:cubicBezTo>
                <a:cubicBezTo>
                  <a:pt x="9041073" y="1887551"/>
                  <a:pt x="9023866" y="1915048"/>
                  <a:pt x="9038804" y="1870232"/>
                </a:cubicBezTo>
                <a:cubicBezTo>
                  <a:pt x="9041501" y="1848653"/>
                  <a:pt x="9031519" y="1820873"/>
                  <a:pt x="9046896" y="1805496"/>
                </a:cubicBezTo>
                <a:cubicBezTo>
                  <a:pt x="9056433" y="1795959"/>
                  <a:pt x="9068289" y="1821933"/>
                  <a:pt x="9079264" y="1829772"/>
                </a:cubicBezTo>
                <a:cubicBezTo>
                  <a:pt x="9087178" y="1835425"/>
                  <a:pt x="9095448" y="1840561"/>
                  <a:pt x="9103540" y="1845956"/>
                </a:cubicBezTo>
                <a:cubicBezTo>
                  <a:pt x="9117761" y="1888618"/>
                  <a:pt x="9102233" y="1854099"/>
                  <a:pt x="9135908" y="1894509"/>
                </a:cubicBezTo>
                <a:cubicBezTo>
                  <a:pt x="9142134" y="1901980"/>
                  <a:pt x="9145688" y="1911466"/>
                  <a:pt x="9152092" y="1918785"/>
                </a:cubicBezTo>
                <a:cubicBezTo>
                  <a:pt x="9164652" y="1933139"/>
                  <a:pt x="9179066" y="1945758"/>
                  <a:pt x="9192553" y="1959245"/>
                </a:cubicBezTo>
                <a:lnTo>
                  <a:pt x="9241105" y="2007797"/>
                </a:lnTo>
                <a:cubicBezTo>
                  <a:pt x="9249197" y="2015889"/>
                  <a:pt x="9254524" y="2028454"/>
                  <a:pt x="9265381" y="2032073"/>
                </a:cubicBezTo>
                <a:cubicBezTo>
                  <a:pt x="9324484" y="2051774"/>
                  <a:pt x="9297383" y="2044119"/>
                  <a:pt x="9346301" y="2056349"/>
                </a:cubicBezTo>
                <a:cubicBezTo>
                  <a:pt x="9392156" y="2053652"/>
                  <a:pt x="9438318" y="2054198"/>
                  <a:pt x="9483866" y="2048257"/>
                </a:cubicBezTo>
                <a:cubicBezTo>
                  <a:pt x="9500782" y="2046051"/>
                  <a:pt x="9515690" y="2035419"/>
                  <a:pt x="9532418" y="2032073"/>
                </a:cubicBezTo>
                <a:cubicBezTo>
                  <a:pt x="9547807" y="2028995"/>
                  <a:pt x="9580566" y="2024183"/>
                  <a:pt x="9597154" y="2015889"/>
                </a:cubicBezTo>
                <a:cubicBezTo>
                  <a:pt x="9605853" y="2011540"/>
                  <a:pt x="9612731" y="2004054"/>
                  <a:pt x="9621430" y="1999705"/>
                </a:cubicBezTo>
                <a:cubicBezTo>
                  <a:pt x="9633040" y="1993900"/>
                  <a:pt x="9667703" y="1986114"/>
                  <a:pt x="9678075" y="1983521"/>
                </a:cubicBezTo>
                <a:cubicBezTo>
                  <a:pt x="9745675" y="1949721"/>
                  <a:pt x="9672470" y="1982775"/>
                  <a:pt x="9750903" y="1959245"/>
                </a:cubicBezTo>
                <a:cubicBezTo>
                  <a:pt x="9847468" y="1930276"/>
                  <a:pt x="9720719" y="1950910"/>
                  <a:pt x="9864191" y="1934969"/>
                </a:cubicBezTo>
                <a:cubicBezTo>
                  <a:pt x="9918138" y="1937666"/>
                  <a:pt x="9972402" y="1936625"/>
                  <a:pt x="10026032" y="1943061"/>
                </a:cubicBezTo>
                <a:cubicBezTo>
                  <a:pt x="10040454" y="1944792"/>
                  <a:pt x="10053500" y="1952749"/>
                  <a:pt x="10066492" y="1959245"/>
                </a:cubicBezTo>
                <a:cubicBezTo>
                  <a:pt x="10080560" y="1966279"/>
                  <a:pt x="10093615" y="1975185"/>
                  <a:pt x="10106953" y="1983521"/>
                </a:cubicBezTo>
                <a:cubicBezTo>
                  <a:pt x="10115200" y="1988675"/>
                  <a:pt x="10122530" y="1995356"/>
                  <a:pt x="10131229" y="1999705"/>
                </a:cubicBezTo>
                <a:cubicBezTo>
                  <a:pt x="10138858" y="2003520"/>
                  <a:pt x="10147413" y="2005100"/>
                  <a:pt x="10155505" y="2007797"/>
                </a:cubicBezTo>
                <a:cubicBezTo>
                  <a:pt x="10159852" y="2011058"/>
                  <a:pt x="10202468" y="2043954"/>
                  <a:pt x="10212149" y="2048257"/>
                </a:cubicBezTo>
                <a:cubicBezTo>
                  <a:pt x="10227738" y="2055185"/>
                  <a:pt x="10245443" y="2056812"/>
                  <a:pt x="10260701" y="2064441"/>
                </a:cubicBezTo>
                <a:cubicBezTo>
                  <a:pt x="10301768" y="2084974"/>
                  <a:pt x="10283032" y="2073934"/>
                  <a:pt x="10317345" y="2096809"/>
                </a:cubicBezTo>
                <a:cubicBezTo>
                  <a:pt x="10349446" y="2093599"/>
                  <a:pt x="10419132" y="2087781"/>
                  <a:pt x="10454910" y="2080625"/>
                </a:cubicBezTo>
                <a:cubicBezTo>
                  <a:pt x="10466582" y="2078291"/>
                  <a:pt x="10516196" y="2058074"/>
                  <a:pt x="10519646" y="2056349"/>
                </a:cubicBezTo>
                <a:cubicBezTo>
                  <a:pt x="10528345" y="2052000"/>
                  <a:pt x="10535035" y="2044115"/>
                  <a:pt x="10543922" y="2040165"/>
                </a:cubicBezTo>
                <a:cubicBezTo>
                  <a:pt x="10580334" y="2023982"/>
                  <a:pt x="10586407" y="2028027"/>
                  <a:pt x="10616751" y="2015889"/>
                </a:cubicBezTo>
                <a:cubicBezTo>
                  <a:pt x="10630238" y="2010494"/>
                  <a:pt x="10643197" y="2003527"/>
                  <a:pt x="10657211" y="1999705"/>
                </a:cubicBezTo>
                <a:cubicBezTo>
                  <a:pt x="10690762" y="1990555"/>
                  <a:pt x="10770027" y="1986126"/>
                  <a:pt x="10794776" y="1983521"/>
                </a:cubicBezTo>
                <a:cubicBezTo>
                  <a:pt x="10953431" y="1966821"/>
                  <a:pt x="10737715" y="1983549"/>
                  <a:pt x="10980892" y="1967337"/>
                </a:cubicBezTo>
                <a:cubicBezTo>
                  <a:pt x="10999774" y="1970034"/>
                  <a:pt x="11019268" y="1969948"/>
                  <a:pt x="11037537" y="1975429"/>
                </a:cubicBezTo>
                <a:cubicBezTo>
                  <a:pt x="11046852" y="1978224"/>
                  <a:pt x="11053114" y="1987264"/>
                  <a:pt x="11061813" y="1991613"/>
                </a:cubicBezTo>
                <a:cubicBezTo>
                  <a:pt x="11069442" y="1995428"/>
                  <a:pt x="11078460" y="1995890"/>
                  <a:pt x="11086089" y="1999705"/>
                </a:cubicBezTo>
                <a:cubicBezTo>
                  <a:pt x="11094788" y="2004054"/>
                  <a:pt x="11101478" y="2011939"/>
                  <a:pt x="11110365" y="2015889"/>
                </a:cubicBezTo>
                <a:cubicBezTo>
                  <a:pt x="11125954" y="2022817"/>
                  <a:pt x="11158917" y="2032073"/>
                  <a:pt x="11158917" y="2032073"/>
                </a:cubicBezTo>
                <a:cubicBezTo>
                  <a:pt x="11201646" y="2017830"/>
                  <a:pt x="11176094" y="2028713"/>
                  <a:pt x="11231745" y="1991613"/>
                </a:cubicBezTo>
                <a:cubicBezTo>
                  <a:pt x="11239837" y="1986218"/>
                  <a:pt x="11249145" y="1982306"/>
                  <a:pt x="11256022" y="1975429"/>
                </a:cubicBezTo>
                <a:cubicBezTo>
                  <a:pt x="11264114" y="1967337"/>
                  <a:pt x="11271609" y="1958601"/>
                  <a:pt x="11280298" y="1951153"/>
                </a:cubicBezTo>
                <a:cubicBezTo>
                  <a:pt x="11327230" y="1910926"/>
                  <a:pt x="11298790" y="1941413"/>
                  <a:pt x="11353126" y="1902601"/>
                </a:cubicBezTo>
                <a:cubicBezTo>
                  <a:pt x="11359334" y="1898166"/>
                  <a:pt x="11363352" y="1891182"/>
                  <a:pt x="11369310" y="1886416"/>
                </a:cubicBezTo>
                <a:cubicBezTo>
                  <a:pt x="11376904" y="1880340"/>
                  <a:pt x="11385806" y="1876067"/>
                  <a:pt x="11393586" y="1870232"/>
                </a:cubicBezTo>
                <a:cubicBezTo>
                  <a:pt x="11453441" y="1825340"/>
                  <a:pt x="11411631" y="1849072"/>
                  <a:pt x="11466414" y="1821680"/>
                </a:cubicBezTo>
                <a:cubicBezTo>
                  <a:pt x="11477204" y="1805496"/>
                  <a:pt x="11485029" y="1786882"/>
                  <a:pt x="11498783" y="1773128"/>
                </a:cubicBezTo>
                <a:cubicBezTo>
                  <a:pt x="11536813" y="1735098"/>
                  <a:pt x="11516711" y="1758374"/>
                  <a:pt x="11555427" y="1700300"/>
                </a:cubicBezTo>
                <a:cubicBezTo>
                  <a:pt x="11571682" y="1675918"/>
                  <a:pt x="11575474" y="1672404"/>
                  <a:pt x="11587795" y="1643655"/>
                </a:cubicBezTo>
                <a:cubicBezTo>
                  <a:pt x="11596860" y="1622502"/>
                  <a:pt x="11597135" y="1609825"/>
                  <a:pt x="11603979" y="1587011"/>
                </a:cubicBezTo>
                <a:cubicBezTo>
                  <a:pt x="11608881" y="1570671"/>
                  <a:pt x="11614768" y="1554643"/>
                  <a:pt x="11620163" y="1538459"/>
                </a:cubicBezTo>
                <a:cubicBezTo>
                  <a:pt x="11622860" y="1530367"/>
                  <a:pt x="11624440" y="1521812"/>
                  <a:pt x="11628255" y="1514183"/>
                </a:cubicBezTo>
                <a:cubicBezTo>
                  <a:pt x="11642354" y="1485984"/>
                  <a:pt x="11650291" y="1472350"/>
                  <a:pt x="11660623" y="1441355"/>
                </a:cubicBezTo>
                <a:cubicBezTo>
                  <a:pt x="11664140" y="1430804"/>
                  <a:pt x="11665660" y="1419680"/>
                  <a:pt x="11668715" y="1408986"/>
                </a:cubicBezTo>
                <a:cubicBezTo>
                  <a:pt x="11671058" y="1400784"/>
                  <a:pt x="11674957" y="1393037"/>
                  <a:pt x="11676807" y="1384710"/>
                </a:cubicBezTo>
                <a:cubicBezTo>
                  <a:pt x="11680366" y="1368693"/>
                  <a:pt x="11682404" y="1352374"/>
                  <a:pt x="11684899" y="1336158"/>
                </a:cubicBezTo>
                <a:cubicBezTo>
                  <a:pt x="11687799" y="1317307"/>
                  <a:pt x="11688702" y="1298099"/>
                  <a:pt x="11692991" y="1279514"/>
                </a:cubicBezTo>
                <a:cubicBezTo>
                  <a:pt x="11696827" y="1262891"/>
                  <a:pt x="11705039" y="1247512"/>
                  <a:pt x="11709176" y="1230962"/>
                </a:cubicBezTo>
                <a:cubicBezTo>
                  <a:pt x="11711873" y="1220172"/>
                  <a:pt x="11714072" y="1209246"/>
                  <a:pt x="11717268" y="1198593"/>
                </a:cubicBezTo>
                <a:cubicBezTo>
                  <a:pt x="11722170" y="1182253"/>
                  <a:pt x="11728057" y="1166225"/>
                  <a:pt x="11733452" y="1150041"/>
                </a:cubicBezTo>
                <a:cubicBezTo>
                  <a:pt x="11736149" y="1141949"/>
                  <a:pt x="11739475" y="1134040"/>
                  <a:pt x="11741544" y="1125765"/>
                </a:cubicBezTo>
                <a:lnTo>
                  <a:pt x="11749636" y="1093397"/>
                </a:lnTo>
                <a:cubicBezTo>
                  <a:pt x="11752333" y="1052937"/>
                  <a:pt x="11753250" y="1012318"/>
                  <a:pt x="11757728" y="972016"/>
                </a:cubicBezTo>
                <a:cubicBezTo>
                  <a:pt x="11758670" y="963538"/>
                  <a:pt x="11763477" y="955942"/>
                  <a:pt x="11765820" y="947740"/>
                </a:cubicBezTo>
                <a:cubicBezTo>
                  <a:pt x="11768875" y="937047"/>
                  <a:pt x="11772084" y="926342"/>
                  <a:pt x="11773912" y="915372"/>
                </a:cubicBezTo>
                <a:cubicBezTo>
                  <a:pt x="11777487" y="893921"/>
                  <a:pt x="11779307" y="872215"/>
                  <a:pt x="11782004" y="850636"/>
                </a:cubicBezTo>
                <a:cubicBezTo>
                  <a:pt x="11784701" y="788597"/>
                  <a:pt x="11785333" y="726434"/>
                  <a:pt x="11790096" y="664519"/>
                </a:cubicBezTo>
                <a:cubicBezTo>
                  <a:pt x="11791081" y="651716"/>
                  <a:pt x="11809819" y="615463"/>
                  <a:pt x="11814372" y="607875"/>
                </a:cubicBezTo>
                <a:cubicBezTo>
                  <a:pt x="11824379" y="591196"/>
                  <a:pt x="11846740" y="559323"/>
                  <a:pt x="11846740" y="559323"/>
                </a:cubicBezTo>
                <a:cubicBezTo>
                  <a:pt x="11849437" y="548534"/>
                  <a:pt x="11851777" y="537648"/>
                  <a:pt x="11854832" y="526955"/>
                </a:cubicBezTo>
                <a:cubicBezTo>
                  <a:pt x="11861317" y="504257"/>
                  <a:pt x="11866776" y="491891"/>
                  <a:pt x="11879108" y="470310"/>
                </a:cubicBezTo>
                <a:cubicBezTo>
                  <a:pt x="11883933" y="461866"/>
                  <a:pt x="11889066" y="453505"/>
                  <a:pt x="11895292" y="446034"/>
                </a:cubicBezTo>
                <a:cubicBezTo>
                  <a:pt x="11902618" y="437243"/>
                  <a:pt x="11911476" y="429850"/>
                  <a:pt x="11919568" y="421758"/>
                </a:cubicBezTo>
                <a:cubicBezTo>
                  <a:pt x="11922265" y="413666"/>
                  <a:pt x="11923845" y="405111"/>
                  <a:pt x="11927660" y="397482"/>
                </a:cubicBezTo>
                <a:cubicBezTo>
                  <a:pt x="11951139" y="350525"/>
                  <a:pt x="11938748" y="397588"/>
                  <a:pt x="11960029" y="340838"/>
                </a:cubicBezTo>
                <a:cubicBezTo>
                  <a:pt x="11973271" y="305525"/>
                  <a:pt x="11962241" y="314932"/>
                  <a:pt x="11976213" y="284193"/>
                </a:cubicBezTo>
                <a:cubicBezTo>
                  <a:pt x="11986196" y="262230"/>
                  <a:pt x="12002730" y="242862"/>
                  <a:pt x="12008581" y="219457"/>
                </a:cubicBezTo>
                <a:cubicBezTo>
                  <a:pt x="12014389" y="196226"/>
                  <a:pt x="12023007" y="158238"/>
                  <a:pt x="12032857" y="138537"/>
                </a:cubicBezTo>
                <a:cubicBezTo>
                  <a:pt x="12038252" y="127748"/>
                  <a:pt x="12044561" y="117369"/>
                  <a:pt x="12049041" y="106169"/>
                </a:cubicBezTo>
                <a:cubicBezTo>
                  <a:pt x="12077930" y="33945"/>
                  <a:pt x="12050272" y="80045"/>
                  <a:pt x="12081409" y="33340"/>
                </a:cubicBezTo>
                <a:cubicBezTo>
                  <a:pt x="12084106" y="22551"/>
                  <a:pt x="12078950" y="4489"/>
                  <a:pt x="12089501" y="972"/>
                </a:cubicBezTo>
                <a:cubicBezTo>
                  <a:pt x="12103281" y="-3621"/>
                  <a:pt x="12117875" y="9099"/>
                  <a:pt x="12129961" y="17156"/>
                </a:cubicBezTo>
                <a:cubicBezTo>
                  <a:pt x="12150913" y="31124"/>
                  <a:pt x="12171694" y="62011"/>
                  <a:pt x="12186606" y="81893"/>
                </a:cubicBezTo>
                <a:cubicBezTo>
                  <a:pt x="12199705" y="134287"/>
                  <a:pt x="12184538" y="97214"/>
                  <a:pt x="12218974" y="138537"/>
                </a:cubicBezTo>
                <a:cubicBezTo>
                  <a:pt x="12225200" y="146008"/>
                  <a:pt x="12229505" y="154899"/>
                  <a:pt x="12235158" y="162813"/>
                </a:cubicBezTo>
                <a:cubicBezTo>
                  <a:pt x="12242997" y="173788"/>
                  <a:pt x="12251595" y="184206"/>
                  <a:pt x="12259434" y="195181"/>
                </a:cubicBezTo>
                <a:cubicBezTo>
                  <a:pt x="12265087" y="203095"/>
                  <a:pt x="12269965" y="211543"/>
                  <a:pt x="12275618" y="219457"/>
                </a:cubicBezTo>
                <a:cubicBezTo>
                  <a:pt x="12325803" y="289717"/>
                  <a:pt x="12277937" y="218890"/>
                  <a:pt x="12316078" y="276101"/>
                </a:cubicBezTo>
                <a:lnTo>
                  <a:pt x="12340354" y="348930"/>
                </a:lnTo>
                <a:lnTo>
                  <a:pt x="12348446" y="373206"/>
                </a:lnTo>
                <a:lnTo>
                  <a:pt x="12356538" y="397482"/>
                </a:lnTo>
                <a:cubicBezTo>
                  <a:pt x="12353841" y="405574"/>
                  <a:pt x="12352261" y="414129"/>
                  <a:pt x="12348446" y="421758"/>
                </a:cubicBezTo>
                <a:cubicBezTo>
                  <a:pt x="12344097" y="430457"/>
                  <a:pt x="12332812" y="436324"/>
                  <a:pt x="12332262" y="446034"/>
                </a:cubicBezTo>
                <a:cubicBezTo>
                  <a:pt x="12323046" y="608854"/>
                  <a:pt x="12336499" y="776275"/>
                  <a:pt x="12316078" y="939648"/>
                </a:cubicBezTo>
                <a:cubicBezTo>
                  <a:pt x="12314372" y="953296"/>
                  <a:pt x="12310683" y="966622"/>
                  <a:pt x="12307986" y="980109"/>
                </a:cubicBezTo>
                <a:cubicBezTo>
                  <a:pt x="12304119" y="1061321"/>
                  <a:pt x="12304911" y="1136124"/>
                  <a:pt x="12291802" y="1214778"/>
                </a:cubicBezTo>
                <a:cubicBezTo>
                  <a:pt x="12289974" y="1225748"/>
                  <a:pt x="12286407" y="1236357"/>
                  <a:pt x="12283710" y="1247146"/>
                </a:cubicBezTo>
                <a:cubicBezTo>
                  <a:pt x="12286407" y="1352342"/>
                  <a:pt x="12287024" y="1457613"/>
                  <a:pt x="12291802" y="1562735"/>
                </a:cubicBezTo>
                <a:cubicBezTo>
                  <a:pt x="12293136" y="1592082"/>
                  <a:pt x="12300773" y="1602226"/>
                  <a:pt x="12307986" y="1627471"/>
                </a:cubicBezTo>
                <a:cubicBezTo>
                  <a:pt x="12311041" y="1638165"/>
                  <a:pt x="12312882" y="1649187"/>
                  <a:pt x="12316078" y="1659840"/>
                </a:cubicBezTo>
                <a:cubicBezTo>
                  <a:pt x="12320980" y="1676180"/>
                  <a:pt x="12332262" y="1708392"/>
                  <a:pt x="12332262" y="1708392"/>
                </a:cubicBezTo>
                <a:cubicBezTo>
                  <a:pt x="12334959" y="1735365"/>
                  <a:pt x="12336771" y="1762442"/>
                  <a:pt x="12340354" y="1789312"/>
                </a:cubicBezTo>
                <a:cubicBezTo>
                  <a:pt x="12343289" y="1811326"/>
                  <a:pt x="12351044" y="1840163"/>
                  <a:pt x="12356538" y="1862140"/>
                </a:cubicBezTo>
                <a:cubicBezTo>
                  <a:pt x="12354874" y="1918703"/>
                  <a:pt x="12359968" y="2095842"/>
                  <a:pt x="12340354" y="2193914"/>
                </a:cubicBezTo>
                <a:cubicBezTo>
                  <a:pt x="12338681" y="2202278"/>
                  <a:pt x="12334112" y="2209863"/>
                  <a:pt x="12332262" y="2218190"/>
                </a:cubicBezTo>
                <a:cubicBezTo>
                  <a:pt x="12319763" y="2274437"/>
                  <a:pt x="12329898" y="2253044"/>
                  <a:pt x="12316078" y="2299110"/>
                </a:cubicBezTo>
                <a:cubicBezTo>
                  <a:pt x="12316075" y="2299122"/>
                  <a:pt x="12295850" y="2359795"/>
                  <a:pt x="12291802" y="2371939"/>
                </a:cubicBezTo>
                <a:lnTo>
                  <a:pt x="12283710" y="2396215"/>
                </a:lnTo>
                <a:cubicBezTo>
                  <a:pt x="12281013" y="2404307"/>
                  <a:pt x="12279433" y="2412862"/>
                  <a:pt x="12275618" y="2420491"/>
                </a:cubicBezTo>
                <a:cubicBezTo>
                  <a:pt x="12270223" y="2431280"/>
                  <a:pt x="12263914" y="2441659"/>
                  <a:pt x="12259434" y="2452859"/>
                </a:cubicBezTo>
                <a:cubicBezTo>
                  <a:pt x="12253098" y="2468698"/>
                  <a:pt x="12248645" y="2485227"/>
                  <a:pt x="12243250" y="2501411"/>
                </a:cubicBezTo>
                <a:lnTo>
                  <a:pt x="12235158" y="2525687"/>
                </a:lnTo>
                <a:cubicBezTo>
                  <a:pt x="12232461" y="2541871"/>
                  <a:pt x="12231383" y="2558411"/>
                  <a:pt x="12227066" y="2574240"/>
                </a:cubicBezTo>
                <a:cubicBezTo>
                  <a:pt x="12223244" y="2588254"/>
                  <a:pt x="12215846" y="2601049"/>
                  <a:pt x="12210882" y="2614700"/>
                </a:cubicBezTo>
                <a:cubicBezTo>
                  <a:pt x="12205052" y="2630732"/>
                  <a:pt x="12202327" y="2647994"/>
                  <a:pt x="12194698" y="2663252"/>
                </a:cubicBezTo>
                <a:cubicBezTo>
                  <a:pt x="12189303" y="2674041"/>
                  <a:pt x="12183266" y="2684532"/>
                  <a:pt x="12178514" y="2695620"/>
                </a:cubicBezTo>
                <a:cubicBezTo>
                  <a:pt x="12175154" y="2703460"/>
                  <a:pt x="12173417" y="2711909"/>
                  <a:pt x="12170422" y="2719896"/>
                </a:cubicBezTo>
                <a:cubicBezTo>
                  <a:pt x="12165321" y="2733497"/>
                  <a:pt x="12159338" y="2746755"/>
                  <a:pt x="12154237" y="2760356"/>
                </a:cubicBezTo>
                <a:cubicBezTo>
                  <a:pt x="12151242" y="2768343"/>
                  <a:pt x="12148063" y="2776321"/>
                  <a:pt x="12146145" y="2784632"/>
                </a:cubicBezTo>
                <a:cubicBezTo>
                  <a:pt x="12139960" y="2811435"/>
                  <a:pt x="12140177" y="2840013"/>
                  <a:pt x="12129961" y="2865553"/>
                </a:cubicBezTo>
                <a:lnTo>
                  <a:pt x="12113777" y="2906013"/>
                </a:lnTo>
                <a:cubicBezTo>
                  <a:pt x="12111080" y="2922197"/>
                  <a:pt x="12109244" y="2938548"/>
                  <a:pt x="12105685" y="2954565"/>
                </a:cubicBezTo>
                <a:cubicBezTo>
                  <a:pt x="12099846" y="2980842"/>
                  <a:pt x="12092827" y="2984566"/>
                  <a:pt x="12081409" y="3011209"/>
                </a:cubicBezTo>
                <a:cubicBezTo>
                  <a:pt x="12078049" y="3019049"/>
                  <a:pt x="12076014" y="3027394"/>
                  <a:pt x="12073317" y="3035486"/>
                </a:cubicBezTo>
                <a:cubicBezTo>
                  <a:pt x="12070620" y="3075946"/>
                  <a:pt x="12084450" y="3121163"/>
                  <a:pt x="12065225" y="3156866"/>
                </a:cubicBezTo>
                <a:cubicBezTo>
                  <a:pt x="12057137" y="3171886"/>
                  <a:pt x="12016673" y="3140682"/>
                  <a:pt x="12016673" y="3140682"/>
                </a:cubicBezTo>
                <a:cubicBezTo>
                  <a:pt x="11970818" y="3143379"/>
                  <a:pt x="11924814" y="3144203"/>
                  <a:pt x="11879108" y="3148774"/>
                </a:cubicBezTo>
                <a:cubicBezTo>
                  <a:pt x="11870621" y="3149623"/>
                  <a:pt x="11863061" y="3154622"/>
                  <a:pt x="11854832" y="3156866"/>
                </a:cubicBezTo>
                <a:cubicBezTo>
                  <a:pt x="11833373" y="3162718"/>
                  <a:pt x="11811907" y="3168688"/>
                  <a:pt x="11790096" y="3173050"/>
                </a:cubicBezTo>
                <a:cubicBezTo>
                  <a:pt x="11776609" y="3175747"/>
                  <a:pt x="11763230" y="3179051"/>
                  <a:pt x="11749636" y="3181142"/>
                </a:cubicBezTo>
                <a:cubicBezTo>
                  <a:pt x="11728142" y="3184449"/>
                  <a:pt x="11706455" y="3186360"/>
                  <a:pt x="11684899" y="3189234"/>
                </a:cubicBezTo>
                <a:lnTo>
                  <a:pt x="11628255" y="3197326"/>
                </a:lnTo>
                <a:cubicBezTo>
                  <a:pt x="11598584" y="3208115"/>
                  <a:pt x="11569600" y="3221021"/>
                  <a:pt x="11539243" y="3229694"/>
                </a:cubicBezTo>
                <a:cubicBezTo>
                  <a:pt x="11479598" y="3246735"/>
                  <a:pt x="11438532" y="3247535"/>
                  <a:pt x="11377402" y="3253970"/>
                </a:cubicBezTo>
                <a:lnTo>
                  <a:pt x="11304574" y="3262063"/>
                </a:lnTo>
                <a:cubicBezTo>
                  <a:pt x="11274929" y="3265028"/>
                  <a:pt x="11245104" y="3266302"/>
                  <a:pt x="11215561" y="3270155"/>
                </a:cubicBezTo>
                <a:cubicBezTo>
                  <a:pt x="11183022" y="3274399"/>
                  <a:pt x="11151018" y="3282269"/>
                  <a:pt x="11118457" y="3286339"/>
                </a:cubicBezTo>
                <a:cubicBezTo>
                  <a:pt x="10996981" y="3301523"/>
                  <a:pt x="10761357" y="3300772"/>
                  <a:pt x="10689579" y="3302523"/>
                </a:cubicBezTo>
                <a:cubicBezTo>
                  <a:pt x="10451447" y="3342212"/>
                  <a:pt x="10778824" y="3291900"/>
                  <a:pt x="10373990" y="3326799"/>
                </a:cubicBezTo>
                <a:cubicBezTo>
                  <a:pt x="10289991" y="3334040"/>
                  <a:pt x="10206769" y="3348491"/>
                  <a:pt x="10123137" y="3359167"/>
                </a:cubicBezTo>
                <a:cubicBezTo>
                  <a:pt x="10079994" y="3364675"/>
                  <a:pt x="10037061" y="3372458"/>
                  <a:pt x="9993664" y="3375351"/>
                </a:cubicBezTo>
                <a:lnTo>
                  <a:pt x="9872283" y="3383443"/>
                </a:lnTo>
                <a:cubicBezTo>
                  <a:pt x="9826117" y="3390038"/>
                  <a:pt x="9712479" y="3408535"/>
                  <a:pt x="9661891" y="3407719"/>
                </a:cubicBezTo>
                <a:cubicBezTo>
                  <a:pt x="9526933" y="3405542"/>
                  <a:pt x="9392156" y="3396930"/>
                  <a:pt x="9257289" y="3391535"/>
                </a:cubicBezTo>
                <a:lnTo>
                  <a:pt x="9063080" y="3375351"/>
                </a:lnTo>
                <a:lnTo>
                  <a:pt x="8868871" y="3359167"/>
                </a:lnTo>
                <a:lnTo>
                  <a:pt x="8399533" y="3375351"/>
                </a:lnTo>
                <a:cubicBezTo>
                  <a:pt x="8367103" y="3377153"/>
                  <a:pt x="8334797" y="3380746"/>
                  <a:pt x="8302429" y="3383443"/>
                </a:cubicBezTo>
                <a:cubicBezTo>
                  <a:pt x="8143286" y="3380746"/>
                  <a:pt x="7984015" y="3382265"/>
                  <a:pt x="7824999" y="3375351"/>
                </a:cubicBezTo>
                <a:cubicBezTo>
                  <a:pt x="7797517" y="3374156"/>
                  <a:pt x="7771282" y="3363248"/>
                  <a:pt x="7744078" y="3359167"/>
                </a:cubicBezTo>
                <a:cubicBezTo>
                  <a:pt x="7717270" y="3355146"/>
                  <a:pt x="7690254" y="3351860"/>
                  <a:pt x="7663158" y="3351075"/>
                </a:cubicBezTo>
                <a:cubicBezTo>
                  <a:pt x="7504059" y="3346463"/>
                  <a:pt x="7344871" y="3345680"/>
                  <a:pt x="7185728" y="3342983"/>
                </a:cubicBezTo>
                <a:lnTo>
                  <a:pt x="6805402" y="3351075"/>
                </a:lnTo>
                <a:cubicBezTo>
                  <a:pt x="6780992" y="3351947"/>
                  <a:pt x="6756785" y="3355939"/>
                  <a:pt x="6732574" y="3359167"/>
                </a:cubicBezTo>
                <a:lnTo>
                  <a:pt x="6562641" y="3383443"/>
                </a:lnTo>
                <a:cubicBezTo>
                  <a:pt x="6541062" y="3386140"/>
                  <a:pt x="6519631" y="3390590"/>
                  <a:pt x="6497905" y="3391535"/>
                </a:cubicBezTo>
                <a:cubicBezTo>
                  <a:pt x="6395467" y="3395989"/>
                  <a:pt x="6292906" y="3396930"/>
                  <a:pt x="6190407" y="3399627"/>
                </a:cubicBezTo>
                <a:lnTo>
                  <a:pt x="5963830" y="3415811"/>
                </a:lnTo>
                <a:cubicBezTo>
                  <a:pt x="5944827" y="3417440"/>
                  <a:pt x="5926219" y="3422675"/>
                  <a:pt x="5907186" y="3423903"/>
                </a:cubicBezTo>
                <a:cubicBezTo>
                  <a:pt x="5842528" y="3428074"/>
                  <a:pt x="5777689" y="3428759"/>
                  <a:pt x="5712977" y="3431995"/>
                </a:cubicBezTo>
                <a:cubicBezTo>
                  <a:pt x="5643290" y="3435479"/>
                  <a:pt x="5541211" y="3443108"/>
                  <a:pt x="5470216" y="3448179"/>
                </a:cubicBezTo>
                <a:cubicBezTo>
                  <a:pt x="5234450" y="3495332"/>
                  <a:pt x="5439496" y="3459341"/>
                  <a:pt x="4928050" y="3472455"/>
                </a:cubicBezTo>
                <a:cubicBezTo>
                  <a:pt x="4871360" y="3473909"/>
                  <a:pt x="4814761" y="3477850"/>
                  <a:pt x="4758117" y="3480547"/>
                </a:cubicBezTo>
                <a:cubicBezTo>
                  <a:pt x="4731144" y="3485942"/>
                  <a:pt x="4704428" y="3492842"/>
                  <a:pt x="4677197" y="3496732"/>
                </a:cubicBezTo>
                <a:cubicBezTo>
                  <a:pt x="4611071" y="3506179"/>
                  <a:pt x="4466887" y="3510600"/>
                  <a:pt x="4418252" y="3512916"/>
                </a:cubicBezTo>
                <a:cubicBezTo>
                  <a:pt x="4184464" y="3536294"/>
                  <a:pt x="4524312" y="3503758"/>
                  <a:pt x="3989374" y="3537192"/>
                </a:cubicBezTo>
                <a:cubicBezTo>
                  <a:pt x="3932584" y="3540741"/>
                  <a:pt x="3819441" y="3553376"/>
                  <a:pt x="3819441" y="3553376"/>
                </a:cubicBezTo>
                <a:cubicBezTo>
                  <a:pt x="3619347" y="3593395"/>
                  <a:pt x="3729247" y="3577488"/>
                  <a:pt x="3350103" y="3561468"/>
                </a:cubicBezTo>
                <a:cubicBezTo>
                  <a:pt x="3287885" y="3558839"/>
                  <a:pt x="3163986" y="3545284"/>
                  <a:pt x="3163986" y="3545284"/>
                </a:cubicBezTo>
                <a:cubicBezTo>
                  <a:pt x="3131618" y="3539889"/>
                  <a:pt x="3099496" y="3532724"/>
                  <a:pt x="3066882" y="3529100"/>
                </a:cubicBezTo>
                <a:cubicBezTo>
                  <a:pt x="3002319" y="3521926"/>
                  <a:pt x="2872673" y="3512916"/>
                  <a:pt x="2872673" y="3512916"/>
                </a:cubicBezTo>
                <a:cubicBezTo>
                  <a:pt x="2629991" y="3452246"/>
                  <a:pt x="2919860" y="3519172"/>
                  <a:pt x="2678464" y="3480547"/>
                </a:cubicBezTo>
                <a:cubicBezTo>
                  <a:pt x="2415319" y="3438443"/>
                  <a:pt x="2723124" y="3468759"/>
                  <a:pt x="2476163" y="3448179"/>
                </a:cubicBezTo>
                <a:cubicBezTo>
                  <a:pt x="2443795" y="3442784"/>
                  <a:pt x="2411620" y="3436065"/>
                  <a:pt x="2379059" y="3431995"/>
                </a:cubicBezTo>
                <a:cubicBezTo>
                  <a:pt x="2290964" y="3420983"/>
                  <a:pt x="2284208" y="3427693"/>
                  <a:pt x="2201034" y="3415811"/>
                </a:cubicBezTo>
                <a:cubicBezTo>
                  <a:pt x="2171180" y="3411546"/>
                  <a:pt x="2141946" y="3403368"/>
                  <a:pt x="2112022" y="3399627"/>
                </a:cubicBezTo>
                <a:cubicBezTo>
                  <a:pt x="2055561" y="3392569"/>
                  <a:pt x="1942089" y="3383443"/>
                  <a:pt x="1942089" y="3383443"/>
                </a:cubicBezTo>
                <a:cubicBezTo>
                  <a:pt x="1923208" y="3378048"/>
                  <a:pt x="1904579" y="3371674"/>
                  <a:pt x="1885445" y="3367259"/>
                </a:cubicBezTo>
                <a:cubicBezTo>
                  <a:pt x="1862159" y="3361885"/>
                  <a:pt x="1801893" y="3354683"/>
                  <a:pt x="1780248" y="3351075"/>
                </a:cubicBezTo>
                <a:cubicBezTo>
                  <a:pt x="1742885" y="3344848"/>
                  <a:pt x="1712850" y="3336248"/>
                  <a:pt x="1675052" y="3326799"/>
                </a:cubicBezTo>
                <a:lnTo>
                  <a:pt x="1448475" y="3270155"/>
                </a:lnTo>
                <a:lnTo>
                  <a:pt x="1351370" y="3245878"/>
                </a:lnTo>
                <a:lnTo>
                  <a:pt x="1319002" y="3237786"/>
                </a:lnTo>
                <a:cubicBezTo>
                  <a:pt x="1308213" y="3235089"/>
                  <a:pt x="1297687" y="3230922"/>
                  <a:pt x="1286634" y="3229694"/>
                </a:cubicBezTo>
                <a:lnTo>
                  <a:pt x="1213806" y="3221602"/>
                </a:lnTo>
                <a:cubicBezTo>
                  <a:pt x="1205714" y="3218905"/>
                  <a:pt x="1197516" y="3216505"/>
                  <a:pt x="1189529" y="3213510"/>
                </a:cubicBezTo>
                <a:cubicBezTo>
                  <a:pt x="1180365" y="3210074"/>
                  <a:pt x="1139821" y="3192574"/>
                  <a:pt x="1124793" y="3189234"/>
                </a:cubicBezTo>
                <a:cubicBezTo>
                  <a:pt x="1108776" y="3185675"/>
                  <a:pt x="1092384" y="3184077"/>
                  <a:pt x="1076241" y="3181142"/>
                </a:cubicBezTo>
                <a:cubicBezTo>
                  <a:pt x="1039784" y="3174513"/>
                  <a:pt x="1025380" y="3169727"/>
                  <a:pt x="987229" y="3164958"/>
                </a:cubicBezTo>
                <a:cubicBezTo>
                  <a:pt x="805511" y="3142243"/>
                  <a:pt x="616554" y="3151870"/>
                  <a:pt x="436970" y="3148774"/>
                </a:cubicBezTo>
                <a:cubicBezTo>
                  <a:pt x="385721" y="3151471"/>
                  <a:pt x="334542" y="3156866"/>
                  <a:pt x="283222" y="3156866"/>
                </a:cubicBezTo>
                <a:cubicBezTo>
                  <a:pt x="250741" y="3156866"/>
                  <a:pt x="209084" y="3171741"/>
                  <a:pt x="186117" y="3148774"/>
                </a:cubicBezTo>
                <a:cubicBezTo>
                  <a:pt x="163150" y="3125807"/>
                  <a:pt x="184011" y="3083594"/>
                  <a:pt x="178025" y="3051670"/>
                </a:cubicBezTo>
                <a:cubicBezTo>
                  <a:pt x="175802" y="3039813"/>
                  <a:pt x="166077" y="3030596"/>
                  <a:pt x="161841" y="3019301"/>
                </a:cubicBezTo>
                <a:cubicBezTo>
                  <a:pt x="157936" y="3008888"/>
                  <a:pt x="156804" y="2997626"/>
                  <a:pt x="153749" y="2986933"/>
                </a:cubicBezTo>
                <a:cubicBezTo>
                  <a:pt x="151406" y="2978731"/>
                  <a:pt x="148354" y="2970749"/>
                  <a:pt x="145657" y="2962657"/>
                </a:cubicBezTo>
                <a:cubicBezTo>
                  <a:pt x="142960" y="2879039"/>
                  <a:pt x="141364" y="2795379"/>
                  <a:pt x="137565" y="2711804"/>
                </a:cubicBezTo>
                <a:cubicBezTo>
                  <a:pt x="135421" y="2664644"/>
                  <a:pt x="129126" y="2592211"/>
                  <a:pt x="121381" y="2541871"/>
                </a:cubicBezTo>
                <a:cubicBezTo>
                  <a:pt x="119290" y="2528277"/>
                  <a:pt x="115986" y="2514898"/>
                  <a:pt x="113289" y="2501411"/>
                </a:cubicBezTo>
                <a:cubicBezTo>
                  <a:pt x="121114" y="2266649"/>
                  <a:pt x="126950" y="2256213"/>
                  <a:pt x="113289" y="2023981"/>
                </a:cubicBezTo>
                <a:cubicBezTo>
                  <a:pt x="112481" y="2010251"/>
                  <a:pt x="107657" y="1997053"/>
                  <a:pt x="105197" y="1983521"/>
                </a:cubicBezTo>
                <a:cubicBezTo>
                  <a:pt x="94295" y="1923559"/>
                  <a:pt x="106924" y="1949698"/>
                  <a:pt x="80921" y="1910693"/>
                </a:cubicBezTo>
                <a:cubicBezTo>
                  <a:pt x="66002" y="1851016"/>
                  <a:pt x="82034" y="1905197"/>
                  <a:pt x="56645" y="1845956"/>
                </a:cubicBezTo>
                <a:cubicBezTo>
                  <a:pt x="53285" y="1838116"/>
                  <a:pt x="53882" y="1828341"/>
                  <a:pt x="48553" y="1821680"/>
                </a:cubicBezTo>
                <a:cubicBezTo>
                  <a:pt x="42477" y="1814086"/>
                  <a:pt x="32368" y="1810891"/>
                  <a:pt x="24276" y="1805496"/>
                </a:cubicBezTo>
                <a:cubicBezTo>
                  <a:pt x="3743" y="1743896"/>
                  <a:pt x="11438" y="1773672"/>
                  <a:pt x="0" y="1716484"/>
                </a:cubicBezTo>
                <a:cubicBezTo>
                  <a:pt x="2697" y="1684116"/>
                  <a:pt x="-1460" y="1650423"/>
                  <a:pt x="8092" y="1619379"/>
                </a:cubicBezTo>
                <a:cubicBezTo>
                  <a:pt x="10600" y="1611226"/>
                  <a:pt x="23838" y="1611287"/>
                  <a:pt x="32368" y="1611287"/>
                </a:cubicBezTo>
                <a:cubicBezTo>
                  <a:pt x="64849" y="1611287"/>
                  <a:pt x="97105" y="1616682"/>
                  <a:pt x="129473" y="1619379"/>
                </a:cubicBezTo>
                <a:cubicBezTo>
                  <a:pt x="145657" y="1622076"/>
                  <a:pt x="162108" y="1623492"/>
                  <a:pt x="178025" y="1627471"/>
                </a:cubicBezTo>
                <a:cubicBezTo>
                  <a:pt x="194575" y="1631609"/>
                  <a:pt x="226577" y="1643655"/>
                  <a:pt x="226577" y="1643655"/>
                </a:cubicBezTo>
                <a:cubicBezTo>
                  <a:pt x="253097" y="1625975"/>
                  <a:pt x="250853" y="1637196"/>
                  <a:pt x="250853" y="1619379"/>
                </a:cubicBezTo>
              </a:path>
            </a:pathLst>
          </a:custGeom>
          <a:solidFill>
            <a:srgbClr val="33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endParaRPr lang="ro-RO" b="1" dirty="0" smtClean="0">
              <a:solidFill>
                <a:schemeClr val="tx1"/>
              </a:solidFill>
            </a:endParaRPr>
          </a:p>
          <a:p>
            <a:pPr>
              <a:lnSpc>
                <a:spcPct val="200000"/>
              </a:lnSpc>
            </a:pPr>
            <a:endParaRPr lang="ro-RO" b="1" dirty="0">
              <a:solidFill>
                <a:schemeClr val="tx1"/>
              </a:solidFill>
            </a:endParaRPr>
          </a:p>
          <a:p>
            <a:pPr>
              <a:lnSpc>
                <a:spcPct val="200000"/>
              </a:lnSpc>
            </a:pPr>
            <a:endParaRPr lang="ro-RO" b="1" dirty="0" smtClean="0">
              <a:solidFill>
                <a:schemeClr val="tx1"/>
              </a:solidFill>
            </a:endParaRPr>
          </a:p>
          <a:p>
            <a:pPr>
              <a:lnSpc>
                <a:spcPct val="200000"/>
              </a:lnSpc>
            </a:pPr>
            <a:endParaRPr lang="ro-RO" b="1" dirty="0">
              <a:solidFill>
                <a:schemeClr val="tx1"/>
              </a:solidFill>
            </a:endParaRPr>
          </a:p>
          <a:p>
            <a:pPr>
              <a:lnSpc>
                <a:spcPct val="200000"/>
              </a:lnSpc>
            </a:pPr>
            <a:endParaRPr lang="ro-RO" b="1" dirty="0" smtClean="0">
              <a:solidFill>
                <a:schemeClr val="tx1"/>
              </a:solidFill>
            </a:endParaRPr>
          </a:p>
          <a:p>
            <a:pPr algn="ctr"/>
            <a:r>
              <a:rPr lang="ro-RO" b="1" dirty="0" smtClean="0">
                <a:solidFill>
                  <a:schemeClr val="tx1"/>
                </a:solidFill>
              </a:rPr>
              <a:t>Adunarea </a:t>
            </a:r>
            <a:r>
              <a:rPr lang="ro-RO" b="1" dirty="0">
                <a:solidFill>
                  <a:schemeClr val="tx1"/>
                </a:solidFill>
              </a:rPr>
              <a:t>Generală a ONU a desemnat în </a:t>
            </a:r>
            <a:r>
              <a:rPr lang="ro-RO" b="1" dirty="0" smtClean="0">
                <a:solidFill>
                  <a:schemeClr val="tx1"/>
                </a:solidFill>
              </a:rPr>
              <a:t>2003</a:t>
            </a:r>
          </a:p>
          <a:p>
            <a:pPr algn="ctr"/>
            <a:r>
              <a:rPr lang="ro-RO" b="1" dirty="0" smtClean="0">
                <a:solidFill>
                  <a:schemeClr val="tx1"/>
                </a:solidFill>
              </a:rPr>
              <a:t> </a:t>
            </a:r>
            <a:r>
              <a:rPr lang="ro-RO" b="1" dirty="0">
                <a:solidFill>
                  <a:schemeClr val="tx1"/>
                </a:solidFill>
              </a:rPr>
              <a:t>data de 11 decembrie </a:t>
            </a:r>
            <a:r>
              <a:rPr lang="ro-RO" b="1" dirty="0" smtClean="0">
                <a:solidFill>
                  <a:schemeClr val="tx1"/>
                </a:solidFill>
              </a:rPr>
              <a:t>ca</a:t>
            </a:r>
          </a:p>
          <a:p>
            <a:pPr algn="ctr"/>
            <a:r>
              <a:rPr lang="ro-RO" b="1" dirty="0" smtClean="0">
                <a:solidFill>
                  <a:schemeClr val="tx1"/>
                </a:solidFill>
              </a:rPr>
              <a:t> </a:t>
            </a:r>
            <a:r>
              <a:rPr lang="en-US" b="1" dirty="0">
                <a:solidFill>
                  <a:schemeClr val="tx1"/>
                </a:solidFill>
              </a:rPr>
              <a:t>“ZIUA INTERNA</a:t>
            </a:r>
            <a:r>
              <a:rPr lang="ro-RO" b="1" dirty="0">
                <a:solidFill>
                  <a:schemeClr val="tx1"/>
                </a:solidFill>
              </a:rPr>
              <a:t>ȚI</a:t>
            </a:r>
            <a:r>
              <a:rPr lang="en-US" b="1" dirty="0">
                <a:solidFill>
                  <a:schemeClr val="tx1"/>
                </a:solidFill>
              </a:rPr>
              <a:t>ONAL</a:t>
            </a:r>
            <a:r>
              <a:rPr lang="ro-RO" b="1" dirty="0">
                <a:solidFill>
                  <a:schemeClr val="tx1"/>
                </a:solidFill>
              </a:rPr>
              <a:t>Ă A MUNTELUI</a:t>
            </a:r>
            <a:r>
              <a:rPr lang="en-US" b="1" dirty="0">
                <a:solidFill>
                  <a:schemeClr val="tx1"/>
                </a:solidFill>
              </a:rPr>
              <a:t>”</a:t>
            </a:r>
            <a:r>
              <a:rPr lang="ro-RO" b="1" dirty="0">
                <a:solidFill>
                  <a:schemeClr val="tx1"/>
                </a:solidFill>
              </a:rPr>
              <a:t> sub coordonarea Organizației Mondiale pentru </a:t>
            </a:r>
            <a:r>
              <a:rPr lang="ro-RO" b="1" dirty="0" smtClean="0">
                <a:solidFill>
                  <a:schemeClr val="tx1"/>
                </a:solidFill>
              </a:rPr>
              <a:t>Agricultură</a:t>
            </a:r>
            <a:endParaRPr lang="ro-RO" b="1" dirty="0">
              <a:solidFill>
                <a:schemeClr val="tx1"/>
              </a:solidFill>
            </a:endParaRPr>
          </a:p>
          <a:p>
            <a:pPr>
              <a:lnSpc>
                <a:spcPct val="150000"/>
              </a:lnSpc>
            </a:pPr>
            <a:endParaRPr lang="ro-RO" b="1" dirty="0"/>
          </a:p>
          <a:p>
            <a:pPr marL="285750" indent="-285750">
              <a:lnSpc>
                <a:spcPct val="150000"/>
              </a:lnSpc>
              <a:buFont typeface="Arial" panose="020B0604020202020204" pitchFamily="34" charset="0"/>
              <a:buChar char="•"/>
            </a:pPr>
            <a:endParaRPr lang="ro-RO" b="1" dirty="0"/>
          </a:p>
          <a:p>
            <a:pPr algn="ctr"/>
            <a:endParaRPr lang="en-GB" dirty="0">
              <a:solidFill>
                <a:schemeClr val="tx1"/>
              </a:solidFill>
            </a:endParaRPr>
          </a:p>
        </p:txBody>
      </p:sp>
      <p:grpSp>
        <p:nvGrpSpPr>
          <p:cNvPr id="20" name="Group 19"/>
          <p:cNvGrpSpPr/>
          <p:nvPr/>
        </p:nvGrpSpPr>
        <p:grpSpPr>
          <a:xfrm>
            <a:off x="85051" y="4987319"/>
            <a:ext cx="12233060" cy="1822314"/>
            <a:chOff x="67378" y="4987319"/>
            <a:chExt cx="12233060" cy="1822314"/>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l="10873" t="12519" r="62557" b="53011"/>
            <a:stretch/>
          </p:blipFill>
          <p:spPr>
            <a:xfrm>
              <a:off x="67378" y="5561656"/>
              <a:ext cx="1268886" cy="1172516"/>
            </a:xfrm>
            <a:prstGeom prst="rect">
              <a:avLst/>
            </a:prstGeom>
          </p:spPr>
        </p:pic>
        <p:pic>
          <p:nvPicPr>
            <p:cNvPr id="22" name="Picture 21"/>
            <p:cNvPicPr>
              <a:picLocks noChangeAspect="1"/>
            </p:cNvPicPr>
            <p:nvPr/>
          </p:nvPicPr>
          <p:blipFill rotWithShape="1">
            <a:blip r:embed="rId2">
              <a:extLst>
                <a:ext uri="{28A0092B-C50C-407E-A947-70E740481C1C}">
                  <a14:useLocalDpi xmlns:a14="http://schemas.microsoft.com/office/drawing/2010/main" val="0"/>
                </a:ext>
              </a:extLst>
            </a:blip>
            <a:srcRect l="39143" t="11624" r="34286" b="53906"/>
            <a:stretch/>
          </p:blipFill>
          <p:spPr>
            <a:xfrm>
              <a:off x="4417996" y="5572094"/>
              <a:ext cx="1307388" cy="1208093"/>
            </a:xfrm>
            <a:prstGeom prst="rect">
              <a:avLst/>
            </a:prstGeom>
          </p:spPr>
        </p:pic>
        <p:pic>
          <p:nvPicPr>
            <p:cNvPr id="25" name="Picture 24"/>
            <p:cNvPicPr>
              <a:picLocks noChangeAspect="1"/>
            </p:cNvPicPr>
            <p:nvPr/>
          </p:nvPicPr>
          <p:blipFill rotWithShape="1">
            <a:blip r:embed="rId2">
              <a:extLst>
                <a:ext uri="{28A0092B-C50C-407E-A947-70E740481C1C}">
                  <a14:useLocalDpi xmlns:a14="http://schemas.microsoft.com/office/drawing/2010/main" val="0"/>
                </a:ext>
              </a:extLst>
            </a:blip>
            <a:srcRect l="68848" t="11624" r="4581" b="53906"/>
            <a:stretch/>
          </p:blipFill>
          <p:spPr>
            <a:xfrm>
              <a:off x="8378633" y="5589736"/>
              <a:ext cx="1288296" cy="1190451"/>
            </a:xfrm>
            <a:prstGeom prst="rect">
              <a:avLst/>
            </a:prstGeom>
          </p:spPr>
        </p:pic>
        <p:sp>
          <p:nvSpPr>
            <p:cNvPr id="27" name="TextBox 26"/>
            <p:cNvSpPr txBox="1"/>
            <p:nvPr/>
          </p:nvSpPr>
          <p:spPr>
            <a:xfrm>
              <a:off x="5846031" y="5702969"/>
              <a:ext cx="2532602" cy="1077218"/>
            </a:xfrm>
            <a:prstGeom prst="rect">
              <a:avLst/>
            </a:prstGeom>
            <a:noFill/>
          </p:spPr>
          <p:txBody>
            <a:bodyPr wrap="square" rtlCol="0">
              <a:spAutoFit/>
            </a:bodyPr>
            <a:lstStyle/>
            <a:p>
              <a:pPr algn="just"/>
              <a:r>
                <a:rPr lang="ro-RO" sz="1600" b="1" dirty="0">
                  <a:solidFill>
                    <a:schemeClr val="bg1"/>
                  </a:solidFill>
                </a:rPr>
                <a:t>Cercul portocaliu indică resursele minerale care se găsesc în interiorul </a:t>
              </a:r>
              <a:r>
                <a:rPr lang="ro-RO" sz="1600" b="1" dirty="0" smtClean="0">
                  <a:solidFill>
                    <a:schemeClr val="bg1"/>
                  </a:solidFill>
                </a:rPr>
                <a:t>masivelor.</a:t>
              </a:r>
              <a:endParaRPr lang="ro-RO" sz="1600" b="1" dirty="0">
                <a:solidFill>
                  <a:schemeClr val="bg1"/>
                </a:solidFill>
              </a:endParaRPr>
            </a:p>
          </p:txBody>
        </p:sp>
        <p:sp>
          <p:nvSpPr>
            <p:cNvPr id="28" name="TextBox 27"/>
            <p:cNvSpPr txBox="1"/>
            <p:nvPr/>
          </p:nvSpPr>
          <p:spPr>
            <a:xfrm>
              <a:off x="9666929" y="5486194"/>
              <a:ext cx="2633509" cy="1323439"/>
            </a:xfrm>
            <a:prstGeom prst="rect">
              <a:avLst/>
            </a:prstGeom>
            <a:noFill/>
          </p:spPr>
          <p:txBody>
            <a:bodyPr wrap="square" rtlCol="0">
              <a:spAutoFit/>
            </a:bodyPr>
            <a:lstStyle/>
            <a:p>
              <a:pPr algn="just"/>
              <a:r>
                <a:rPr lang="ro-RO" sz="1600" b="1" dirty="0">
                  <a:solidFill>
                    <a:schemeClr val="bg1"/>
                  </a:solidFill>
                </a:rPr>
                <a:t>Triunghiul verde </a:t>
              </a:r>
              <a:r>
                <a:rPr lang="ro-RO" sz="1600" b="1" dirty="0" smtClean="0">
                  <a:solidFill>
                    <a:schemeClr val="bg1"/>
                  </a:solidFill>
                </a:rPr>
                <a:t>reprezintă </a:t>
              </a:r>
              <a:r>
                <a:rPr lang="ro-RO" sz="1600" b="1" dirty="0">
                  <a:solidFill>
                    <a:schemeClr val="bg1"/>
                  </a:solidFill>
                </a:rPr>
                <a:t>bogăția de păduri și pășuni care se dezvoltă la altitudini mai mici pe versanții </a:t>
              </a:r>
              <a:r>
                <a:rPr lang="ro-RO" sz="1600" b="1" dirty="0" smtClean="0">
                  <a:solidFill>
                    <a:schemeClr val="bg1"/>
                  </a:solidFill>
                </a:rPr>
                <a:t>muntoși.</a:t>
              </a:r>
              <a:endParaRPr lang="ro-RO" sz="1600" b="1" dirty="0">
                <a:solidFill>
                  <a:schemeClr val="bg1"/>
                </a:solidFill>
              </a:endParaRPr>
            </a:p>
          </p:txBody>
        </p:sp>
        <p:sp>
          <p:nvSpPr>
            <p:cNvPr id="29" name="Rectangle 28"/>
            <p:cNvSpPr/>
            <p:nvPr/>
          </p:nvSpPr>
          <p:spPr>
            <a:xfrm>
              <a:off x="3517749" y="5192324"/>
              <a:ext cx="6149179" cy="338554"/>
            </a:xfrm>
            <a:prstGeom prst="rect">
              <a:avLst/>
            </a:prstGeom>
          </p:spPr>
          <p:txBody>
            <a:bodyPr wrap="square">
              <a:spAutoFit/>
            </a:bodyPr>
            <a:lstStyle/>
            <a:p>
              <a:r>
                <a:rPr lang="ro-RO" sz="1600" b="1" dirty="0" smtClean="0">
                  <a:solidFill>
                    <a:schemeClr val="bg1"/>
                  </a:solidFill>
                </a:rPr>
                <a:t>Semnificatia Logo-ul  ZILEI INTERNAŢIONALE A MUNTELUI</a:t>
              </a:r>
              <a:endParaRPr lang="ro-RO" sz="1600" b="1" dirty="0">
                <a:solidFill>
                  <a:schemeClr val="bg1"/>
                </a:solidFill>
              </a:endParaRPr>
            </a:p>
          </p:txBody>
        </p:sp>
        <p:sp>
          <p:nvSpPr>
            <p:cNvPr id="26" name="TextBox 25"/>
            <p:cNvSpPr txBox="1"/>
            <p:nvPr/>
          </p:nvSpPr>
          <p:spPr>
            <a:xfrm>
              <a:off x="1336264" y="4987319"/>
              <a:ext cx="3149109" cy="584775"/>
            </a:xfrm>
            <a:prstGeom prst="rect">
              <a:avLst/>
            </a:prstGeom>
            <a:noFill/>
          </p:spPr>
          <p:txBody>
            <a:bodyPr wrap="square" rtlCol="0">
              <a:spAutoFit/>
            </a:bodyPr>
            <a:lstStyle/>
            <a:p>
              <a:pPr algn="just"/>
              <a:r>
                <a:rPr lang="ro-RO" sz="1600" dirty="0" smtClean="0">
                  <a:solidFill>
                    <a:schemeClr val="bg1"/>
                  </a:solidFill>
                </a:rPr>
                <a:t>Triunghiurile negre sunt muntii. Rombul albastru </a:t>
              </a:r>
              <a:r>
                <a:rPr lang="ro-RO" sz="1600" dirty="0" smtClean="0">
                  <a:solidFill>
                    <a:schemeClr val="bg1"/>
                  </a:solidFill>
                </a:rPr>
                <a:t>a</a:t>
              </a:r>
              <a:endParaRPr lang="ro-RO" sz="1600" b="1" dirty="0">
                <a:solidFill>
                  <a:schemeClr val="bg1"/>
                </a:solidFill>
              </a:endParaRPr>
            </a:p>
          </p:txBody>
        </p:sp>
      </p:grpSp>
      <p:sp>
        <p:nvSpPr>
          <p:cNvPr id="30" name="Rectangle 29"/>
          <p:cNvSpPr/>
          <p:nvPr/>
        </p:nvSpPr>
        <p:spPr>
          <a:xfrm>
            <a:off x="30083" y="0"/>
            <a:ext cx="12205967" cy="680963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0" y="3022333"/>
            <a:ext cx="12300438" cy="38356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Freeform 1"/>
          <p:cNvSpPr/>
          <p:nvPr/>
        </p:nvSpPr>
        <p:spPr>
          <a:xfrm>
            <a:off x="12410" y="83958"/>
            <a:ext cx="12192001" cy="3855045"/>
          </a:xfrm>
          <a:custGeom>
            <a:avLst/>
            <a:gdLst>
              <a:gd name="connsiteX0" fmla="*/ 43049 w 9973440"/>
              <a:gd name="connsiteY0" fmla="*/ 1327094 h 1610315"/>
              <a:gd name="connsiteX1" fmla="*/ 196797 w 9973440"/>
              <a:gd name="connsiteY1" fmla="*/ 1181437 h 1610315"/>
              <a:gd name="connsiteX2" fmla="*/ 221073 w 9973440"/>
              <a:gd name="connsiteY2" fmla="*/ 1157161 h 1610315"/>
              <a:gd name="connsiteX3" fmla="*/ 277718 w 9973440"/>
              <a:gd name="connsiteY3" fmla="*/ 1068149 h 1610315"/>
              <a:gd name="connsiteX4" fmla="*/ 293902 w 9973440"/>
              <a:gd name="connsiteY4" fmla="*/ 1043873 h 1610315"/>
              <a:gd name="connsiteX5" fmla="*/ 301994 w 9973440"/>
              <a:gd name="connsiteY5" fmla="*/ 1019597 h 1610315"/>
              <a:gd name="connsiteX6" fmla="*/ 334362 w 9973440"/>
              <a:gd name="connsiteY6" fmla="*/ 971044 h 1610315"/>
              <a:gd name="connsiteX7" fmla="*/ 342454 w 9973440"/>
              <a:gd name="connsiteY7" fmla="*/ 946768 h 1610315"/>
              <a:gd name="connsiteX8" fmla="*/ 374822 w 9973440"/>
              <a:gd name="connsiteY8" fmla="*/ 898216 h 1610315"/>
              <a:gd name="connsiteX9" fmla="*/ 407190 w 9973440"/>
              <a:gd name="connsiteY9" fmla="*/ 833480 h 1610315"/>
              <a:gd name="connsiteX10" fmla="*/ 439558 w 9973440"/>
              <a:gd name="connsiteY10" fmla="*/ 784928 h 1610315"/>
              <a:gd name="connsiteX11" fmla="*/ 447650 w 9973440"/>
              <a:gd name="connsiteY11" fmla="*/ 760651 h 1610315"/>
              <a:gd name="connsiteX12" fmla="*/ 504295 w 9973440"/>
              <a:gd name="connsiteY12" fmla="*/ 679731 h 1610315"/>
              <a:gd name="connsiteX13" fmla="*/ 552847 w 9973440"/>
              <a:gd name="connsiteY13" fmla="*/ 631179 h 1610315"/>
              <a:gd name="connsiteX14" fmla="*/ 601399 w 9973440"/>
              <a:gd name="connsiteY14" fmla="*/ 590719 h 1610315"/>
              <a:gd name="connsiteX15" fmla="*/ 658043 w 9973440"/>
              <a:gd name="connsiteY15" fmla="*/ 550258 h 1610315"/>
              <a:gd name="connsiteX16" fmla="*/ 730872 w 9973440"/>
              <a:gd name="connsiteY16" fmla="*/ 525982 h 1610315"/>
              <a:gd name="connsiteX17" fmla="*/ 819884 w 9973440"/>
              <a:gd name="connsiteY17" fmla="*/ 493614 h 1610315"/>
              <a:gd name="connsiteX18" fmla="*/ 844160 w 9973440"/>
              <a:gd name="connsiteY18" fmla="*/ 485522 h 1610315"/>
              <a:gd name="connsiteX19" fmla="*/ 876528 w 9973440"/>
              <a:gd name="connsiteY19" fmla="*/ 477430 h 1610315"/>
              <a:gd name="connsiteX20" fmla="*/ 997909 w 9973440"/>
              <a:gd name="connsiteY20" fmla="*/ 485522 h 1610315"/>
              <a:gd name="connsiteX21" fmla="*/ 1030277 w 9973440"/>
              <a:gd name="connsiteY21" fmla="*/ 493614 h 1610315"/>
              <a:gd name="connsiteX22" fmla="*/ 1078829 w 9973440"/>
              <a:gd name="connsiteY22" fmla="*/ 509798 h 1610315"/>
              <a:gd name="connsiteX23" fmla="*/ 1135473 w 9973440"/>
              <a:gd name="connsiteY23" fmla="*/ 542166 h 1610315"/>
              <a:gd name="connsiteX24" fmla="*/ 1159750 w 9973440"/>
              <a:gd name="connsiteY24" fmla="*/ 558351 h 1610315"/>
              <a:gd name="connsiteX25" fmla="*/ 1200210 w 9973440"/>
              <a:gd name="connsiteY25" fmla="*/ 582627 h 1610315"/>
              <a:gd name="connsiteX26" fmla="*/ 1224486 w 9973440"/>
              <a:gd name="connsiteY26" fmla="*/ 590719 h 1610315"/>
              <a:gd name="connsiteX27" fmla="*/ 1281130 w 9973440"/>
              <a:gd name="connsiteY27" fmla="*/ 647363 h 1610315"/>
              <a:gd name="connsiteX28" fmla="*/ 1362050 w 9973440"/>
              <a:gd name="connsiteY28" fmla="*/ 744467 h 1610315"/>
              <a:gd name="connsiteX29" fmla="*/ 1378235 w 9973440"/>
              <a:gd name="connsiteY29" fmla="*/ 760651 h 1610315"/>
              <a:gd name="connsiteX30" fmla="*/ 1426787 w 9973440"/>
              <a:gd name="connsiteY30" fmla="*/ 793020 h 1610315"/>
              <a:gd name="connsiteX31" fmla="*/ 1483431 w 9973440"/>
              <a:gd name="connsiteY31" fmla="*/ 776835 h 1610315"/>
              <a:gd name="connsiteX32" fmla="*/ 1556259 w 9973440"/>
              <a:gd name="connsiteY32" fmla="*/ 720191 h 1610315"/>
              <a:gd name="connsiteX33" fmla="*/ 1588627 w 9973440"/>
              <a:gd name="connsiteY33" fmla="*/ 671639 h 1610315"/>
              <a:gd name="connsiteX34" fmla="*/ 1604812 w 9973440"/>
              <a:gd name="connsiteY34" fmla="*/ 647363 h 1610315"/>
              <a:gd name="connsiteX35" fmla="*/ 1612904 w 9973440"/>
              <a:gd name="connsiteY35" fmla="*/ 623087 h 1610315"/>
              <a:gd name="connsiteX36" fmla="*/ 1661456 w 9973440"/>
              <a:gd name="connsiteY36" fmla="*/ 574535 h 1610315"/>
              <a:gd name="connsiteX37" fmla="*/ 1726192 w 9973440"/>
              <a:gd name="connsiteY37" fmla="*/ 493614 h 1610315"/>
              <a:gd name="connsiteX38" fmla="*/ 1750468 w 9973440"/>
              <a:gd name="connsiteY38" fmla="*/ 461246 h 1610315"/>
              <a:gd name="connsiteX39" fmla="*/ 1799020 w 9973440"/>
              <a:gd name="connsiteY39" fmla="*/ 412694 h 1610315"/>
              <a:gd name="connsiteX40" fmla="*/ 1823296 w 9973440"/>
              <a:gd name="connsiteY40" fmla="*/ 388418 h 1610315"/>
              <a:gd name="connsiteX41" fmla="*/ 1855665 w 9973440"/>
              <a:gd name="connsiteY41" fmla="*/ 339866 h 1610315"/>
              <a:gd name="connsiteX42" fmla="*/ 1879941 w 9973440"/>
              <a:gd name="connsiteY42" fmla="*/ 299405 h 1610315"/>
              <a:gd name="connsiteX43" fmla="*/ 1904217 w 9973440"/>
              <a:gd name="connsiteY43" fmla="*/ 283221 h 1610315"/>
              <a:gd name="connsiteX44" fmla="*/ 1960861 w 9973440"/>
              <a:gd name="connsiteY44" fmla="*/ 226577 h 1610315"/>
              <a:gd name="connsiteX45" fmla="*/ 2001321 w 9973440"/>
              <a:gd name="connsiteY45" fmla="*/ 210393 h 1610315"/>
              <a:gd name="connsiteX46" fmla="*/ 2033689 w 9973440"/>
              <a:gd name="connsiteY46" fmla="*/ 186117 h 1610315"/>
              <a:gd name="connsiteX47" fmla="*/ 2098426 w 9973440"/>
              <a:gd name="connsiteY47" fmla="*/ 169933 h 1610315"/>
              <a:gd name="connsiteX48" fmla="*/ 2122702 w 9973440"/>
              <a:gd name="connsiteY48" fmla="*/ 153749 h 1610315"/>
              <a:gd name="connsiteX49" fmla="*/ 2187438 w 9973440"/>
              <a:gd name="connsiteY49" fmla="*/ 137565 h 1610315"/>
              <a:gd name="connsiteX50" fmla="*/ 2430199 w 9973440"/>
              <a:gd name="connsiteY50" fmla="*/ 145657 h 1610315"/>
              <a:gd name="connsiteX51" fmla="*/ 2454475 w 9973440"/>
              <a:gd name="connsiteY51" fmla="*/ 161841 h 1610315"/>
              <a:gd name="connsiteX52" fmla="*/ 2503027 w 9973440"/>
              <a:gd name="connsiteY52" fmla="*/ 178025 h 1610315"/>
              <a:gd name="connsiteX53" fmla="*/ 2543488 w 9973440"/>
              <a:gd name="connsiteY53" fmla="*/ 194209 h 1610315"/>
              <a:gd name="connsiteX54" fmla="*/ 2575856 w 9973440"/>
              <a:gd name="connsiteY54" fmla="*/ 202301 h 1610315"/>
              <a:gd name="connsiteX55" fmla="*/ 2648684 w 9973440"/>
              <a:gd name="connsiteY55" fmla="*/ 226577 h 1610315"/>
              <a:gd name="connsiteX56" fmla="*/ 2697236 w 9973440"/>
              <a:gd name="connsiteY56" fmla="*/ 234669 h 1610315"/>
              <a:gd name="connsiteX57" fmla="*/ 2729604 w 9973440"/>
              <a:gd name="connsiteY57" fmla="*/ 242761 h 1610315"/>
              <a:gd name="connsiteX58" fmla="*/ 2794341 w 9973440"/>
              <a:gd name="connsiteY58" fmla="*/ 250853 h 1610315"/>
              <a:gd name="connsiteX59" fmla="*/ 2826709 w 9973440"/>
              <a:gd name="connsiteY59" fmla="*/ 258945 h 1610315"/>
              <a:gd name="connsiteX60" fmla="*/ 2899537 w 9973440"/>
              <a:gd name="connsiteY60" fmla="*/ 283221 h 1610315"/>
              <a:gd name="connsiteX61" fmla="*/ 2964273 w 9973440"/>
              <a:gd name="connsiteY61" fmla="*/ 291313 h 1610315"/>
              <a:gd name="connsiteX62" fmla="*/ 3045194 w 9973440"/>
              <a:gd name="connsiteY62" fmla="*/ 283221 h 1610315"/>
              <a:gd name="connsiteX63" fmla="*/ 3109930 w 9973440"/>
              <a:gd name="connsiteY63" fmla="*/ 258945 h 1610315"/>
              <a:gd name="connsiteX64" fmla="*/ 3328415 w 9973440"/>
              <a:gd name="connsiteY64" fmla="*/ 137565 h 1610315"/>
              <a:gd name="connsiteX65" fmla="*/ 3385059 w 9973440"/>
              <a:gd name="connsiteY65" fmla="*/ 80920 h 1610315"/>
              <a:gd name="connsiteX66" fmla="*/ 3425520 w 9973440"/>
              <a:gd name="connsiteY66" fmla="*/ 40460 h 1610315"/>
              <a:gd name="connsiteX67" fmla="*/ 3449796 w 9973440"/>
              <a:gd name="connsiteY67" fmla="*/ 16184 h 1610315"/>
              <a:gd name="connsiteX68" fmla="*/ 3474072 w 9973440"/>
              <a:gd name="connsiteY68" fmla="*/ 0 h 1610315"/>
              <a:gd name="connsiteX69" fmla="*/ 3554992 w 9973440"/>
              <a:gd name="connsiteY69" fmla="*/ 8092 h 1610315"/>
              <a:gd name="connsiteX70" fmla="*/ 3644004 w 9973440"/>
              <a:gd name="connsiteY70" fmla="*/ 40460 h 1610315"/>
              <a:gd name="connsiteX71" fmla="*/ 3757293 w 9973440"/>
              <a:gd name="connsiteY71" fmla="*/ 89012 h 1610315"/>
              <a:gd name="connsiteX72" fmla="*/ 3805845 w 9973440"/>
              <a:gd name="connsiteY72" fmla="*/ 129473 h 1610315"/>
              <a:gd name="connsiteX73" fmla="*/ 3862489 w 9973440"/>
              <a:gd name="connsiteY73" fmla="*/ 169933 h 1610315"/>
              <a:gd name="connsiteX74" fmla="*/ 3911042 w 9973440"/>
              <a:gd name="connsiteY74" fmla="*/ 202301 h 1610315"/>
              <a:gd name="connsiteX75" fmla="*/ 3935318 w 9973440"/>
              <a:gd name="connsiteY75" fmla="*/ 218485 h 1610315"/>
              <a:gd name="connsiteX76" fmla="*/ 4008146 w 9973440"/>
              <a:gd name="connsiteY76" fmla="*/ 194209 h 1610315"/>
              <a:gd name="connsiteX77" fmla="*/ 4032422 w 9973440"/>
              <a:gd name="connsiteY77" fmla="*/ 178025 h 1610315"/>
              <a:gd name="connsiteX78" fmla="*/ 4080974 w 9973440"/>
              <a:gd name="connsiteY78" fmla="*/ 161841 h 1610315"/>
              <a:gd name="connsiteX79" fmla="*/ 4153803 w 9973440"/>
              <a:gd name="connsiteY79" fmla="*/ 113289 h 1610315"/>
              <a:gd name="connsiteX80" fmla="*/ 4186171 w 9973440"/>
              <a:gd name="connsiteY80" fmla="*/ 97105 h 1610315"/>
              <a:gd name="connsiteX81" fmla="*/ 4234723 w 9973440"/>
              <a:gd name="connsiteY81" fmla="*/ 80920 h 1610315"/>
              <a:gd name="connsiteX82" fmla="*/ 4267091 w 9973440"/>
              <a:gd name="connsiteY82" fmla="*/ 64736 h 1610315"/>
              <a:gd name="connsiteX83" fmla="*/ 4331827 w 9973440"/>
              <a:gd name="connsiteY83" fmla="*/ 48552 h 1610315"/>
              <a:gd name="connsiteX84" fmla="*/ 4396564 w 9973440"/>
              <a:gd name="connsiteY84" fmla="*/ 32368 h 1610315"/>
              <a:gd name="connsiteX85" fmla="*/ 4428932 w 9973440"/>
              <a:gd name="connsiteY85" fmla="*/ 24276 h 1610315"/>
              <a:gd name="connsiteX86" fmla="*/ 4469392 w 9973440"/>
              <a:gd name="connsiteY86" fmla="*/ 16184 h 1610315"/>
              <a:gd name="connsiteX87" fmla="*/ 4582681 w 9973440"/>
              <a:gd name="connsiteY87" fmla="*/ 24276 h 1610315"/>
              <a:gd name="connsiteX88" fmla="*/ 4631233 w 9973440"/>
              <a:gd name="connsiteY88" fmla="*/ 56644 h 1610315"/>
              <a:gd name="connsiteX89" fmla="*/ 4655509 w 9973440"/>
              <a:gd name="connsiteY89" fmla="*/ 97105 h 1610315"/>
              <a:gd name="connsiteX90" fmla="*/ 4712153 w 9973440"/>
              <a:gd name="connsiteY90" fmla="*/ 137565 h 1610315"/>
              <a:gd name="connsiteX91" fmla="*/ 4736429 w 9973440"/>
              <a:gd name="connsiteY91" fmla="*/ 178025 h 1610315"/>
              <a:gd name="connsiteX92" fmla="*/ 4784981 w 9973440"/>
              <a:gd name="connsiteY92" fmla="*/ 242761 h 1610315"/>
              <a:gd name="connsiteX93" fmla="*/ 4833534 w 9973440"/>
              <a:gd name="connsiteY93" fmla="*/ 291313 h 1610315"/>
              <a:gd name="connsiteX94" fmla="*/ 4865902 w 9973440"/>
              <a:gd name="connsiteY94" fmla="*/ 331774 h 1610315"/>
              <a:gd name="connsiteX95" fmla="*/ 4890178 w 9973440"/>
              <a:gd name="connsiteY95" fmla="*/ 347958 h 1610315"/>
              <a:gd name="connsiteX96" fmla="*/ 4938730 w 9973440"/>
              <a:gd name="connsiteY96" fmla="*/ 396510 h 1610315"/>
              <a:gd name="connsiteX97" fmla="*/ 5011558 w 9973440"/>
              <a:gd name="connsiteY97" fmla="*/ 453154 h 1610315"/>
              <a:gd name="connsiteX98" fmla="*/ 5035835 w 9973440"/>
              <a:gd name="connsiteY98" fmla="*/ 461246 h 1610315"/>
              <a:gd name="connsiteX99" fmla="*/ 5060111 w 9973440"/>
              <a:gd name="connsiteY99" fmla="*/ 477430 h 1610315"/>
              <a:gd name="connsiteX100" fmla="*/ 5092479 w 9973440"/>
              <a:gd name="connsiteY100" fmla="*/ 509798 h 1610315"/>
              <a:gd name="connsiteX101" fmla="*/ 5116755 w 9973440"/>
              <a:gd name="connsiteY101" fmla="*/ 517890 h 1610315"/>
              <a:gd name="connsiteX102" fmla="*/ 5197675 w 9973440"/>
              <a:gd name="connsiteY102" fmla="*/ 558351 h 1610315"/>
              <a:gd name="connsiteX103" fmla="*/ 5262412 w 9973440"/>
              <a:gd name="connsiteY103" fmla="*/ 582627 h 1610315"/>
              <a:gd name="connsiteX104" fmla="*/ 5294780 w 9973440"/>
              <a:gd name="connsiteY104" fmla="*/ 590719 h 1610315"/>
              <a:gd name="connsiteX105" fmla="*/ 5391884 w 9973440"/>
              <a:gd name="connsiteY105" fmla="*/ 614995 h 1610315"/>
              <a:gd name="connsiteX106" fmla="*/ 5505173 w 9973440"/>
              <a:gd name="connsiteY106" fmla="*/ 623087 h 1610315"/>
              <a:gd name="connsiteX107" fmla="*/ 5634645 w 9973440"/>
              <a:gd name="connsiteY107" fmla="*/ 639271 h 1610315"/>
              <a:gd name="connsiteX108" fmla="*/ 5715566 w 9973440"/>
              <a:gd name="connsiteY108" fmla="*/ 647363 h 1610315"/>
              <a:gd name="connsiteX109" fmla="*/ 5974511 w 9973440"/>
              <a:gd name="connsiteY109" fmla="*/ 631179 h 1610315"/>
              <a:gd name="connsiteX110" fmla="*/ 6023063 w 9973440"/>
              <a:gd name="connsiteY110" fmla="*/ 623087 h 1610315"/>
              <a:gd name="connsiteX111" fmla="*/ 6047339 w 9973440"/>
              <a:gd name="connsiteY111" fmla="*/ 614995 h 1610315"/>
              <a:gd name="connsiteX112" fmla="*/ 6112075 w 9973440"/>
              <a:gd name="connsiteY112" fmla="*/ 598811 h 1610315"/>
              <a:gd name="connsiteX113" fmla="*/ 6144443 w 9973440"/>
              <a:gd name="connsiteY113" fmla="*/ 590719 h 1610315"/>
              <a:gd name="connsiteX114" fmla="*/ 6265824 w 9973440"/>
              <a:gd name="connsiteY114" fmla="*/ 574535 h 1610315"/>
              <a:gd name="connsiteX115" fmla="*/ 6379112 w 9973440"/>
              <a:gd name="connsiteY115" fmla="*/ 566443 h 1610315"/>
              <a:gd name="connsiteX116" fmla="*/ 6532861 w 9973440"/>
              <a:gd name="connsiteY116" fmla="*/ 574535 h 1610315"/>
              <a:gd name="connsiteX117" fmla="*/ 6581413 w 9973440"/>
              <a:gd name="connsiteY117" fmla="*/ 590719 h 1610315"/>
              <a:gd name="connsiteX118" fmla="*/ 6670426 w 9973440"/>
              <a:gd name="connsiteY118" fmla="*/ 606903 h 1610315"/>
              <a:gd name="connsiteX119" fmla="*/ 6718978 w 9973440"/>
              <a:gd name="connsiteY119" fmla="*/ 639271 h 1610315"/>
              <a:gd name="connsiteX120" fmla="*/ 6775622 w 9973440"/>
              <a:gd name="connsiteY120" fmla="*/ 663547 h 1610315"/>
              <a:gd name="connsiteX121" fmla="*/ 6799898 w 9973440"/>
              <a:gd name="connsiteY121" fmla="*/ 671639 h 1610315"/>
              <a:gd name="connsiteX122" fmla="*/ 6856543 w 9973440"/>
              <a:gd name="connsiteY122" fmla="*/ 695915 h 1610315"/>
              <a:gd name="connsiteX123" fmla="*/ 6888911 w 9973440"/>
              <a:gd name="connsiteY123" fmla="*/ 720191 h 1610315"/>
              <a:gd name="connsiteX124" fmla="*/ 6937463 w 9973440"/>
              <a:gd name="connsiteY124" fmla="*/ 728283 h 1610315"/>
              <a:gd name="connsiteX125" fmla="*/ 6969831 w 9973440"/>
              <a:gd name="connsiteY125" fmla="*/ 736375 h 1610315"/>
              <a:gd name="connsiteX126" fmla="*/ 7018383 w 9973440"/>
              <a:gd name="connsiteY126" fmla="*/ 744467 h 1610315"/>
              <a:gd name="connsiteX127" fmla="*/ 7099304 w 9973440"/>
              <a:gd name="connsiteY127" fmla="*/ 760651 h 1610315"/>
              <a:gd name="connsiteX128" fmla="*/ 7228776 w 9973440"/>
              <a:gd name="connsiteY128" fmla="*/ 776835 h 1610315"/>
              <a:gd name="connsiteX129" fmla="*/ 7390617 w 9973440"/>
              <a:gd name="connsiteY129" fmla="*/ 801112 h 1610315"/>
              <a:gd name="connsiteX130" fmla="*/ 7439169 w 9973440"/>
              <a:gd name="connsiteY130" fmla="*/ 833480 h 1610315"/>
              <a:gd name="connsiteX131" fmla="*/ 7463445 w 9973440"/>
              <a:gd name="connsiteY131" fmla="*/ 849664 h 1610315"/>
              <a:gd name="connsiteX132" fmla="*/ 7503905 w 9973440"/>
              <a:gd name="connsiteY132" fmla="*/ 890124 h 1610315"/>
              <a:gd name="connsiteX133" fmla="*/ 7568642 w 9973440"/>
              <a:gd name="connsiteY133" fmla="*/ 946768 h 1610315"/>
              <a:gd name="connsiteX134" fmla="*/ 7617194 w 9973440"/>
              <a:gd name="connsiteY134" fmla="*/ 954860 h 1610315"/>
              <a:gd name="connsiteX135" fmla="*/ 7641470 w 9973440"/>
              <a:gd name="connsiteY135" fmla="*/ 962952 h 1610315"/>
              <a:gd name="connsiteX136" fmla="*/ 7681930 w 9973440"/>
              <a:gd name="connsiteY136" fmla="*/ 971044 h 1610315"/>
              <a:gd name="connsiteX137" fmla="*/ 7876139 w 9973440"/>
              <a:gd name="connsiteY137" fmla="*/ 962952 h 1610315"/>
              <a:gd name="connsiteX138" fmla="*/ 7908507 w 9973440"/>
              <a:gd name="connsiteY138" fmla="*/ 954860 h 1610315"/>
              <a:gd name="connsiteX139" fmla="*/ 7957059 w 9973440"/>
              <a:gd name="connsiteY139" fmla="*/ 946768 h 1610315"/>
              <a:gd name="connsiteX140" fmla="*/ 7981335 w 9973440"/>
              <a:gd name="connsiteY140" fmla="*/ 938676 h 1610315"/>
              <a:gd name="connsiteX141" fmla="*/ 8078440 w 9973440"/>
              <a:gd name="connsiteY141" fmla="*/ 922492 h 1610315"/>
              <a:gd name="connsiteX142" fmla="*/ 8191728 w 9973440"/>
              <a:gd name="connsiteY142" fmla="*/ 906308 h 1610315"/>
              <a:gd name="connsiteX143" fmla="*/ 8248373 w 9973440"/>
              <a:gd name="connsiteY143" fmla="*/ 890124 h 1610315"/>
              <a:gd name="connsiteX144" fmla="*/ 8426397 w 9973440"/>
              <a:gd name="connsiteY144" fmla="*/ 865848 h 1610315"/>
              <a:gd name="connsiteX145" fmla="*/ 8531594 w 9973440"/>
              <a:gd name="connsiteY145" fmla="*/ 833480 h 1610315"/>
              <a:gd name="connsiteX146" fmla="*/ 8644882 w 9973440"/>
              <a:gd name="connsiteY146" fmla="*/ 817296 h 1610315"/>
              <a:gd name="connsiteX147" fmla="*/ 8693435 w 9973440"/>
              <a:gd name="connsiteY147" fmla="*/ 809204 h 1610315"/>
              <a:gd name="connsiteX148" fmla="*/ 8750079 w 9973440"/>
              <a:gd name="connsiteY148" fmla="*/ 793020 h 1610315"/>
              <a:gd name="connsiteX149" fmla="*/ 8830999 w 9973440"/>
              <a:gd name="connsiteY149" fmla="*/ 768743 h 1610315"/>
              <a:gd name="connsiteX150" fmla="*/ 8887643 w 9973440"/>
              <a:gd name="connsiteY150" fmla="*/ 760651 h 1610315"/>
              <a:gd name="connsiteX151" fmla="*/ 8911920 w 9973440"/>
              <a:gd name="connsiteY151" fmla="*/ 752559 h 1610315"/>
              <a:gd name="connsiteX152" fmla="*/ 9017116 w 9973440"/>
              <a:gd name="connsiteY152" fmla="*/ 768743 h 1610315"/>
              <a:gd name="connsiteX153" fmla="*/ 9049484 w 9973440"/>
              <a:gd name="connsiteY153" fmla="*/ 784928 h 1610315"/>
              <a:gd name="connsiteX154" fmla="*/ 9114220 w 9973440"/>
              <a:gd name="connsiteY154" fmla="*/ 809204 h 1610315"/>
              <a:gd name="connsiteX155" fmla="*/ 9203233 w 9973440"/>
              <a:gd name="connsiteY155" fmla="*/ 841572 h 1610315"/>
              <a:gd name="connsiteX156" fmla="*/ 9259877 w 9973440"/>
              <a:gd name="connsiteY156" fmla="*/ 857756 h 1610315"/>
              <a:gd name="connsiteX157" fmla="*/ 9559282 w 9973440"/>
              <a:gd name="connsiteY157" fmla="*/ 873940 h 1610315"/>
              <a:gd name="connsiteX158" fmla="*/ 9575466 w 9973440"/>
              <a:gd name="connsiteY158" fmla="*/ 987228 h 1610315"/>
              <a:gd name="connsiteX159" fmla="*/ 9599743 w 9973440"/>
              <a:gd name="connsiteY159" fmla="*/ 1060057 h 1610315"/>
              <a:gd name="connsiteX160" fmla="*/ 9607835 w 9973440"/>
              <a:gd name="connsiteY160" fmla="*/ 1084333 h 1610315"/>
              <a:gd name="connsiteX161" fmla="*/ 9624019 w 9973440"/>
              <a:gd name="connsiteY161" fmla="*/ 1108609 h 1610315"/>
              <a:gd name="connsiteX162" fmla="*/ 9632111 w 9973440"/>
              <a:gd name="connsiteY162" fmla="*/ 1132885 h 1610315"/>
              <a:gd name="connsiteX163" fmla="*/ 9648295 w 9973440"/>
              <a:gd name="connsiteY163" fmla="*/ 1157161 h 1610315"/>
              <a:gd name="connsiteX164" fmla="*/ 9656387 w 9973440"/>
              <a:gd name="connsiteY164" fmla="*/ 1181437 h 1610315"/>
              <a:gd name="connsiteX165" fmla="*/ 9672571 w 9973440"/>
              <a:gd name="connsiteY165" fmla="*/ 1205713 h 1610315"/>
              <a:gd name="connsiteX166" fmla="*/ 9688755 w 9973440"/>
              <a:gd name="connsiteY166" fmla="*/ 1254266 h 1610315"/>
              <a:gd name="connsiteX167" fmla="*/ 9696847 w 9973440"/>
              <a:gd name="connsiteY167" fmla="*/ 1351370 h 1610315"/>
              <a:gd name="connsiteX168" fmla="*/ 9704939 w 9973440"/>
              <a:gd name="connsiteY168" fmla="*/ 1375646 h 1610315"/>
              <a:gd name="connsiteX169" fmla="*/ 9721123 w 9973440"/>
              <a:gd name="connsiteY169" fmla="*/ 1399922 h 1610315"/>
              <a:gd name="connsiteX170" fmla="*/ 9785859 w 9973440"/>
              <a:gd name="connsiteY170" fmla="*/ 1416106 h 1610315"/>
              <a:gd name="connsiteX171" fmla="*/ 9834412 w 9973440"/>
              <a:gd name="connsiteY171" fmla="*/ 1432290 h 1610315"/>
              <a:gd name="connsiteX172" fmla="*/ 9866780 w 9973440"/>
              <a:gd name="connsiteY172" fmla="*/ 1440382 h 1610315"/>
              <a:gd name="connsiteX173" fmla="*/ 9907240 w 9973440"/>
              <a:gd name="connsiteY173" fmla="*/ 1472751 h 1610315"/>
              <a:gd name="connsiteX174" fmla="*/ 9963884 w 9973440"/>
              <a:gd name="connsiteY174" fmla="*/ 1537487 h 1610315"/>
              <a:gd name="connsiteX175" fmla="*/ 9971976 w 9973440"/>
              <a:gd name="connsiteY175" fmla="*/ 1561763 h 1610315"/>
              <a:gd name="connsiteX176" fmla="*/ 9931516 w 9973440"/>
              <a:gd name="connsiteY176" fmla="*/ 1577947 h 1610315"/>
              <a:gd name="connsiteX177" fmla="*/ 9826320 w 9973440"/>
              <a:gd name="connsiteY177" fmla="*/ 1594131 h 1610315"/>
              <a:gd name="connsiteX178" fmla="*/ 9284153 w 9973440"/>
              <a:gd name="connsiteY178" fmla="*/ 1610315 h 1610315"/>
              <a:gd name="connsiteX179" fmla="*/ 8871459 w 9973440"/>
              <a:gd name="connsiteY179" fmla="*/ 1602223 h 1610315"/>
              <a:gd name="connsiteX180" fmla="*/ 8685343 w 9973440"/>
              <a:gd name="connsiteY180" fmla="*/ 1586039 h 1610315"/>
              <a:gd name="connsiteX181" fmla="*/ 8604422 w 9973440"/>
              <a:gd name="connsiteY181" fmla="*/ 1569855 h 1610315"/>
              <a:gd name="connsiteX182" fmla="*/ 8434489 w 9973440"/>
              <a:gd name="connsiteY182" fmla="*/ 1561763 h 1610315"/>
              <a:gd name="connsiteX183" fmla="*/ 7957059 w 9973440"/>
              <a:gd name="connsiteY183" fmla="*/ 1577947 h 1610315"/>
              <a:gd name="connsiteX184" fmla="*/ 7681930 w 9973440"/>
              <a:gd name="connsiteY184" fmla="*/ 1586039 h 1610315"/>
              <a:gd name="connsiteX185" fmla="*/ 7390617 w 9973440"/>
              <a:gd name="connsiteY185" fmla="*/ 1610315 h 1610315"/>
              <a:gd name="connsiteX186" fmla="*/ 7042659 w 9973440"/>
              <a:gd name="connsiteY186" fmla="*/ 1602223 h 1610315"/>
              <a:gd name="connsiteX187" fmla="*/ 6767530 w 9973440"/>
              <a:gd name="connsiteY187" fmla="*/ 1586039 h 1610315"/>
              <a:gd name="connsiteX188" fmla="*/ 6387204 w 9973440"/>
              <a:gd name="connsiteY188" fmla="*/ 1561763 h 1610315"/>
              <a:gd name="connsiteX189" fmla="*/ 6257732 w 9973440"/>
              <a:gd name="connsiteY189" fmla="*/ 1545579 h 1610315"/>
              <a:gd name="connsiteX190" fmla="*/ 5982603 w 9973440"/>
              <a:gd name="connsiteY190" fmla="*/ 1529395 h 1610315"/>
              <a:gd name="connsiteX191" fmla="*/ 5731750 w 9973440"/>
              <a:gd name="connsiteY191" fmla="*/ 1505119 h 1610315"/>
              <a:gd name="connsiteX192" fmla="*/ 5497081 w 9973440"/>
              <a:gd name="connsiteY192" fmla="*/ 1480843 h 1610315"/>
              <a:gd name="connsiteX193" fmla="*/ 5011558 w 9973440"/>
              <a:gd name="connsiteY193" fmla="*/ 1472751 h 1610315"/>
              <a:gd name="connsiteX194" fmla="*/ 4849718 w 9973440"/>
              <a:gd name="connsiteY194" fmla="*/ 1456566 h 1610315"/>
              <a:gd name="connsiteX195" fmla="*/ 4534128 w 9973440"/>
              <a:gd name="connsiteY195" fmla="*/ 1472751 h 1610315"/>
              <a:gd name="connsiteX196" fmla="*/ 4372288 w 9973440"/>
              <a:gd name="connsiteY196" fmla="*/ 1488935 h 1610315"/>
              <a:gd name="connsiteX197" fmla="*/ 3579268 w 9973440"/>
              <a:gd name="connsiteY197" fmla="*/ 1480843 h 1610315"/>
              <a:gd name="connsiteX198" fmla="*/ 3490256 w 9973440"/>
              <a:gd name="connsiteY198" fmla="*/ 1464658 h 1610315"/>
              <a:gd name="connsiteX199" fmla="*/ 3320323 w 9973440"/>
              <a:gd name="connsiteY199" fmla="*/ 1448474 h 1610315"/>
              <a:gd name="connsiteX200" fmla="*/ 3239403 w 9973440"/>
              <a:gd name="connsiteY200" fmla="*/ 1440382 h 1610315"/>
              <a:gd name="connsiteX201" fmla="*/ 3142298 w 9973440"/>
              <a:gd name="connsiteY201" fmla="*/ 1424198 h 1610315"/>
              <a:gd name="connsiteX202" fmla="*/ 2503027 w 9973440"/>
              <a:gd name="connsiteY202" fmla="*/ 1448474 h 1610315"/>
              <a:gd name="connsiteX203" fmla="*/ 2414015 w 9973440"/>
              <a:gd name="connsiteY203" fmla="*/ 1456566 h 1610315"/>
              <a:gd name="connsiteX204" fmla="*/ 2341187 w 9973440"/>
              <a:gd name="connsiteY204" fmla="*/ 1472751 h 1610315"/>
              <a:gd name="connsiteX205" fmla="*/ 2227898 w 9973440"/>
              <a:gd name="connsiteY205" fmla="*/ 1488935 h 1610315"/>
              <a:gd name="connsiteX206" fmla="*/ 2122702 w 9973440"/>
              <a:gd name="connsiteY206" fmla="*/ 1505119 h 1610315"/>
              <a:gd name="connsiteX207" fmla="*/ 1782836 w 9973440"/>
              <a:gd name="connsiteY207" fmla="*/ 1497027 h 1610315"/>
              <a:gd name="connsiteX208" fmla="*/ 1726192 w 9973440"/>
              <a:gd name="connsiteY208" fmla="*/ 1488935 h 1610315"/>
              <a:gd name="connsiteX209" fmla="*/ 1337774 w 9973440"/>
              <a:gd name="connsiteY209" fmla="*/ 1497027 h 1610315"/>
              <a:gd name="connsiteX210" fmla="*/ 1248762 w 9973440"/>
              <a:gd name="connsiteY210" fmla="*/ 1521303 h 1610315"/>
              <a:gd name="connsiteX211" fmla="*/ 1159750 w 9973440"/>
              <a:gd name="connsiteY211" fmla="*/ 1537487 h 1610315"/>
              <a:gd name="connsiteX212" fmla="*/ 714688 w 9973440"/>
              <a:gd name="connsiteY212" fmla="*/ 1529395 h 1610315"/>
              <a:gd name="connsiteX213" fmla="*/ 649951 w 9973440"/>
              <a:gd name="connsiteY213" fmla="*/ 1521303 h 1610315"/>
              <a:gd name="connsiteX214" fmla="*/ 334362 w 9973440"/>
              <a:gd name="connsiteY214" fmla="*/ 1505119 h 1610315"/>
              <a:gd name="connsiteX215" fmla="*/ 285810 w 9973440"/>
              <a:gd name="connsiteY215" fmla="*/ 1472751 h 1610315"/>
              <a:gd name="connsiteX216" fmla="*/ 261534 w 9973440"/>
              <a:gd name="connsiteY216" fmla="*/ 1464658 h 1610315"/>
              <a:gd name="connsiteX217" fmla="*/ 237258 w 9973440"/>
              <a:gd name="connsiteY217" fmla="*/ 1448474 h 1610315"/>
              <a:gd name="connsiteX218" fmla="*/ 172521 w 9973440"/>
              <a:gd name="connsiteY218" fmla="*/ 1432290 h 1610315"/>
              <a:gd name="connsiteX219" fmla="*/ 123969 w 9973440"/>
              <a:gd name="connsiteY219" fmla="*/ 1416106 h 1610315"/>
              <a:gd name="connsiteX220" fmla="*/ 10681 w 9973440"/>
              <a:gd name="connsiteY220" fmla="*/ 1408014 h 1610315"/>
              <a:gd name="connsiteX221" fmla="*/ 10681 w 9973440"/>
              <a:gd name="connsiteY221" fmla="*/ 1343278 h 1610315"/>
              <a:gd name="connsiteX222" fmla="*/ 43049 w 9973440"/>
              <a:gd name="connsiteY222" fmla="*/ 1327094 h 161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9973440" h="1610315">
                <a:moveTo>
                  <a:pt x="43049" y="1327094"/>
                </a:moveTo>
                <a:cubicBezTo>
                  <a:pt x="74068" y="1300121"/>
                  <a:pt x="71295" y="1306940"/>
                  <a:pt x="196797" y="1181437"/>
                </a:cubicBezTo>
                <a:cubicBezTo>
                  <a:pt x="204889" y="1173345"/>
                  <a:pt x="214725" y="1166683"/>
                  <a:pt x="221073" y="1157161"/>
                </a:cubicBezTo>
                <a:cubicBezTo>
                  <a:pt x="290419" y="1053145"/>
                  <a:pt x="220590" y="1159555"/>
                  <a:pt x="277718" y="1068149"/>
                </a:cubicBezTo>
                <a:cubicBezTo>
                  <a:pt x="282872" y="1059902"/>
                  <a:pt x="289553" y="1052572"/>
                  <a:pt x="293902" y="1043873"/>
                </a:cubicBezTo>
                <a:cubicBezTo>
                  <a:pt x="297717" y="1036244"/>
                  <a:pt x="297852" y="1027053"/>
                  <a:pt x="301994" y="1019597"/>
                </a:cubicBezTo>
                <a:cubicBezTo>
                  <a:pt x="311440" y="1002594"/>
                  <a:pt x="328211" y="989497"/>
                  <a:pt x="334362" y="971044"/>
                </a:cubicBezTo>
                <a:cubicBezTo>
                  <a:pt x="337059" y="962952"/>
                  <a:pt x="338312" y="954224"/>
                  <a:pt x="342454" y="946768"/>
                </a:cubicBezTo>
                <a:cubicBezTo>
                  <a:pt x="351900" y="929765"/>
                  <a:pt x="368671" y="916669"/>
                  <a:pt x="374822" y="898216"/>
                </a:cubicBezTo>
                <a:cubicBezTo>
                  <a:pt x="386851" y="862128"/>
                  <a:pt x="380436" y="875521"/>
                  <a:pt x="407190" y="833480"/>
                </a:cubicBezTo>
                <a:cubicBezTo>
                  <a:pt x="417633" y="817070"/>
                  <a:pt x="439558" y="784928"/>
                  <a:pt x="439558" y="784928"/>
                </a:cubicBezTo>
                <a:cubicBezTo>
                  <a:pt x="442255" y="776836"/>
                  <a:pt x="443507" y="768108"/>
                  <a:pt x="447650" y="760651"/>
                </a:cubicBezTo>
                <a:cubicBezTo>
                  <a:pt x="453420" y="750265"/>
                  <a:pt x="491979" y="693416"/>
                  <a:pt x="504295" y="679731"/>
                </a:cubicBezTo>
                <a:cubicBezTo>
                  <a:pt x="519606" y="662719"/>
                  <a:pt x="536663" y="647363"/>
                  <a:pt x="552847" y="631179"/>
                </a:cubicBezTo>
                <a:cubicBezTo>
                  <a:pt x="590628" y="593398"/>
                  <a:pt x="561968" y="618884"/>
                  <a:pt x="601399" y="590719"/>
                </a:cubicBezTo>
                <a:cubicBezTo>
                  <a:pt x="606316" y="587207"/>
                  <a:pt x="647952" y="554743"/>
                  <a:pt x="658043" y="550258"/>
                </a:cubicBezTo>
                <a:cubicBezTo>
                  <a:pt x="694444" y="534080"/>
                  <a:pt x="700534" y="538117"/>
                  <a:pt x="730872" y="525982"/>
                </a:cubicBezTo>
                <a:cubicBezTo>
                  <a:pt x="787171" y="503462"/>
                  <a:pt x="757552" y="514391"/>
                  <a:pt x="819884" y="493614"/>
                </a:cubicBezTo>
                <a:cubicBezTo>
                  <a:pt x="827976" y="490917"/>
                  <a:pt x="835885" y="487591"/>
                  <a:pt x="844160" y="485522"/>
                </a:cubicBezTo>
                <a:lnTo>
                  <a:pt x="876528" y="477430"/>
                </a:lnTo>
                <a:cubicBezTo>
                  <a:pt x="916988" y="480127"/>
                  <a:pt x="957582" y="481277"/>
                  <a:pt x="997909" y="485522"/>
                </a:cubicBezTo>
                <a:cubicBezTo>
                  <a:pt x="1008969" y="486686"/>
                  <a:pt x="1019625" y="490418"/>
                  <a:pt x="1030277" y="493614"/>
                </a:cubicBezTo>
                <a:cubicBezTo>
                  <a:pt x="1046617" y="498516"/>
                  <a:pt x="1078829" y="509798"/>
                  <a:pt x="1078829" y="509798"/>
                </a:cubicBezTo>
                <a:cubicBezTo>
                  <a:pt x="1157101" y="568502"/>
                  <a:pt x="1073686" y="511272"/>
                  <a:pt x="1135473" y="542166"/>
                </a:cubicBezTo>
                <a:cubicBezTo>
                  <a:pt x="1144172" y="546516"/>
                  <a:pt x="1151503" y="553196"/>
                  <a:pt x="1159750" y="558351"/>
                </a:cubicBezTo>
                <a:cubicBezTo>
                  <a:pt x="1173087" y="566687"/>
                  <a:pt x="1186142" y="575593"/>
                  <a:pt x="1200210" y="582627"/>
                </a:cubicBezTo>
                <a:cubicBezTo>
                  <a:pt x="1207839" y="586442"/>
                  <a:pt x="1216394" y="588022"/>
                  <a:pt x="1224486" y="590719"/>
                </a:cubicBezTo>
                <a:cubicBezTo>
                  <a:pt x="1243367" y="609600"/>
                  <a:pt x="1266318" y="625145"/>
                  <a:pt x="1281130" y="647363"/>
                </a:cubicBezTo>
                <a:cubicBezTo>
                  <a:pt x="1326192" y="714956"/>
                  <a:pt x="1299746" y="682164"/>
                  <a:pt x="1362050" y="744467"/>
                </a:cubicBezTo>
                <a:cubicBezTo>
                  <a:pt x="1367445" y="749862"/>
                  <a:pt x="1371887" y="756419"/>
                  <a:pt x="1378235" y="760651"/>
                </a:cubicBezTo>
                <a:lnTo>
                  <a:pt x="1426787" y="793020"/>
                </a:lnTo>
                <a:cubicBezTo>
                  <a:pt x="1445668" y="787625"/>
                  <a:pt x="1465601" y="785064"/>
                  <a:pt x="1483431" y="776835"/>
                </a:cubicBezTo>
                <a:cubicBezTo>
                  <a:pt x="1504643" y="767045"/>
                  <a:pt x="1539917" y="741203"/>
                  <a:pt x="1556259" y="720191"/>
                </a:cubicBezTo>
                <a:cubicBezTo>
                  <a:pt x="1568201" y="704838"/>
                  <a:pt x="1577838" y="687823"/>
                  <a:pt x="1588627" y="671639"/>
                </a:cubicBezTo>
                <a:lnTo>
                  <a:pt x="1604812" y="647363"/>
                </a:lnTo>
                <a:cubicBezTo>
                  <a:pt x="1607509" y="639271"/>
                  <a:pt x="1607667" y="629820"/>
                  <a:pt x="1612904" y="623087"/>
                </a:cubicBezTo>
                <a:cubicBezTo>
                  <a:pt x="1626956" y="605021"/>
                  <a:pt x="1661456" y="574535"/>
                  <a:pt x="1661456" y="574535"/>
                </a:cubicBezTo>
                <a:cubicBezTo>
                  <a:pt x="1702917" y="491611"/>
                  <a:pt x="1640572" y="607774"/>
                  <a:pt x="1726192" y="493614"/>
                </a:cubicBezTo>
                <a:cubicBezTo>
                  <a:pt x="1734284" y="482825"/>
                  <a:pt x="1741446" y="471271"/>
                  <a:pt x="1750468" y="461246"/>
                </a:cubicBezTo>
                <a:cubicBezTo>
                  <a:pt x="1765779" y="444234"/>
                  <a:pt x="1782836" y="428878"/>
                  <a:pt x="1799020" y="412694"/>
                </a:cubicBezTo>
                <a:cubicBezTo>
                  <a:pt x="1807112" y="404602"/>
                  <a:pt x="1816948" y="397940"/>
                  <a:pt x="1823296" y="388418"/>
                </a:cubicBezTo>
                <a:cubicBezTo>
                  <a:pt x="1834086" y="372234"/>
                  <a:pt x="1845658" y="356545"/>
                  <a:pt x="1855665" y="339866"/>
                </a:cubicBezTo>
                <a:cubicBezTo>
                  <a:pt x="1863757" y="326379"/>
                  <a:pt x="1869705" y="311347"/>
                  <a:pt x="1879941" y="299405"/>
                </a:cubicBezTo>
                <a:cubicBezTo>
                  <a:pt x="1886270" y="292021"/>
                  <a:pt x="1897340" y="290098"/>
                  <a:pt x="1904217" y="283221"/>
                </a:cubicBezTo>
                <a:cubicBezTo>
                  <a:pt x="1939004" y="248434"/>
                  <a:pt x="1924273" y="244871"/>
                  <a:pt x="1960861" y="226577"/>
                </a:cubicBezTo>
                <a:cubicBezTo>
                  <a:pt x="1973853" y="220081"/>
                  <a:pt x="1988623" y="217447"/>
                  <a:pt x="2001321" y="210393"/>
                </a:cubicBezTo>
                <a:cubicBezTo>
                  <a:pt x="2013110" y="203843"/>
                  <a:pt x="2021365" y="191594"/>
                  <a:pt x="2033689" y="186117"/>
                </a:cubicBezTo>
                <a:cubicBezTo>
                  <a:pt x="2116785" y="149186"/>
                  <a:pt x="2039849" y="199222"/>
                  <a:pt x="2098426" y="169933"/>
                </a:cubicBezTo>
                <a:cubicBezTo>
                  <a:pt x="2107125" y="165584"/>
                  <a:pt x="2113562" y="157073"/>
                  <a:pt x="2122702" y="153749"/>
                </a:cubicBezTo>
                <a:cubicBezTo>
                  <a:pt x="2143606" y="146148"/>
                  <a:pt x="2187438" y="137565"/>
                  <a:pt x="2187438" y="137565"/>
                </a:cubicBezTo>
                <a:cubicBezTo>
                  <a:pt x="2268358" y="140262"/>
                  <a:pt x="2349566" y="138327"/>
                  <a:pt x="2430199" y="145657"/>
                </a:cubicBezTo>
                <a:cubicBezTo>
                  <a:pt x="2439884" y="146537"/>
                  <a:pt x="2445588" y="157891"/>
                  <a:pt x="2454475" y="161841"/>
                </a:cubicBezTo>
                <a:cubicBezTo>
                  <a:pt x="2470064" y="168769"/>
                  <a:pt x="2487188" y="171689"/>
                  <a:pt x="2503027" y="178025"/>
                </a:cubicBezTo>
                <a:cubicBezTo>
                  <a:pt x="2516514" y="183420"/>
                  <a:pt x="2529708" y="189616"/>
                  <a:pt x="2543488" y="194209"/>
                </a:cubicBezTo>
                <a:cubicBezTo>
                  <a:pt x="2554039" y="197726"/>
                  <a:pt x="2565226" y="199030"/>
                  <a:pt x="2575856" y="202301"/>
                </a:cubicBezTo>
                <a:cubicBezTo>
                  <a:pt x="2600314" y="209826"/>
                  <a:pt x="2623443" y="222370"/>
                  <a:pt x="2648684" y="226577"/>
                </a:cubicBezTo>
                <a:cubicBezTo>
                  <a:pt x="2664868" y="229274"/>
                  <a:pt x="2681147" y="231451"/>
                  <a:pt x="2697236" y="234669"/>
                </a:cubicBezTo>
                <a:cubicBezTo>
                  <a:pt x="2708141" y="236850"/>
                  <a:pt x="2718634" y="240933"/>
                  <a:pt x="2729604" y="242761"/>
                </a:cubicBezTo>
                <a:cubicBezTo>
                  <a:pt x="2751055" y="246336"/>
                  <a:pt x="2772762" y="248156"/>
                  <a:pt x="2794341" y="250853"/>
                </a:cubicBezTo>
                <a:cubicBezTo>
                  <a:pt x="2805130" y="253550"/>
                  <a:pt x="2816079" y="255674"/>
                  <a:pt x="2826709" y="258945"/>
                </a:cubicBezTo>
                <a:cubicBezTo>
                  <a:pt x="2851167" y="266470"/>
                  <a:pt x="2874145" y="280047"/>
                  <a:pt x="2899537" y="283221"/>
                </a:cubicBezTo>
                <a:lnTo>
                  <a:pt x="2964273" y="291313"/>
                </a:lnTo>
                <a:cubicBezTo>
                  <a:pt x="2991247" y="288616"/>
                  <a:pt x="3018401" y="287343"/>
                  <a:pt x="3045194" y="283221"/>
                </a:cubicBezTo>
                <a:cubicBezTo>
                  <a:pt x="3055349" y="281659"/>
                  <a:pt x="3109065" y="259355"/>
                  <a:pt x="3109930" y="258945"/>
                </a:cubicBezTo>
                <a:cubicBezTo>
                  <a:pt x="3232169" y="201043"/>
                  <a:pt x="3214447" y="207699"/>
                  <a:pt x="3328415" y="137565"/>
                </a:cubicBezTo>
                <a:cubicBezTo>
                  <a:pt x="3404980" y="41859"/>
                  <a:pt x="3324946" y="133519"/>
                  <a:pt x="3385059" y="80920"/>
                </a:cubicBezTo>
                <a:cubicBezTo>
                  <a:pt x="3399413" y="68360"/>
                  <a:pt x="3412033" y="53947"/>
                  <a:pt x="3425520" y="40460"/>
                </a:cubicBezTo>
                <a:cubicBezTo>
                  <a:pt x="3433612" y="32368"/>
                  <a:pt x="3440274" y="22532"/>
                  <a:pt x="3449796" y="16184"/>
                </a:cubicBezTo>
                <a:lnTo>
                  <a:pt x="3474072" y="0"/>
                </a:lnTo>
                <a:cubicBezTo>
                  <a:pt x="3501045" y="2697"/>
                  <a:pt x="3528348" y="3096"/>
                  <a:pt x="3554992" y="8092"/>
                </a:cubicBezTo>
                <a:cubicBezTo>
                  <a:pt x="3579367" y="12662"/>
                  <a:pt x="3620024" y="31740"/>
                  <a:pt x="3644004" y="40460"/>
                </a:cubicBezTo>
                <a:cubicBezTo>
                  <a:pt x="3691474" y="57722"/>
                  <a:pt x="3711197" y="58280"/>
                  <a:pt x="3757293" y="89012"/>
                </a:cubicBezTo>
                <a:cubicBezTo>
                  <a:pt x="3817573" y="129201"/>
                  <a:pt x="3743531" y="77545"/>
                  <a:pt x="3805845" y="129473"/>
                </a:cubicBezTo>
                <a:cubicBezTo>
                  <a:pt x="3833413" y="152446"/>
                  <a:pt x="3833337" y="140781"/>
                  <a:pt x="3862489" y="169933"/>
                </a:cubicBezTo>
                <a:cubicBezTo>
                  <a:pt x="3899744" y="207188"/>
                  <a:pt x="3852196" y="187590"/>
                  <a:pt x="3911042" y="202301"/>
                </a:cubicBezTo>
                <a:cubicBezTo>
                  <a:pt x="3919134" y="207696"/>
                  <a:pt x="3925668" y="217279"/>
                  <a:pt x="3935318" y="218485"/>
                </a:cubicBezTo>
                <a:cubicBezTo>
                  <a:pt x="3957982" y="221318"/>
                  <a:pt x="3989459" y="204887"/>
                  <a:pt x="4008146" y="194209"/>
                </a:cubicBezTo>
                <a:cubicBezTo>
                  <a:pt x="4016590" y="189384"/>
                  <a:pt x="4023535" y="181975"/>
                  <a:pt x="4032422" y="178025"/>
                </a:cubicBezTo>
                <a:cubicBezTo>
                  <a:pt x="4048011" y="171097"/>
                  <a:pt x="4080974" y="161841"/>
                  <a:pt x="4080974" y="161841"/>
                </a:cubicBezTo>
                <a:cubicBezTo>
                  <a:pt x="4115727" y="135777"/>
                  <a:pt x="4113671" y="135585"/>
                  <a:pt x="4153803" y="113289"/>
                </a:cubicBezTo>
                <a:cubicBezTo>
                  <a:pt x="4164348" y="107431"/>
                  <a:pt x="4174971" y="101585"/>
                  <a:pt x="4186171" y="97105"/>
                </a:cubicBezTo>
                <a:cubicBezTo>
                  <a:pt x="4202010" y="90769"/>
                  <a:pt x="4218884" y="87256"/>
                  <a:pt x="4234723" y="80920"/>
                </a:cubicBezTo>
                <a:cubicBezTo>
                  <a:pt x="4245923" y="76440"/>
                  <a:pt x="4255647" y="68551"/>
                  <a:pt x="4267091" y="64736"/>
                </a:cubicBezTo>
                <a:cubicBezTo>
                  <a:pt x="4288192" y="57702"/>
                  <a:pt x="4310248" y="53947"/>
                  <a:pt x="4331827" y="48552"/>
                </a:cubicBezTo>
                <a:lnTo>
                  <a:pt x="4396564" y="32368"/>
                </a:lnTo>
                <a:cubicBezTo>
                  <a:pt x="4407353" y="29671"/>
                  <a:pt x="4418027" y="26457"/>
                  <a:pt x="4428932" y="24276"/>
                </a:cubicBezTo>
                <a:lnTo>
                  <a:pt x="4469392" y="16184"/>
                </a:lnTo>
                <a:cubicBezTo>
                  <a:pt x="4507155" y="18881"/>
                  <a:pt x="4545952" y="15094"/>
                  <a:pt x="4582681" y="24276"/>
                </a:cubicBezTo>
                <a:cubicBezTo>
                  <a:pt x="4601551" y="28993"/>
                  <a:pt x="4631233" y="56644"/>
                  <a:pt x="4631233" y="56644"/>
                </a:cubicBezTo>
                <a:cubicBezTo>
                  <a:pt x="4639325" y="70131"/>
                  <a:pt x="4645152" y="85268"/>
                  <a:pt x="4655509" y="97105"/>
                </a:cubicBezTo>
                <a:cubicBezTo>
                  <a:pt x="4662535" y="105134"/>
                  <a:pt x="4700540" y="129823"/>
                  <a:pt x="4712153" y="137565"/>
                </a:cubicBezTo>
                <a:cubicBezTo>
                  <a:pt x="4720245" y="151052"/>
                  <a:pt x="4728093" y="164688"/>
                  <a:pt x="4736429" y="178025"/>
                </a:cubicBezTo>
                <a:cubicBezTo>
                  <a:pt x="4750546" y="200612"/>
                  <a:pt x="4767222" y="223227"/>
                  <a:pt x="4784981" y="242761"/>
                </a:cubicBezTo>
                <a:cubicBezTo>
                  <a:pt x="4800377" y="259697"/>
                  <a:pt x="4819236" y="273440"/>
                  <a:pt x="4833534" y="291313"/>
                </a:cubicBezTo>
                <a:cubicBezTo>
                  <a:pt x="4844323" y="304800"/>
                  <a:pt x="4853689" y="319561"/>
                  <a:pt x="4865902" y="331774"/>
                </a:cubicBezTo>
                <a:cubicBezTo>
                  <a:pt x="4872779" y="338651"/>
                  <a:pt x="4882909" y="341497"/>
                  <a:pt x="4890178" y="347958"/>
                </a:cubicBezTo>
                <a:cubicBezTo>
                  <a:pt x="4907284" y="363164"/>
                  <a:pt x="4922546" y="380326"/>
                  <a:pt x="4938730" y="396510"/>
                </a:cubicBezTo>
                <a:cubicBezTo>
                  <a:pt x="4959676" y="417456"/>
                  <a:pt x="4982522" y="443476"/>
                  <a:pt x="5011558" y="453154"/>
                </a:cubicBezTo>
                <a:lnTo>
                  <a:pt x="5035835" y="461246"/>
                </a:lnTo>
                <a:cubicBezTo>
                  <a:pt x="5043927" y="466641"/>
                  <a:pt x="5052727" y="471101"/>
                  <a:pt x="5060111" y="477430"/>
                </a:cubicBezTo>
                <a:cubicBezTo>
                  <a:pt x="5071696" y="487360"/>
                  <a:pt x="5080063" y="500929"/>
                  <a:pt x="5092479" y="509798"/>
                </a:cubicBezTo>
                <a:cubicBezTo>
                  <a:pt x="5099420" y="514756"/>
                  <a:pt x="5108663" y="515193"/>
                  <a:pt x="5116755" y="517890"/>
                </a:cubicBezTo>
                <a:cubicBezTo>
                  <a:pt x="5172006" y="559328"/>
                  <a:pt x="5124647" y="529140"/>
                  <a:pt x="5197675" y="558351"/>
                </a:cubicBezTo>
                <a:cubicBezTo>
                  <a:pt x="5219058" y="566904"/>
                  <a:pt x="5240208" y="576283"/>
                  <a:pt x="5262412" y="582627"/>
                </a:cubicBezTo>
                <a:cubicBezTo>
                  <a:pt x="5273105" y="585682"/>
                  <a:pt x="5284128" y="587523"/>
                  <a:pt x="5294780" y="590719"/>
                </a:cubicBezTo>
                <a:cubicBezTo>
                  <a:pt x="5346924" y="606362"/>
                  <a:pt x="5338020" y="609609"/>
                  <a:pt x="5391884" y="614995"/>
                </a:cubicBezTo>
                <a:cubicBezTo>
                  <a:pt x="5429555" y="618762"/>
                  <a:pt x="5467502" y="619320"/>
                  <a:pt x="5505173" y="623087"/>
                </a:cubicBezTo>
                <a:cubicBezTo>
                  <a:pt x="5548450" y="627415"/>
                  <a:pt x="5591368" y="634943"/>
                  <a:pt x="5634645" y="639271"/>
                </a:cubicBezTo>
                <a:lnTo>
                  <a:pt x="5715566" y="647363"/>
                </a:lnTo>
                <a:cubicBezTo>
                  <a:pt x="5841487" y="641888"/>
                  <a:pt x="5873240" y="644682"/>
                  <a:pt x="5974511" y="631179"/>
                </a:cubicBezTo>
                <a:cubicBezTo>
                  <a:pt x="5990774" y="629011"/>
                  <a:pt x="6007046" y="626646"/>
                  <a:pt x="6023063" y="623087"/>
                </a:cubicBezTo>
                <a:cubicBezTo>
                  <a:pt x="6031390" y="621237"/>
                  <a:pt x="6039110" y="617239"/>
                  <a:pt x="6047339" y="614995"/>
                </a:cubicBezTo>
                <a:cubicBezTo>
                  <a:pt x="6068798" y="609143"/>
                  <a:pt x="6090496" y="604206"/>
                  <a:pt x="6112075" y="598811"/>
                </a:cubicBezTo>
                <a:cubicBezTo>
                  <a:pt x="6122864" y="596114"/>
                  <a:pt x="6133433" y="592292"/>
                  <a:pt x="6144443" y="590719"/>
                </a:cubicBezTo>
                <a:cubicBezTo>
                  <a:pt x="6174460" y="586431"/>
                  <a:pt x="6237068" y="577149"/>
                  <a:pt x="6265824" y="574535"/>
                </a:cubicBezTo>
                <a:cubicBezTo>
                  <a:pt x="6303527" y="571107"/>
                  <a:pt x="6341349" y="569140"/>
                  <a:pt x="6379112" y="566443"/>
                </a:cubicBezTo>
                <a:cubicBezTo>
                  <a:pt x="6430362" y="569140"/>
                  <a:pt x="6481906" y="568420"/>
                  <a:pt x="6532861" y="574535"/>
                </a:cubicBezTo>
                <a:cubicBezTo>
                  <a:pt x="6549799" y="576568"/>
                  <a:pt x="6564525" y="588306"/>
                  <a:pt x="6581413" y="590719"/>
                </a:cubicBezTo>
                <a:cubicBezTo>
                  <a:pt x="6649068" y="600384"/>
                  <a:pt x="6619554" y="594185"/>
                  <a:pt x="6670426" y="606903"/>
                </a:cubicBezTo>
                <a:cubicBezTo>
                  <a:pt x="6686610" y="617692"/>
                  <a:pt x="6700525" y="633120"/>
                  <a:pt x="6718978" y="639271"/>
                </a:cubicBezTo>
                <a:cubicBezTo>
                  <a:pt x="6775910" y="658248"/>
                  <a:pt x="6705627" y="633549"/>
                  <a:pt x="6775622" y="663547"/>
                </a:cubicBezTo>
                <a:cubicBezTo>
                  <a:pt x="6783462" y="666907"/>
                  <a:pt x="6792269" y="667824"/>
                  <a:pt x="6799898" y="671639"/>
                </a:cubicBezTo>
                <a:cubicBezTo>
                  <a:pt x="6855780" y="699580"/>
                  <a:pt x="6789177" y="679074"/>
                  <a:pt x="6856543" y="695915"/>
                </a:cubicBezTo>
                <a:cubicBezTo>
                  <a:pt x="6867332" y="704007"/>
                  <a:pt x="6876389" y="715182"/>
                  <a:pt x="6888911" y="720191"/>
                </a:cubicBezTo>
                <a:cubicBezTo>
                  <a:pt x="6904145" y="726284"/>
                  <a:pt x="6921374" y="725065"/>
                  <a:pt x="6937463" y="728283"/>
                </a:cubicBezTo>
                <a:cubicBezTo>
                  <a:pt x="6948368" y="730464"/>
                  <a:pt x="6958926" y="734194"/>
                  <a:pt x="6969831" y="736375"/>
                </a:cubicBezTo>
                <a:cubicBezTo>
                  <a:pt x="6985920" y="739593"/>
                  <a:pt x="7002294" y="741249"/>
                  <a:pt x="7018383" y="744467"/>
                </a:cubicBezTo>
                <a:cubicBezTo>
                  <a:pt x="7085397" y="757870"/>
                  <a:pt x="7012151" y="748767"/>
                  <a:pt x="7099304" y="760651"/>
                </a:cubicBezTo>
                <a:cubicBezTo>
                  <a:pt x="7142398" y="766527"/>
                  <a:pt x="7185875" y="769684"/>
                  <a:pt x="7228776" y="776835"/>
                </a:cubicBezTo>
                <a:cubicBezTo>
                  <a:pt x="7347332" y="796595"/>
                  <a:pt x="7293320" y="788950"/>
                  <a:pt x="7390617" y="801112"/>
                </a:cubicBezTo>
                <a:lnTo>
                  <a:pt x="7439169" y="833480"/>
                </a:lnTo>
                <a:lnTo>
                  <a:pt x="7463445" y="849664"/>
                </a:lnTo>
                <a:cubicBezTo>
                  <a:pt x="7495812" y="898215"/>
                  <a:pt x="7460749" y="852363"/>
                  <a:pt x="7503905" y="890124"/>
                </a:cubicBezTo>
                <a:cubicBezTo>
                  <a:pt x="7513714" y="898707"/>
                  <a:pt x="7547632" y="939765"/>
                  <a:pt x="7568642" y="946768"/>
                </a:cubicBezTo>
                <a:cubicBezTo>
                  <a:pt x="7584207" y="951956"/>
                  <a:pt x="7601177" y="951301"/>
                  <a:pt x="7617194" y="954860"/>
                </a:cubicBezTo>
                <a:cubicBezTo>
                  <a:pt x="7625521" y="956710"/>
                  <a:pt x="7633195" y="960883"/>
                  <a:pt x="7641470" y="962952"/>
                </a:cubicBezTo>
                <a:cubicBezTo>
                  <a:pt x="7654813" y="966288"/>
                  <a:pt x="7668443" y="968347"/>
                  <a:pt x="7681930" y="971044"/>
                </a:cubicBezTo>
                <a:cubicBezTo>
                  <a:pt x="7746666" y="968347"/>
                  <a:pt x="7811511" y="967568"/>
                  <a:pt x="7876139" y="962952"/>
                </a:cubicBezTo>
                <a:cubicBezTo>
                  <a:pt x="7887232" y="962160"/>
                  <a:pt x="7897602" y="957041"/>
                  <a:pt x="7908507" y="954860"/>
                </a:cubicBezTo>
                <a:cubicBezTo>
                  <a:pt x="7924596" y="951642"/>
                  <a:pt x="7941042" y="950327"/>
                  <a:pt x="7957059" y="946768"/>
                </a:cubicBezTo>
                <a:cubicBezTo>
                  <a:pt x="7965386" y="944918"/>
                  <a:pt x="7972971" y="940349"/>
                  <a:pt x="7981335" y="938676"/>
                </a:cubicBezTo>
                <a:cubicBezTo>
                  <a:pt x="8013513" y="932241"/>
                  <a:pt x="8045955" y="927133"/>
                  <a:pt x="8078440" y="922492"/>
                </a:cubicBezTo>
                <a:cubicBezTo>
                  <a:pt x="8116203" y="917097"/>
                  <a:pt x="8155050" y="916787"/>
                  <a:pt x="8191728" y="906308"/>
                </a:cubicBezTo>
                <a:cubicBezTo>
                  <a:pt x="8210610" y="900913"/>
                  <a:pt x="8229083" y="893798"/>
                  <a:pt x="8248373" y="890124"/>
                </a:cubicBezTo>
                <a:cubicBezTo>
                  <a:pt x="8349636" y="870836"/>
                  <a:pt x="8342937" y="878688"/>
                  <a:pt x="8426397" y="865848"/>
                </a:cubicBezTo>
                <a:cubicBezTo>
                  <a:pt x="8543014" y="847907"/>
                  <a:pt x="8364239" y="871515"/>
                  <a:pt x="8531594" y="833480"/>
                </a:cubicBezTo>
                <a:cubicBezTo>
                  <a:pt x="8568791" y="825026"/>
                  <a:pt x="8607255" y="823567"/>
                  <a:pt x="8644882" y="817296"/>
                </a:cubicBezTo>
                <a:lnTo>
                  <a:pt x="8693435" y="809204"/>
                </a:lnTo>
                <a:cubicBezTo>
                  <a:pt x="8775048" y="782000"/>
                  <a:pt x="8648434" y="823515"/>
                  <a:pt x="8750079" y="793020"/>
                </a:cubicBezTo>
                <a:cubicBezTo>
                  <a:pt x="8782568" y="783273"/>
                  <a:pt x="8799431" y="774483"/>
                  <a:pt x="8830999" y="768743"/>
                </a:cubicBezTo>
                <a:cubicBezTo>
                  <a:pt x="8849764" y="765331"/>
                  <a:pt x="8868762" y="763348"/>
                  <a:pt x="8887643" y="760651"/>
                </a:cubicBezTo>
                <a:cubicBezTo>
                  <a:pt x="8895735" y="757954"/>
                  <a:pt x="8903390" y="752559"/>
                  <a:pt x="8911920" y="752559"/>
                </a:cubicBezTo>
                <a:cubicBezTo>
                  <a:pt x="8941314" y="752559"/>
                  <a:pt x="8986316" y="762583"/>
                  <a:pt x="9017116" y="768743"/>
                </a:cubicBezTo>
                <a:cubicBezTo>
                  <a:pt x="9027905" y="774138"/>
                  <a:pt x="9038461" y="780029"/>
                  <a:pt x="9049484" y="784928"/>
                </a:cubicBezTo>
                <a:cubicBezTo>
                  <a:pt x="9105768" y="809944"/>
                  <a:pt x="9071522" y="793193"/>
                  <a:pt x="9114220" y="809204"/>
                </a:cubicBezTo>
                <a:cubicBezTo>
                  <a:pt x="9204300" y="842983"/>
                  <a:pt x="9101230" y="807571"/>
                  <a:pt x="9203233" y="841572"/>
                </a:cubicBezTo>
                <a:cubicBezTo>
                  <a:pt x="9216873" y="846119"/>
                  <a:pt x="9246859" y="856803"/>
                  <a:pt x="9259877" y="857756"/>
                </a:cubicBezTo>
                <a:cubicBezTo>
                  <a:pt x="9359558" y="865050"/>
                  <a:pt x="9459480" y="868545"/>
                  <a:pt x="9559282" y="873940"/>
                </a:cubicBezTo>
                <a:cubicBezTo>
                  <a:pt x="9561677" y="893102"/>
                  <a:pt x="9569632" y="963893"/>
                  <a:pt x="9575466" y="987228"/>
                </a:cubicBezTo>
                <a:cubicBezTo>
                  <a:pt x="9575476" y="987267"/>
                  <a:pt x="9595690" y="1047900"/>
                  <a:pt x="9599743" y="1060057"/>
                </a:cubicBezTo>
                <a:cubicBezTo>
                  <a:pt x="9602440" y="1068149"/>
                  <a:pt x="9603104" y="1077236"/>
                  <a:pt x="9607835" y="1084333"/>
                </a:cubicBezTo>
                <a:cubicBezTo>
                  <a:pt x="9613230" y="1092425"/>
                  <a:pt x="9619670" y="1099910"/>
                  <a:pt x="9624019" y="1108609"/>
                </a:cubicBezTo>
                <a:cubicBezTo>
                  <a:pt x="9627834" y="1116238"/>
                  <a:pt x="9628296" y="1125256"/>
                  <a:pt x="9632111" y="1132885"/>
                </a:cubicBezTo>
                <a:cubicBezTo>
                  <a:pt x="9636460" y="1141584"/>
                  <a:pt x="9643946" y="1148462"/>
                  <a:pt x="9648295" y="1157161"/>
                </a:cubicBezTo>
                <a:cubicBezTo>
                  <a:pt x="9652110" y="1164790"/>
                  <a:pt x="9652572" y="1173808"/>
                  <a:pt x="9656387" y="1181437"/>
                </a:cubicBezTo>
                <a:cubicBezTo>
                  <a:pt x="9660736" y="1190136"/>
                  <a:pt x="9668621" y="1196826"/>
                  <a:pt x="9672571" y="1205713"/>
                </a:cubicBezTo>
                <a:cubicBezTo>
                  <a:pt x="9679500" y="1221302"/>
                  <a:pt x="9688755" y="1254266"/>
                  <a:pt x="9688755" y="1254266"/>
                </a:cubicBezTo>
                <a:cubicBezTo>
                  <a:pt x="9691452" y="1286634"/>
                  <a:pt x="9692554" y="1319175"/>
                  <a:pt x="9696847" y="1351370"/>
                </a:cubicBezTo>
                <a:cubicBezTo>
                  <a:pt x="9697974" y="1359825"/>
                  <a:pt x="9701124" y="1368017"/>
                  <a:pt x="9704939" y="1375646"/>
                </a:cubicBezTo>
                <a:cubicBezTo>
                  <a:pt x="9709288" y="1384345"/>
                  <a:pt x="9713529" y="1393847"/>
                  <a:pt x="9721123" y="1399922"/>
                </a:cubicBezTo>
                <a:cubicBezTo>
                  <a:pt x="9729590" y="1406695"/>
                  <a:pt x="9783566" y="1415481"/>
                  <a:pt x="9785859" y="1416106"/>
                </a:cubicBezTo>
                <a:cubicBezTo>
                  <a:pt x="9802318" y="1420595"/>
                  <a:pt x="9817862" y="1428152"/>
                  <a:pt x="9834412" y="1432290"/>
                </a:cubicBezTo>
                <a:lnTo>
                  <a:pt x="9866780" y="1440382"/>
                </a:lnTo>
                <a:cubicBezTo>
                  <a:pt x="9882708" y="1451001"/>
                  <a:pt x="9895708" y="1457375"/>
                  <a:pt x="9907240" y="1472751"/>
                </a:cubicBezTo>
                <a:cubicBezTo>
                  <a:pt x="9954442" y="1535688"/>
                  <a:pt x="9918704" y="1507367"/>
                  <a:pt x="9963884" y="1537487"/>
                </a:cubicBezTo>
                <a:cubicBezTo>
                  <a:pt x="9966581" y="1545579"/>
                  <a:pt x="9977304" y="1555102"/>
                  <a:pt x="9971976" y="1561763"/>
                </a:cubicBezTo>
                <a:cubicBezTo>
                  <a:pt x="9962902" y="1573106"/>
                  <a:pt x="9945429" y="1573773"/>
                  <a:pt x="9931516" y="1577947"/>
                </a:cubicBezTo>
                <a:cubicBezTo>
                  <a:pt x="9909702" y="1584491"/>
                  <a:pt x="9841505" y="1593524"/>
                  <a:pt x="9826320" y="1594131"/>
                </a:cubicBezTo>
                <a:cubicBezTo>
                  <a:pt x="9645662" y="1601357"/>
                  <a:pt x="9464875" y="1604920"/>
                  <a:pt x="9284153" y="1610315"/>
                </a:cubicBezTo>
                <a:lnTo>
                  <a:pt x="8871459" y="1602223"/>
                </a:lnTo>
                <a:cubicBezTo>
                  <a:pt x="8853410" y="1601659"/>
                  <a:pt x="8713253" y="1590225"/>
                  <a:pt x="8685343" y="1586039"/>
                </a:cubicBezTo>
                <a:cubicBezTo>
                  <a:pt x="8658139" y="1581958"/>
                  <a:pt x="8631802" y="1572505"/>
                  <a:pt x="8604422" y="1569855"/>
                </a:cubicBezTo>
                <a:cubicBezTo>
                  <a:pt x="8547977" y="1564393"/>
                  <a:pt x="8491133" y="1564460"/>
                  <a:pt x="8434489" y="1561763"/>
                </a:cubicBezTo>
                <a:lnTo>
                  <a:pt x="7957059" y="1577947"/>
                </a:lnTo>
                <a:cubicBezTo>
                  <a:pt x="7865357" y="1580905"/>
                  <a:pt x="7773530" y="1580805"/>
                  <a:pt x="7681930" y="1586039"/>
                </a:cubicBezTo>
                <a:cubicBezTo>
                  <a:pt x="7584648" y="1591598"/>
                  <a:pt x="7390617" y="1610315"/>
                  <a:pt x="7390617" y="1610315"/>
                </a:cubicBezTo>
                <a:lnTo>
                  <a:pt x="7042659" y="1602223"/>
                </a:lnTo>
                <a:cubicBezTo>
                  <a:pt x="6950860" y="1598646"/>
                  <a:pt x="6767530" y="1586039"/>
                  <a:pt x="6767530" y="1586039"/>
                </a:cubicBezTo>
                <a:cubicBezTo>
                  <a:pt x="6449366" y="1548608"/>
                  <a:pt x="6851803" y="1592063"/>
                  <a:pt x="6387204" y="1561763"/>
                </a:cubicBezTo>
                <a:cubicBezTo>
                  <a:pt x="6343803" y="1558933"/>
                  <a:pt x="6301087" y="1549047"/>
                  <a:pt x="6257732" y="1545579"/>
                </a:cubicBezTo>
                <a:cubicBezTo>
                  <a:pt x="6166156" y="1538253"/>
                  <a:pt x="5982603" y="1529395"/>
                  <a:pt x="5982603" y="1529395"/>
                </a:cubicBezTo>
                <a:cubicBezTo>
                  <a:pt x="5598205" y="1478142"/>
                  <a:pt x="6135185" y="1546853"/>
                  <a:pt x="5731750" y="1505119"/>
                </a:cubicBezTo>
                <a:cubicBezTo>
                  <a:pt x="5550618" y="1486381"/>
                  <a:pt x="5702422" y="1486247"/>
                  <a:pt x="5497081" y="1480843"/>
                </a:cubicBezTo>
                <a:lnTo>
                  <a:pt x="5011558" y="1472751"/>
                </a:lnTo>
                <a:cubicBezTo>
                  <a:pt x="4957611" y="1467356"/>
                  <a:pt x="4903918" y="1457888"/>
                  <a:pt x="4849718" y="1456566"/>
                </a:cubicBezTo>
                <a:cubicBezTo>
                  <a:pt x="4836859" y="1456252"/>
                  <a:pt x="4560066" y="1470703"/>
                  <a:pt x="4534128" y="1472751"/>
                </a:cubicBezTo>
                <a:cubicBezTo>
                  <a:pt x="4480080" y="1477018"/>
                  <a:pt x="4372288" y="1488935"/>
                  <a:pt x="4372288" y="1488935"/>
                </a:cubicBezTo>
                <a:lnTo>
                  <a:pt x="3579268" y="1480843"/>
                </a:lnTo>
                <a:cubicBezTo>
                  <a:pt x="3549122" y="1480013"/>
                  <a:pt x="3520180" y="1468399"/>
                  <a:pt x="3490256" y="1464658"/>
                </a:cubicBezTo>
                <a:cubicBezTo>
                  <a:pt x="3433795" y="1457600"/>
                  <a:pt x="3376941" y="1454136"/>
                  <a:pt x="3320323" y="1448474"/>
                </a:cubicBezTo>
                <a:cubicBezTo>
                  <a:pt x="3293350" y="1445777"/>
                  <a:pt x="3266262" y="1444045"/>
                  <a:pt x="3239403" y="1440382"/>
                </a:cubicBezTo>
                <a:cubicBezTo>
                  <a:pt x="3206889" y="1435948"/>
                  <a:pt x="3174666" y="1429593"/>
                  <a:pt x="3142298" y="1424198"/>
                </a:cubicBezTo>
                <a:cubicBezTo>
                  <a:pt x="3024582" y="1428122"/>
                  <a:pt x="2685658" y="1436299"/>
                  <a:pt x="2503027" y="1448474"/>
                </a:cubicBezTo>
                <a:cubicBezTo>
                  <a:pt x="2473300" y="1450456"/>
                  <a:pt x="2443686" y="1453869"/>
                  <a:pt x="2414015" y="1456566"/>
                </a:cubicBezTo>
                <a:cubicBezTo>
                  <a:pt x="2389739" y="1461961"/>
                  <a:pt x="2365687" y="1468490"/>
                  <a:pt x="2341187" y="1472751"/>
                </a:cubicBezTo>
                <a:cubicBezTo>
                  <a:pt x="2303605" y="1479287"/>
                  <a:pt x="2265525" y="1482664"/>
                  <a:pt x="2227898" y="1488935"/>
                </a:cubicBezTo>
                <a:cubicBezTo>
                  <a:pt x="2160532" y="1500163"/>
                  <a:pt x="2195588" y="1494707"/>
                  <a:pt x="2122702" y="1505119"/>
                </a:cubicBezTo>
                <a:lnTo>
                  <a:pt x="1782836" y="1497027"/>
                </a:lnTo>
                <a:cubicBezTo>
                  <a:pt x="1763779" y="1496249"/>
                  <a:pt x="1745265" y="1488935"/>
                  <a:pt x="1726192" y="1488935"/>
                </a:cubicBezTo>
                <a:cubicBezTo>
                  <a:pt x="1596691" y="1488935"/>
                  <a:pt x="1467247" y="1494330"/>
                  <a:pt x="1337774" y="1497027"/>
                </a:cubicBezTo>
                <a:cubicBezTo>
                  <a:pt x="1308103" y="1505119"/>
                  <a:pt x="1278598" y="1513844"/>
                  <a:pt x="1248762" y="1521303"/>
                </a:cubicBezTo>
                <a:cubicBezTo>
                  <a:pt x="1226143" y="1526958"/>
                  <a:pt x="1181394" y="1533880"/>
                  <a:pt x="1159750" y="1537487"/>
                </a:cubicBezTo>
                <a:lnTo>
                  <a:pt x="714688" y="1529395"/>
                </a:lnTo>
                <a:cubicBezTo>
                  <a:pt x="692952" y="1528705"/>
                  <a:pt x="671623" y="1523109"/>
                  <a:pt x="649951" y="1521303"/>
                </a:cubicBezTo>
                <a:cubicBezTo>
                  <a:pt x="558576" y="1513688"/>
                  <a:pt x="419967" y="1508841"/>
                  <a:pt x="334362" y="1505119"/>
                </a:cubicBezTo>
                <a:cubicBezTo>
                  <a:pt x="318178" y="1494330"/>
                  <a:pt x="304262" y="1478903"/>
                  <a:pt x="285810" y="1472751"/>
                </a:cubicBezTo>
                <a:cubicBezTo>
                  <a:pt x="277718" y="1470053"/>
                  <a:pt x="269163" y="1468473"/>
                  <a:pt x="261534" y="1464658"/>
                </a:cubicBezTo>
                <a:cubicBezTo>
                  <a:pt x="252835" y="1460309"/>
                  <a:pt x="246398" y="1451798"/>
                  <a:pt x="237258" y="1448474"/>
                </a:cubicBezTo>
                <a:cubicBezTo>
                  <a:pt x="216354" y="1440873"/>
                  <a:pt x="193623" y="1439324"/>
                  <a:pt x="172521" y="1432290"/>
                </a:cubicBezTo>
                <a:cubicBezTo>
                  <a:pt x="156337" y="1426895"/>
                  <a:pt x="140985" y="1417321"/>
                  <a:pt x="123969" y="1416106"/>
                </a:cubicBezTo>
                <a:lnTo>
                  <a:pt x="10681" y="1408014"/>
                </a:lnTo>
                <a:cubicBezTo>
                  <a:pt x="5227" y="1391653"/>
                  <a:pt x="-10351" y="1358301"/>
                  <a:pt x="10681" y="1343278"/>
                </a:cubicBezTo>
                <a:cubicBezTo>
                  <a:pt x="23850" y="1333871"/>
                  <a:pt x="12030" y="1354067"/>
                  <a:pt x="43049" y="1327094"/>
                </a:cubicBezTo>
                <a:close/>
              </a:path>
            </a:pathLst>
          </a:custGeom>
          <a:solidFill>
            <a:srgbClr val="CCE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solidFill>
                  <a:schemeClr val="tx1"/>
                </a:solidFill>
              </a:rPr>
              <a:t>Ziua </a:t>
            </a:r>
            <a:r>
              <a:rPr lang="ro-RO" b="1" dirty="0">
                <a:solidFill>
                  <a:schemeClr val="tx1"/>
                </a:solidFill>
              </a:rPr>
              <a:t>Internațională a Muntelui - IMD își are rădăcina </a:t>
            </a:r>
            <a:r>
              <a:rPr lang="ro-RO" b="1" dirty="0" smtClean="0">
                <a:solidFill>
                  <a:schemeClr val="tx1"/>
                </a:solidFill>
              </a:rPr>
              <a:t>în</a:t>
            </a:r>
          </a:p>
          <a:p>
            <a:pPr algn="ctr"/>
            <a:r>
              <a:rPr lang="ro-RO" b="1" dirty="0" smtClean="0">
                <a:solidFill>
                  <a:schemeClr val="tx1"/>
                </a:solidFill>
              </a:rPr>
              <a:t>Capitolul </a:t>
            </a:r>
            <a:r>
              <a:rPr lang="ro-RO" b="1" dirty="0">
                <a:solidFill>
                  <a:schemeClr val="tx1"/>
                </a:solidFill>
              </a:rPr>
              <a:t>13 al Agendei 21: </a:t>
            </a:r>
            <a:r>
              <a:rPr lang="en-US" b="1" dirty="0">
                <a:solidFill>
                  <a:schemeClr val="tx1"/>
                </a:solidFill>
              </a:rPr>
              <a:t>“</a:t>
            </a:r>
            <a:r>
              <a:rPr lang="ro-RO" b="1" dirty="0">
                <a:solidFill>
                  <a:schemeClr val="tx1"/>
                </a:solidFill>
              </a:rPr>
              <a:t>Managementul Ecosistemelor Fragile: Dezvoltarea Durabilă a Zonelor Montane</a:t>
            </a:r>
            <a:r>
              <a:rPr lang="en-US" b="1" dirty="0" smtClean="0">
                <a:solidFill>
                  <a:schemeClr val="tx1"/>
                </a:solidFill>
              </a:rPr>
              <a:t>”</a:t>
            </a:r>
            <a:endParaRPr lang="ro-RO" b="1" dirty="0" smtClean="0">
              <a:solidFill>
                <a:schemeClr val="tx1"/>
              </a:solidFill>
            </a:endParaRPr>
          </a:p>
          <a:p>
            <a:pPr algn="ctr"/>
            <a:r>
              <a:rPr lang="ro-RO" b="1" dirty="0" smtClean="0">
                <a:solidFill>
                  <a:schemeClr val="tx1"/>
                </a:solidFill>
              </a:rPr>
              <a:t> </a:t>
            </a:r>
            <a:r>
              <a:rPr lang="ro-RO" b="1" dirty="0">
                <a:solidFill>
                  <a:schemeClr val="tx1"/>
                </a:solidFill>
              </a:rPr>
              <a:t>a Națiunilor Unite (ONU).  </a:t>
            </a:r>
            <a:endParaRPr lang="en-US" b="1" dirty="0">
              <a:solidFill>
                <a:schemeClr val="tx1"/>
              </a:solidFill>
            </a:endParaRPr>
          </a:p>
          <a:p>
            <a:pPr algn="ctr"/>
            <a:endParaRPr lang="en-GB" dirty="0"/>
          </a:p>
        </p:txBody>
      </p:sp>
      <p:sp>
        <p:nvSpPr>
          <p:cNvPr id="5" name="Freeform 4"/>
          <p:cNvSpPr/>
          <p:nvPr/>
        </p:nvSpPr>
        <p:spPr>
          <a:xfrm>
            <a:off x="-91708" y="2011481"/>
            <a:ext cx="12024765" cy="2467457"/>
          </a:xfrm>
          <a:custGeom>
            <a:avLst/>
            <a:gdLst>
              <a:gd name="connsiteX0" fmla="*/ 0 w 11158917"/>
              <a:gd name="connsiteY0" fmla="*/ 2144389 h 2144910"/>
              <a:gd name="connsiteX1" fmla="*/ 72828 w 11158917"/>
              <a:gd name="connsiteY1" fmla="*/ 2071561 h 2144910"/>
              <a:gd name="connsiteX2" fmla="*/ 113289 w 11158917"/>
              <a:gd name="connsiteY2" fmla="*/ 2031100 h 2144910"/>
              <a:gd name="connsiteX3" fmla="*/ 186117 w 11158917"/>
              <a:gd name="connsiteY3" fmla="*/ 1958272 h 2144910"/>
              <a:gd name="connsiteX4" fmla="*/ 210393 w 11158917"/>
              <a:gd name="connsiteY4" fmla="*/ 1933996 h 2144910"/>
              <a:gd name="connsiteX5" fmla="*/ 234669 w 11158917"/>
              <a:gd name="connsiteY5" fmla="*/ 1909720 h 2144910"/>
              <a:gd name="connsiteX6" fmla="*/ 258945 w 11158917"/>
              <a:gd name="connsiteY6" fmla="*/ 1893536 h 2144910"/>
              <a:gd name="connsiteX7" fmla="*/ 291313 w 11158917"/>
              <a:gd name="connsiteY7" fmla="*/ 1844984 h 2144910"/>
              <a:gd name="connsiteX8" fmla="*/ 299405 w 11158917"/>
              <a:gd name="connsiteY8" fmla="*/ 1820708 h 2144910"/>
              <a:gd name="connsiteX9" fmla="*/ 347958 w 11158917"/>
              <a:gd name="connsiteY9" fmla="*/ 1755971 h 2144910"/>
              <a:gd name="connsiteX10" fmla="*/ 372234 w 11158917"/>
              <a:gd name="connsiteY10" fmla="*/ 1715511 h 2144910"/>
              <a:gd name="connsiteX11" fmla="*/ 388418 w 11158917"/>
              <a:gd name="connsiteY11" fmla="*/ 1691235 h 2144910"/>
              <a:gd name="connsiteX12" fmla="*/ 404602 w 11158917"/>
              <a:gd name="connsiteY12" fmla="*/ 1658867 h 2144910"/>
              <a:gd name="connsiteX13" fmla="*/ 436970 w 11158917"/>
              <a:gd name="connsiteY13" fmla="*/ 1610315 h 2144910"/>
              <a:gd name="connsiteX14" fmla="*/ 445062 w 11158917"/>
              <a:gd name="connsiteY14" fmla="*/ 1586039 h 2144910"/>
              <a:gd name="connsiteX15" fmla="*/ 485522 w 11158917"/>
              <a:gd name="connsiteY15" fmla="*/ 1529394 h 2144910"/>
              <a:gd name="connsiteX16" fmla="*/ 493614 w 11158917"/>
              <a:gd name="connsiteY16" fmla="*/ 1505118 h 2144910"/>
              <a:gd name="connsiteX17" fmla="*/ 509798 w 11158917"/>
              <a:gd name="connsiteY17" fmla="*/ 1480842 h 2144910"/>
              <a:gd name="connsiteX18" fmla="*/ 534075 w 11158917"/>
              <a:gd name="connsiteY18" fmla="*/ 1432290 h 2144910"/>
              <a:gd name="connsiteX19" fmla="*/ 566443 w 11158917"/>
              <a:gd name="connsiteY19" fmla="*/ 1359462 h 2144910"/>
              <a:gd name="connsiteX20" fmla="*/ 598811 w 11158917"/>
              <a:gd name="connsiteY20" fmla="*/ 1270449 h 2144910"/>
              <a:gd name="connsiteX21" fmla="*/ 614995 w 11158917"/>
              <a:gd name="connsiteY21" fmla="*/ 1221897 h 2144910"/>
              <a:gd name="connsiteX22" fmla="*/ 655455 w 11158917"/>
              <a:gd name="connsiteY22" fmla="*/ 1157161 h 2144910"/>
              <a:gd name="connsiteX23" fmla="*/ 695915 w 11158917"/>
              <a:gd name="connsiteY23" fmla="*/ 1108608 h 2144910"/>
              <a:gd name="connsiteX24" fmla="*/ 760652 w 11158917"/>
              <a:gd name="connsiteY24" fmla="*/ 1035780 h 2144910"/>
              <a:gd name="connsiteX25" fmla="*/ 784928 w 11158917"/>
              <a:gd name="connsiteY25" fmla="*/ 1011504 h 2144910"/>
              <a:gd name="connsiteX26" fmla="*/ 809204 w 11158917"/>
              <a:gd name="connsiteY26" fmla="*/ 987228 h 2144910"/>
              <a:gd name="connsiteX27" fmla="*/ 833480 w 11158917"/>
              <a:gd name="connsiteY27" fmla="*/ 938676 h 2144910"/>
              <a:gd name="connsiteX28" fmla="*/ 882032 w 11158917"/>
              <a:gd name="connsiteY28" fmla="*/ 890123 h 2144910"/>
              <a:gd name="connsiteX29" fmla="*/ 898216 w 11158917"/>
              <a:gd name="connsiteY29" fmla="*/ 857755 h 2144910"/>
              <a:gd name="connsiteX30" fmla="*/ 930584 w 11158917"/>
              <a:gd name="connsiteY30" fmla="*/ 809203 h 2144910"/>
              <a:gd name="connsiteX31" fmla="*/ 979136 w 11158917"/>
              <a:gd name="connsiteY31" fmla="*/ 825387 h 2144910"/>
              <a:gd name="connsiteX32" fmla="*/ 1011505 w 11158917"/>
              <a:gd name="connsiteY32" fmla="*/ 865847 h 2144910"/>
              <a:gd name="connsiteX33" fmla="*/ 1068149 w 11158917"/>
              <a:gd name="connsiteY33" fmla="*/ 930584 h 2144910"/>
              <a:gd name="connsiteX34" fmla="*/ 1084333 w 11158917"/>
              <a:gd name="connsiteY34" fmla="*/ 954860 h 2144910"/>
              <a:gd name="connsiteX35" fmla="*/ 1108609 w 11158917"/>
              <a:gd name="connsiteY35" fmla="*/ 979136 h 2144910"/>
              <a:gd name="connsiteX36" fmla="*/ 1157161 w 11158917"/>
              <a:gd name="connsiteY36" fmla="*/ 1035780 h 2144910"/>
              <a:gd name="connsiteX37" fmla="*/ 1173345 w 11158917"/>
              <a:gd name="connsiteY37" fmla="*/ 1060056 h 2144910"/>
              <a:gd name="connsiteX38" fmla="*/ 1197621 w 11158917"/>
              <a:gd name="connsiteY38" fmla="*/ 1076240 h 2144910"/>
              <a:gd name="connsiteX39" fmla="*/ 1213805 w 11158917"/>
              <a:gd name="connsiteY39" fmla="*/ 1116700 h 2144910"/>
              <a:gd name="connsiteX40" fmla="*/ 1238082 w 11158917"/>
              <a:gd name="connsiteY40" fmla="*/ 1140977 h 2144910"/>
              <a:gd name="connsiteX41" fmla="*/ 1286634 w 11158917"/>
              <a:gd name="connsiteY41" fmla="*/ 1197621 h 2144910"/>
              <a:gd name="connsiteX42" fmla="*/ 1310910 w 11158917"/>
              <a:gd name="connsiteY42" fmla="*/ 1205713 h 2144910"/>
              <a:gd name="connsiteX43" fmla="*/ 1343278 w 11158917"/>
              <a:gd name="connsiteY43" fmla="*/ 1157161 h 2144910"/>
              <a:gd name="connsiteX44" fmla="*/ 1359462 w 11158917"/>
              <a:gd name="connsiteY44" fmla="*/ 1132885 h 2144910"/>
              <a:gd name="connsiteX45" fmla="*/ 1416106 w 11158917"/>
              <a:gd name="connsiteY45" fmla="*/ 1051964 h 2144910"/>
              <a:gd name="connsiteX46" fmla="*/ 1440382 w 11158917"/>
              <a:gd name="connsiteY46" fmla="*/ 1003412 h 2144910"/>
              <a:gd name="connsiteX47" fmla="*/ 1448475 w 11158917"/>
              <a:gd name="connsiteY47" fmla="*/ 979136 h 2144910"/>
              <a:gd name="connsiteX48" fmla="*/ 1464659 w 11158917"/>
              <a:gd name="connsiteY48" fmla="*/ 954860 h 2144910"/>
              <a:gd name="connsiteX49" fmla="*/ 1472751 w 11158917"/>
              <a:gd name="connsiteY49" fmla="*/ 930584 h 2144910"/>
              <a:gd name="connsiteX50" fmla="*/ 1505119 w 11158917"/>
              <a:gd name="connsiteY50" fmla="*/ 890123 h 2144910"/>
              <a:gd name="connsiteX51" fmla="*/ 1521303 w 11158917"/>
              <a:gd name="connsiteY51" fmla="*/ 841571 h 2144910"/>
              <a:gd name="connsiteX52" fmla="*/ 1569855 w 11158917"/>
              <a:gd name="connsiteY52" fmla="*/ 776835 h 2144910"/>
              <a:gd name="connsiteX53" fmla="*/ 1577947 w 11158917"/>
              <a:gd name="connsiteY53" fmla="*/ 752559 h 2144910"/>
              <a:gd name="connsiteX54" fmla="*/ 1602223 w 11158917"/>
              <a:gd name="connsiteY54" fmla="*/ 736375 h 2144910"/>
              <a:gd name="connsiteX55" fmla="*/ 1626499 w 11158917"/>
              <a:gd name="connsiteY55" fmla="*/ 712099 h 2144910"/>
              <a:gd name="connsiteX56" fmla="*/ 1658867 w 11158917"/>
              <a:gd name="connsiteY56" fmla="*/ 687823 h 2144910"/>
              <a:gd name="connsiteX57" fmla="*/ 1707420 w 11158917"/>
              <a:gd name="connsiteY57" fmla="*/ 655454 h 2144910"/>
              <a:gd name="connsiteX58" fmla="*/ 1731696 w 11158917"/>
              <a:gd name="connsiteY58" fmla="*/ 631178 h 2144910"/>
              <a:gd name="connsiteX59" fmla="*/ 1804524 w 11158917"/>
              <a:gd name="connsiteY59" fmla="*/ 598810 h 2144910"/>
              <a:gd name="connsiteX60" fmla="*/ 1877352 w 11158917"/>
              <a:gd name="connsiteY60" fmla="*/ 558350 h 2144910"/>
              <a:gd name="connsiteX61" fmla="*/ 1933997 w 11158917"/>
              <a:gd name="connsiteY61" fmla="*/ 566442 h 2144910"/>
              <a:gd name="connsiteX62" fmla="*/ 1958273 w 11158917"/>
              <a:gd name="connsiteY62" fmla="*/ 574534 h 2144910"/>
              <a:gd name="connsiteX63" fmla="*/ 2014917 w 11158917"/>
              <a:gd name="connsiteY63" fmla="*/ 566442 h 2144910"/>
              <a:gd name="connsiteX64" fmla="*/ 2047285 w 11158917"/>
              <a:gd name="connsiteY64" fmla="*/ 550258 h 2144910"/>
              <a:gd name="connsiteX65" fmla="*/ 2201034 w 11158917"/>
              <a:gd name="connsiteY65" fmla="*/ 574534 h 2144910"/>
              <a:gd name="connsiteX66" fmla="*/ 2233402 w 11158917"/>
              <a:gd name="connsiteY66" fmla="*/ 590718 h 2144910"/>
              <a:gd name="connsiteX67" fmla="*/ 2257678 w 11158917"/>
              <a:gd name="connsiteY67" fmla="*/ 598810 h 2144910"/>
              <a:gd name="connsiteX68" fmla="*/ 2314322 w 11158917"/>
              <a:gd name="connsiteY68" fmla="*/ 639270 h 2144910"/>
              <a:gd name="connsiteX69" fmla="*/ 2370967 w 11158917"/>
              <a:gd name="connsiteY69" fmla="*/ 663546 h 2144910"/>
              <a:gd name="connsiteX70" fmla="*/ 2403335 w 11158917"/>
              <a:gd name="connsiteY70" fmla="*/ 623086 h 2144910"/>
              <a:gd name="connsiteX71" fmla="*/ 2419519 w 11158917"/>
              <a:gd name="connsiteY71" fmla="*/ 598810 h 2144910"/>
              <a:gd name="connsiteX72" fmla="*/ 2435703 w 11158917"/>
              <a:gd name="connsiteY72" fmla="*/ 550258 h 2144910"/>
              <a:gd name="connsiteX73" fmla="*/ 2468071 w 11158917"/>
              <a:gd name="connsiteY73" fmla="*/ 501706 h 2144910"/>
              <a:gd name="connsiteX74" fmla="*/ 2540899 w 11158917"/>
              <a:gd name="connsiteY74" fmla="*/ 436969 h 2144910"/>
              <a:gd name="connsiteX75" fmla="*/ 2638004 w 11158917"/>
              <a:gd name="connsiteY75" fmla="*/ 445062 h 2144910"/>
              <a:gd name="connsiteX76" fmla="*/ 2662280 w 11158917"/>
              <a:gd name="connsiteY76" fmla="*/ 453154 h 2144910"/>
              <a:gd name="connsiteX77" fmla="*/ 2735108 w 11158917"/>
              <a:gd name="connsiteY77" fmla="*/ 469338 h 2144910"/>
              <a:gd name="connsiteX78" fmla="*/ 2985961 w 11158917"/>
              <a:gd name="connsiteY78" fmla="*/ 461246 h 2144910"/>
              <a:gd name="connsiteX79" fmla="*/ 3034513 w 11158917"/>
              <a:gd name="connsiteY79" fmla="*/ 445062 h 2144910"/>
              <a:gd name="connsiteX80" fmla="*/ 3107342 w 11158917"/>
              <a:gd name="connsiteY80" fmla="*/ 420785 h 2144910"/>
              <a:gd name="connsiteX81" fmla="*/ 3131618 w 11158917"/>
              <a:gd name="connsiteY81" fmla="*/ 412693 h 2144910"/>
              <a:gd name="connsiteX82" fmla="*/ 3172078 w 11158917"/>
              <a:gd name="connsiteY82" fmla="*/ 396509 h 2144910"/>
              <a:gd name="connsiteX83" fmla="*/ 3196354 w 11158917"/>
              <a:gd name="connsiteY83" fmla="*/ 388417 h 2144910"/>
              <a:gd name="connsiteX84" fmla="*/ 3252998 w 11158917"/>
              <a:gd name="connsiteY84" fmla="*/ 347957 h 2144910"/>
              <a:gd name="connsiteX85" fmla="*/ 3309643 w 11158917"/>
              <a:gd name="connsiteY85" fmla="*/ 307497 h 2144910"/>
              <a:gd name="connsiteX86" fmla="*/ 3333919 w 11158917"/>
              <a:gd name="connsiteY86" fmla="*/ 283221 h 2144910"/>
              <a:gd name="connsiteX87" fmla="*/ 3431023 w 11158917"/>
              <a:gd name="connsiteY87" fmla="*/ 226577 h 2144910"/>
              <a:gd name="connsiteX88" fmla="*/ 3495759 w 11158917"/>
              <a:gd name="connsiteY88" fmla="*/ 178024 h 2144910"/>
              <a:gd name="connsiteX89" fmla="*/ 3544312 w 11158917"/>
              <a:gd name="connsiteY89" fmla="*/ 145656 h 2144910"/>
              <a:gd name="connsiteX90" fmla="*/ 3568588 w 11158917"/>
              <a:gd name="connsiteY90" fmla="*/ 137564 h 2144910"/>
              <a:gd name="connsiteX91" fmla="*/ 3617140 w 11158917"/>
              <a:gd name="connsiteY91" fmla="*/ 105196 h 2144910"/>
              <a:gd name="connsiteX92" fmla="*/ 3673784 w 11158917"/>
              <a:gd name="connsiteY92" fmla="*/ 72828 h 2144910"/>
              <a:gd name="connsiteX93" fmla="*/ 3698060 w 11158917"/>
              <a:gd name="connsiteY93" fmla="*/ 48552 h 2144910"/>
              <a:gd name="connsiteX94" fmla="*/ 3754705 w 11158917"/>
              <a:gd name="connsiteY94" fmla="*/ 16184 h 2144910"/>
              <a:gd name="connsiteX95" fmla="*/ 3778981 w 11158917"/>
              <a:gd name="connsiteY95" fmla="*/ 0 h 2144910"/>
              <a:gd name="connsiteX96" fmla="*/ 3827533 w 11158917"/>
              <a:gd name="connsiteY96" fmla="*/ 8092 h 2144910"/>
              <a:gd name="connsiteX97" fmla="*/ 3867993 w 11158917"/>
              <a:gd name="connsiteY97" fmla="*/ 32368 h 2144910"/>
              <a:gd name="connsiteX98" fmla="*/ 3892269 w 11158917"/>
              <a:gd name="connsiteY98" fmla="*/ 40460 h 2144910"/>
              <a:gd name="connsiteX99" fmla="*/ 3965098 w 11158917"/>
              <a:gd name="connsiteY99" fmla="*/ 113288 h 2144910"/>
              <a:gd name="connsiteX100" fmla="*/ 3989374 w 11158917"/>
              <a:gd name="connsiteY100" fmla="*/ 137564 h 2144910"/>
              <a:gd name="connsiteX101" fmla="*/ 4013650 w 11158917"/>
              <a:gd name="connsiteY101" fmla="*/ 153748 h 2144910"/>
              <a:gd name="connsiteX102" fmla="*/ 4046018 w 11158917"/>
              <a:gd name="connsiteY102" fmla="*/ 186116 h 2144910"/>
              <a:gd name="connsiteX103" fmla="*/ 4086478 w 11158917"/>
              <a:gd name="connsiteY103" fmla="*/ 210393 h 2144910"/>
              <a:gd name="connsiteX104" fmla="*/ 4110754 w 11158917"/>
              <a:gd name="connsiteY104" fmla="*/ 234669 h 2144910"/>
              <a:gd name="connsiteX105" fmla="*/ 4126938 w 11158917"/>
              <a:gd name="connsiteY105" fmla="*/ 258945 h 2144910"/>
              <a:gd name="connsiteX106" fmla="*/ 4167398 w 11158917"/>
              <a:gd name="connsiteY106" fmla="*/ 283221 h 2144910"/>
              <a:gd name="connsiteX107" fmla="*/ 4215951 w 11158917"/>
              <a:gd name="connsiteY107" fmla="*/ 331773 h 2144910"/>
              <a:gd name="connsiteX108" fmla="*/ 4264503 w 11158917"/>
              <a:gd name="connsiteY108" fmla="*/ 364141 h 2144910"/>
              <a:gd name="connsiteX109" fmla="*/ 4321147 w 11158917"/>
              <a:gd name="connsiteY109" fmla="*/ 404601 h 2144910"/>
              <a:gd name="connsiteX110" fmla="*/ 4369699 w 11158917"/>
              <a:gd name="connsiteY110" fmla="*/ 420785 h 2144910"/>
              <a:gd name="connsiteX111" fmla="*/ 4482988 w 11158917"/>
              <a:gd name="connsiteY111" fmla="*/ 412693 h 2144910"/>
              <a:gd name="connsiteX112" fmla="*/ 4507264 w 11158917"/>
              <a:gd name="connsiteY112" fmla="*/ 404601 h 2144910"/>
              <a:gd name="connsiteX113" fmla="*/ 4555816 w 11158917"/>
              <a:gd name="connsiteY113" fmla="*/ 396509 h 2144910"/>
              <a:gd name="connsiteX114" fmla="*/ 4620552 w 11158917"/>
              <a:gd name="connsiteY114" fmla="*/ 380325 h 2144910"/>
              <a:gd name="connsiteX115" fmla="*/ 4717657 w 11158917"/>
              <a:gd name="connsiteY115" fmla="*/ 356049 h 2144910"/>
              <a:gd name="connsiteX116" fmla="*/ 4750025 w 11158917"/>
              <a:gd name="connsiteY116" fmla="*/ 347957 h 2144910"/>
              <a:gd name="connsiteX117" fmla="*/ 4782393 w 11158917"/>
              <a:gd name="connsiteY117" fmla="*/ 339865 h 2144910"/>
              <a:gd name="connsiteX118" fmla="*/ 4863313 w 11158917"/>
              <a:gd name="connsiteY118" fmla="*/ 315589 h 2144910"/>
              <a:gd name="connsiteX119" fmla="*/ 4936142 w 11158917"/>
              <a:gd name="connsiteY119" fmla="*/ 347957 h 2144910"/>
              <a:gd name="connsiteX120" fmla="*/ 4944234 w 11158917"/>
              <a:gd name="connsiteY120" fmla="*/ 372233 h 2144910"/>
              <a:gd name="connsiteX121" fmla="*/ 4976602 w 11158917"/>
              <a:gd name="connsiteY121" fmla="*/ 388417 h 2144910"/>
              <a:gd name="connsiteX122" fmla="*/ 5033246 w 11158917"/>
              <a:gd name="connsiteY122" fmla="*/ 436969 h 2144910"/>
              <a:gd name="connsiteX123" fmla="*/ 5081798 w 11158917"/>
              <a:gd name="connsiteY123" fmla="*/ 428877 h 2144910"/>
              <a:gd name="connsiteX124" fmla="*/ 5114167 w 11158917"/>
              <a:gd name="connsiteY124" fmla="*/ 412693 h 2144910"/>
              <a:gd name="connsiteX125" fmla="*/ 5186995 w 11158917"/>
              <a:gd name="connsiteY125" fmla="*/ 372233 h 2144910"/>
              <a:gd name="connsiteX126" fmla="*/ 5324559 w 11158917"/>
              <a:gd name="connsiteY126" fmla="*/ 380325 h 2144910"/>
              <a:gd name="connsiteX127" fmla="*/ 5348836 w 11158917"/>
              <a:gd name="connsiteY127" fmla="*/ 388417 h 2144910"/>
              <a:gd name="connsiteX128" fmla="*/ 5389296 w 11158917"/>
              <a:gd name="connsiteY128" fmla="*/ 404601 h 2144910"/>
              <a:gd name="connsiteX129" fmla="*/ 5413572 w 11158917"/>
              <a:gd name="connsiteY129" fmla="*/ 412693 h 2144910"/>
              <a:gd name="connsiteX130" fmla="*/ 5454032 w 11158917"/>
              <a:gd name="connsiteY130" fmla="*/ 436969 h 2144910"/>
              <a:gd name="connsiteX131" fmla="*/ 5486400 w 11158917"/>
              <a:gd name="connsiteY131" fmla="*/ 445062 h 2144910"/>
              <a:gd name="connsiteX132" fmla="*/ 5510676 w 11158917"/>
              <a:gd name="connsiteY132" fmla="*/ 461246 h 2144910"/>
              <a:gd name="connsiteX133" fmla="*/ 5559228 w 11158917"/>
              <a:gd name="connsiteY133" fmla="*/ 477430 h 2144910"/>
              <a:gd name="connsiteX134" fmla="*/ 5607781 w 11158917"/>
              <a:gd name="connsiteY134" fmla="*/ 517890 h 2144910"/>
              <a:gd name="connsiteX135" fmla="*/ 5632057 w 11158917"/>
              <a:gd name="connsiteY135" fmla="*/ 534074 h 2144910"/>
              <a:gd name="connsiteX136" fmla="*/ 5656333 w 11158917"/>
              <a:gd name="connsiteY136" fmla="*/ 542166 h 2144910"/>
              <a:gd name="connsiteX137" fmla="*/ 5680609 w 11158917"/>
              <a:gd name="connsiteY137" fmla="*/ 558350 h 2144910"/>
              <a:gd name="connsiteX138" fmla="*/ 5704885 w 11158917"/>
              <a:gd name="connsiteY138" fmla="*/ 566442 h 2144910"/>
              <a:gd name="connsiteX139" fmla="*/ 5769621 w 11158917"/>
              <a:gd name="connsiteY139" fmla="*/ 590718 h 2144910"/>
              <a:gd name="connsiteX140" fmla="*/ 5826266 w 11158917"/>
              <a:gd name="connsiteY140" fmla="*/ 606902 h 2144910"/>
              <a:gd name="connsiteX141" fmla="*/ 5980014 w 11158917"/>
              <a:gd name="connsiteY141" fmla="*/ 598810 h 2144910"/>
              <a:gd name="connsiteX142" fmla="*/ 6020475 w 11158917"/>
              <a:gd name="connsiteY142" fmla="*/ 582626 h 2144910"/>
              <a:gd name="connsiteX143" fmla="*/ 6069027 w 11158917"/>
              <a:gd name="connsiteY143" fmla="*/ 566442 h 2144910"/>
              <a:gd name="connsiteX144" fmla="*/ 6125671 w 11158917"/>
              <a:gd name="connsiteY144" fmla="*/ 534074 h 2144910"/>
              <a:gd name="connsiteX145" fmla="*/ 6311788 w 11158917"/>
              <a:gd name="connsiteY145" fmla="*/ 542166 h 2144910"/>
              <a:gd name="connsiteX146" fmla="*/ 6352248 w 11158917"/>
              <a:gd name="connsiteY146" fmla="*/ 566442 h 2144910"/>
              <a:gd name="connsiteX147" fmla="*/ 6416984 w 11158917"/>
              <a:gd name="connsiteY147" fmla="*/ 590718 h 2144910"/>
              <a:gd name="connsiteX148" fmla="*/ 6473628 w 11158917"/>
              <a:gd name="connsiteY148" fmla="*/ 623086 h 2144910"/>
              <a:gd name="connsiteX149" fmla="*/ 6505997 w 11158917"/>
              <a:gd name="connsiteY149" fmla="*/ 647362 h 2144910"/>
              <a:gd name="connsiteX150" fmla="*/ 6554549 w 11158917"/>
              <a:gd name="connsiteY150" fmla="*/ 695915 h 2144910"/>
              <a:gd name="connsiteX151" fmla="*/ 6578825 w 11158917"/>
              <a:gd name="connsiteY151" fmla="*/ 712099 h 2144910"/>
              <a:gd name="connsiteX152" fmla="*/ 6627377 w 11158917"/>
              <a:gd name="connsiteY152" fmla="*/ 760651 h 2144910"/>
              <a:gd name="connsiteX153" fmla="*/ 6651653 w 11158917"/>
              <a:gd name="connsiteY153" fmla="*/ 784927 h 2144910"/>
              <a:gd name="connsiteX154" fmla="*/ 6675929 w 11158917"/>
              <a:gd name="connsiteY154" fmla="*/ 793019 h 2144910"/>
              <a:gd name="connsiteX155" fmla="*/ 6692113 w 11158917"/>
              <a:gd name="connsiteY155" fmla="*/ 817295 h 2144910"/>
              <a:gd name="connsiteX156" fmla="*/ 6724482 w 11158917"/>
              <a:gd name="connsiteY156" fmla="*/ 833479 h 2144910"/>
              <a:gd name="connsiteX157" fmla="*/ 6748758 w 11158917"/>
              <a:gd name="connsiteY157" fmla="*/ 849663 h 2144910"/>
              <a:gd name="connsiteX158" fmla="*/ 6821586 w 11158917"/>
              <a:gd name="connsiteY158" fmla="*/ 841571 h 2144910"/>
              <a:gd name="connsiteX159" fmla="*/ 6870138 w 11158917"/>
              <a:gd name="connsiteY159" fmla="*/ 825387 h 2144910"/>
              <a:gd name="connsiteX160" fmla="*/ 6894414 w 11158917"/>
              <a:gd name="connsiteY160" fmla="*/ 817295 h 2144910"/>
              <a:gd name="connsiteX161" fmla="*/ 6918690 w 11158917"/>
              <a:gd name="connsiteY161" fmla="*/ 801111 h 2144910"/>
              <a:gd name="connsiteX162" fmla="*/ 6942967 w 11158917"/>
              <a:gd name="connsiteY162" fmla="*/ 793019 h 2144910"/>
              <a:gd name="connsiteX163" fmla="*/ 6983427 w 11158917"/>
              <a:gd name="connsiteY163" fmla="*/ 776835 h 2144910"/>
              <a:gd name="connsiteX164" fmla="*/ 7031979 w 11158917"/>
              <a:gd name="connsiteY164" fmla="*/ 760651 h 2144910"/>
              <a:gd name="connsiteX165" fmla="*/ 7104807 w 11158917"/>
              <a:gd name="connsiteY165" fmla="*/ 744467 h 2144910"/>
              <a:gd name="connsiteX166" fmla="*/ 7412305 w 11158917"/>
              <a:gd name="connsiteY166" fmla="*/ 752559 h 2144910"/>
              <a:gd name="connsiteX167" fmla="*/ 7501317 w 11158917"/>
              <a:gd name="connsiteY167" fmla="*/ 776835 h 2144910"/>
              <a:gd name="connsiteX168" fmla="*/ 7525593 w 11158917"/>
              <a:gd name="connsiteY168" fmla="*/ 793019 h 2144910"/>
              <a:gd name="connsiteX169" fmla="*/ 7590329 w 11158917"/>
              <a:gd name="connsiteY169" fmla="*/ 809203 h 2144910"/>
              <a:gd name="connsiteX170" fmla="*/ 7638882 w 11158917"/>
              <a:gd name="connsiteY170" fmla="*/ 833479 h 2144910"/>
              <a:gd name="connsiteX171" fmla="*/ 7671250 w 11158917"/>
              <a:gd name="connsiteY171" fmla="*/ 841571 h 2144910"/>
              <a:gd name="connsiteX172" fmla="*/ 7711710 w 11158917"/>
              <a:gd name="connsiteY172" fmla="*/ 857755 h 2144910"/>
              <a:gd name="connsiteX173" fmla="*/ 7744078 w 11158917"/>
              <a:gd name="connsiteY173" fmla="*/ 865847 h 2144910"/>
              <a:gd name="connsiteX174" fmla="*/ 7808814 w 11158917"/>
              <a:gd name="connsiteY174" fmla="*/ 890123 h 2144910"/>
              <a:gd name="connsiteX175" fmla="*/ 7865459 w 11158917"/>
              <a:gd name="connsiteY175" fmla="*/ 914400 h 2144910"/>
              <a:gd name="connsiteX176" fmla="*/ 7930195 w 11158917"/>
              <a:gd name="connsiteY176" fmla="*/ 930584 h 2144910"/>
              <a:gd name="connsiteX177" fmla="*/ 7962563 w 11158917"/>
              <a:gd name="connsiteY177" fmla="*/ 938676 h 2144910"/>
              <a:gd name="connsiteX178" fmla="*/ 8035391 w 11158917"/>
              <a:gd name="connsiteY178" fmla="*/ 962952 h 2144910"/>
              <a:gd name="connsiteX179" fmla="*/ 8059667 w 11158917"/>
              <a:gd name="connsiteY179" fmla="*/ 971044 h 2144910"/>
              <a:gd name="connsiteX180" fmla="*/ 8100128 w 11158917"/>
              <a:gd name="connsiteY180" fmla="*/ 979136 h 2144910"/>
              <a:gd name="connsiteX181" fmla="*/ 8197232 w 11158917"/>
              <a:gd name="connsiteY181" fmla="*/ 995320 h 2144910"/>
              <a:gd name="connsiteX182" fmla="*/ 8383349 w 11158917"/>
              <a:gd name="connsiteY182" fmla="*/ 987228 h 2144910"/>
              <a:gd name="connsiteX183" fmla="*/ 8423809 w 11158917"/>
              <a:gd name="connsiteY183" fmla="*/ 971044 h 2144910"/>
              <a:gd name="connsiteX184" fmla="*/ 8488545 w 11158917"/>
              <a:gd name="connsiteY184" fmla="*/ 930584 h 2144910"/>
              <a:gd name="connsiteX185" fmla="*/ 8553282 w 11158917"/>
              <a:gd name="connsiteY185" fmla="*/ 898216 h 2144910"/>
              <a:gd name="connsiteX186" fmla="*/ 8601834 w 11158917"/>
              <a:gd name="connsiteY186" fmla="*/ 882031 h 2144910"/>
              <a:gd name="connsiteX187" fmla="*/ 8626110 w 11158917"/>
              <a:gd name="connsiteY187" fmla="*/ 873939 h 2144910"/>
              <a:gd name="connsiteX188" fmla="*/ 8674662 w 11158917"/>
              <a:gd name="connsiteY188" fmla="*/ 882031 h 2144910"/>
              <a:gd name="connsiteX189" fmla="*/ 8698938 w 11158917"/>
              <a:gd name="connsiteY189" fmla="*/ 898216 h 2144910"/>
              <a:gd name="connsiteX190" fmla="*/ 8747490 w 11158917"/>
              <a:gd name="connsiteY190" fmla="*/ 914400 h 2144910"/>
              <a:gd name="connsiteX191" fmla="*/ 8812227 w 11158917"/>
              <a:gd name="connsiteY191" fmla="*/ 946768 h 2144910"/>
              <a:gd name="connsiteX192" fmla="*/ 8893147 w 11158917"/>
              <a:gd name="connsiteY192" fmla="*/ 971044 h 2144910"/>
              <a:gd name="connsiteX193" fmla="*/ 8917423 w 11158917"/>
              <a:gd name="connsiteY193" fmla="*/ 979136 h 2144910"/>
              <a:gd name="connsiteX194" fmla="*/ 8949791 w 11158917"/>
              <a:gd name="connsiteY194" fmla="*/ 987228 h 2144910"/>
              <a:gd name="connsiteX195" fmla="*/ 8990252 w 11158917"/>
              <a:gd name="connsiteY195" fmla="*/ 1003412 h 2144910"/>
              <a:gd name="connsiteX196" fmla="*/ 9046896 w 11158917"/>
              <a:gd name="connsiteY196" fmla="*/ 1019596 h 2144910"/>
              <a:gd name="connsiteX197" fmla="*/ 9071172 w 11158917"/>
              <a:gd name="connsiteY197" fmla="*/ 1027688 h 2144910"/>
              <a:gd name="connsiteX198" fmla="*/ 9135908 w 11158917"/>
              <a:gd name="connsiteY198" fmla="*/ 1043872 h 2144910"/>
              <a:gd name="connsiteX199" fmla="*/ 9241105 w 11158917"/>
              <a:gd name="connsiteY199" fmla="*/ 1035780 h 2144910"/>
              <a:gd name="connsiteX200" fmla="*/ 9297749 w 11158917"/>
              <a:gd name="connsiteY200" fmla="*/ 1011504 h 2144910"/>
              <a:gd name="connsiteX201" fmla="*/ 9354393 w 11158917"/>
              <a:gd name="connsiteY201" fmla="*/ 971044 h 2144910"/>
              <a:gd name="connsiteX202" fmla="*/ 9386761 w 11158917"/>
              <a:gd name="connsiteY202" fmla="*/ 938676 h 2144910"/>
              <a:gd name="connsiteX203" fmla="*/ 9500050 w 11158917"/>
              <a:gd name="connsiteY203" fmla="*/ 857755 h 2144910"/>
              <a:gd name="connsiteX204" fmla="*/ 9564786 w 11158917"/>
              <a:gd name="connsiteY204" fmla="*/ 801111 h 2144910"/>
              <a:gd name="connsiteX205" fmla="*/ 9605246 w 11158917"/>
              <a:gd name="connsiteY205" fmla="*/ 793019 h 2144910"/>
              <a:gd name="connsiteX206" fmla="*/ 9629522 w 11158917"/>
              <a:gd name="connsiteY206" fmla="*/ 768743 h 2144910"/>
              <a:gd name="connsiteX207" fmla="*/ 9645706 w 11158917"/>
              <a:gd name="connsiteY207" fmla="*/ 744467 h 2144910"/>
              <a:gd name="connsiteX208" fmla="*/ 9694259 w 11158917"/>
              <a:gd name="connsiteY208" fmla="*/ 728283 h 2144910"/>
              <a:gd name="connsiteX209" fmla="*/ 9734719 w 11158917"/>
              <a:gd name="connsiteY209" fmla="*/ 679731 h 2144910"/>
              <a:gd name="connsiteX210" fmla="*/ 9767087 w 11158917"/>
              <a:gd name="connsiteY210" fmla="*/ 631178 h 2144910"/>
              <a:gd name="connsiteX211" fmla="*/ 9839915 w 11158917"/>
              <a:gd name="connsiteY211" fmla="*/ 695915 h 2144910"/>
              <a:gd name="connsiteX212" fmla="*/ 9864191 w 11158917"/>
              <a:gd name="connsiteY212" fmla="*/ 720191 h 2144910"/>
              <a:gd name="connsiteX213" fmla="*/ 9945112 w 11158917"/>
              <a:gd name="connsiteY213" fmla="*/ 809203 h 2144910"/>
              <a:gd name="connsiteX214" fmla="*/ 10001756 w 11158917"/>
              <a:gd name="connsiteY214" fmla="*/ 849663 h 2144910"/>
              <a:gd name="connsiteX215" fmla="*/ 10017940 w 11158917"/>
              <a:gd name="connsiteY215" fmla="*/ 776835 h 2144910"/>
              <a:gd name="connsiteX216" fmla="*/ 10034124 w 11158917"/>
              <a:gd name="connsiteY216" fmla="*/ 720191 h 2144910"/>
              <a:gd name="connsiteX217" fmla="*/ 10042216 w 11158917"/>
              <a:gd name="connsiteY217" fmla="*/ 647362 h 2144910"/>
              <a:gd name="connsiteX218" fmla="*/ 10058400 w 11158917"/>
              <a:gd name="connsiteY218" fmla="*/ 542166 h 2144910"/>
              <a:gd name="connsiteX219" fmla="*/ 10066492 w 11158917"/>
              <a:gd name="connsiteY219" fmla="*/ 485522 h 2144910"/>
              <a:gd name="connsiteX220" fmla="*/ 10098860 w 11158917"/>
              <a:gd name="connsiteY220" fmla="*/ 388417 h 2144910"/>
              <a:gd name="connsiteX221" fmla="*/ 10115044 w 11158917"/>
              <a:gd name="connsiteY221" fmla="*/ 323681 h 2144910"/>
              <a:gd name="connsiteX222" fmla="*/ 10123136 w 11158917"/>
              <a:gd name="connsiteY222" fmla="*/ 299405 h 2144910"/>
              <a:gd name="connsiteX223" fmla="*/ 10139321 w 11158917"/>
              <a:gd name="connsiteY223" fmla="*/ 275129 h 2144910"/>
              <a:gd name="connsiteX224" fmla="*/ 10163597 w 11158917"/>
              <a:gd name="connsiteY224" fmla="*/ 226577 h 2144910"/>
              <a:gd name="connsiteX225" fmla="*/ 10212149 w 11158917"/>
              <a:gd name="connsiteY225" fmla="*/ 178024 h 2144910"/>
              <a:gd name="connsiteX226" fmla="*/ 10244517 w 11158917"/>
              <a:gd name="connsiteY226" fmla="*/ 186116 h 2144910"/>
              <a:gd name="connsiteX227" fmla="*/ 10268793 w 11158917"/>
              <a:gd name="connsiteY227" fmla="*/ 202300 h 2144910"/>
              <a:gd name="connsiteX228" fmla="*/ 10293069 w 11158917"/>
              <a:gd name="connsiteY228" fmla="*/ 210393 h 2144910"/>
              <a:gd name="connsiteX229" fmla="*/ 10309253 w 11158917"/>
              <a:gd name="connsiteY229" fmla="*/ 234669 h 2144910"/>
              <a:gd name="connsiteX230" fmla="*/ 10333529 w 11158917"/>
              <a:gd name="connsiteY230" fmla="*/ 258945 h 2144910"/>
              <a:gd name="connsiteX231" fmla="*/ 10349713 w 11158917"/>
              <a:gd name="connsiteY231" fmla="*/ 299405 h 2144910"/>
              <a:gd name="connsiteX232" fmla="*/ 10382082 w 11158917"/>
              <a:gd name="connsiteY232" fmla="*/ 356049 h 2144910"/>
              <a:gd name="connsiteX233" fmla="*/ 10390174 w 11158917"/>
              <a:gd name="connsiteY233" fmla="*/ 380325 h 2144910"/>
              <a:gd name="connsiteX234" fmla="*/ 10422542 w 11158917"/>
              <a:gd name="connsiteY234" fmla="*/ 461246 h 2144910"/>
              <a:gd name="connsiteX235" fmla="*/ 10438726 w 11158917"/>
              <a:gd name="connsiteY235" fmla="*/ 509798 h 2144910"/>
              <a:gd name="connsiteX236" fmla="*/ 10446818 w 11158917"/>
              <a:gd name="connsiteY236" fmla="*/ 550258 h 2144910"/>
              <a:gd name="connsiteX237" fmla="*/ 10479186 w 11158917"/>
              <a:gd name="connsiteY237" fmla="*/ 606902 h 2144910"/>
              <a:gd name="connsiteX238" fmla="*/ 10495370 w 11158917"/>
              <a:gd name="connsiteY238" fmla="*/ 663546 h 2144910"/>
              <a:gd name="connsiteX239" fmla="*/ 10511554 w 11158917"/>
              <a:gd name="connsiteY239" fmla="*/ 712099 h 2144910"/>
              <a:gd name="connsiteX240" fmla="*/ 10519646 w 11158917"/>
              <a:gd name="connsiteY240" fmla="*/ 768743 h 2144910"/>
              <a:gd name="connsiteX241" fmla="*/ 10535830 w 11158917"/>
              <a:gd name="connsiteY241" fmla="*/ 793019 h 2144910"/>
              <a:gd name="connsiteX242" fmla="*/ 10568198 w 11158917"/>
              <a:gd name="connsiteY242" fmla="*/ 841571 h 2144910"/>
              <a:gd name="connsiteX243" fmla="*/ 10641027 w 11158917"/>
              <a:gd name="connsiteY243" fmla="*/ 809203 h 2144910"/>
              <a:gd name="connsiteX244" fmla="*/ 10673395 w 11158917"/>
              <a:gd name="connsiteY244" fmla="*/ 784927 h 2144910"/>
              <a:gd name="connsiteX245" fmla="*/ 10713855 w 11158917"/>
              <a:gd name="connsiteY245" fmla="*/ 760651 h 2144910"/>
              <a:gd name="connsiteX246" fmla="*/ 10770499 w 11158917"/>
              <a:gd name="connsiteY246" fmla="*/ 712099 h 2144910"/>
              <a:gd name="connsiteX247" fmla="*/ 10843328 w 11158917"/>
              <a:gd name="connsiteY247" fmla="*/ 671639 h 2144910"/>
              <a:gd name="connsiteX248" fmla="*/ 10891880 w 11158917"/>
              <a:gd name="connsiteY248" fmla="*/ 695915 h 2144910"/>
              <a:gd name="connsiteX249" fmla="*/ 10940432 w 11158917"/>
              <a:gd name="connsiteY249" fmla="*/ 776835 h 2144910"/>
              <a:gd name="connsiteX250" fmla="*/ 10956616 w 11158917"/>
              <a:gd name="connsiteY250" fmla="*/ 817295 h 2144910"/>
              <a:gd name="connsiteX251" fmla="*/ 10964708 w 11158917"/>
              <a:gd name="connsiteY251" fmla="*/ 841571 h 2144910"/>
              <a:gd name="connsiteX252" fmla="*/ 10997076 w 11158917"/>
              <a:gd name="connsiteY252" fmla="*/ 890123 h 2144910"/>
              <a:gd name="connsiteX253" fmla="*/ 11029444 w 11158917"/>
              <a:gd name="connsiteY253" fmla="*/ 930584 h 2144910"/>
              <a:gd name="connsiteX254" fmla="*/ 11061813 w 11158917"/>
              <a:gd name="connsiteY254" fmla="*/ 995320 h 2144910"/>
              <a:gd name="connsiteX255" fmla="*/ 11069905 w 11158917"/>
              <a:gd name="connsiteY255" fmla="*/ 1019596 h 2144910"/>
              <a:gd name="connsiteX256" fmla="*/ 11094181 w 11158917"/>
              <a:gd name="connsiteY256" fmla="*/ 1076240 h 2144910"/>
              <a:gd name="connsiteX257" fmla="*/ 11110365 w 11158917"/>
              <a:gd name="connsiteY257" fmla="*/ 1140977 h 2144910"/>
              <a:gd name="connsiteX258" fmla="*/ 11118457 w 11158917"/>
              <a:gd name="connsiteY258" fmla="*/ 1221897 h 2144910"/>
              <a:gd name="connsiteX259" fmla="*/ 11134641 w 11158917"/>
              <a:gd name="connsiteY259" fmla="*/ 1343277 h 2144910"/>
              <a:gd name="connsiteX260" fmla="*/ 11142733 w 11158917"/>
              <a:gd name="connsiteY260" fmla="*/ 1480842 h 2144910"/>
              <a:gd name="connsiteX261" fmla="*/ 11134641 w 11158917"/>
              <a:gd name="connsiteY261" fmla="*/ 1666959 h 2144910"/>
              <a:gd name="connsiteX262" fmla="*/ 11126549 w 11158917"/>
              <a:gd name="connsiteY262" fmla="*/ 1699327 h 2144910"/>
              <a:gd name="connsiteX263" fmla="*/ 11118457 w 11158917"/>
              <a:gd name="connsiteY263" fmla="*/ 1739787 h 2144910"/>
              <a:gd name="connsiteX264" fmla="*/ 11126549 w 11158917"/>
              <a:gd name="connsiteY264" fmla="*/ 1958272 h 2144910"/>
              <a:gd name="connsiteX265" fmla="*/ 11150825 w 11158917"/>
              <a:gd name="connsiteY265" fmla="*/ 1982548 h 2144910"/>
              <a:gd name="connsiteX266" fmla="*/ 11158917 w 11158917"/>
              <a:gd name="connsiteY266" fmla="*/ 2006824 h 2144910"/>
              <a:gd name="connsiteX267" fmla="*/ 11150825 w 11158917"/>
              <a:gd name="connsiteY267" fmla="*/ 2071561 h 2144910"/>
              <a:gd name="connsiteX268" fmla="*/ 11069905 w 11158917"/>
              <a:gd name="connsiteY268" fmla="*/ 2095837 h 2144910"/>
              <a:gd name="connsiteX269" fmla="*/ 10883788 w 11158917"/>
              <a:gd name="connsiteY269" fmla="*/ 2120113 h 2144910"/>
              <a:gd name="connsiteX270" fmla="*/ 10819052 w 11158917"/>
              <a:gd name="connsiteY270" fmla="*/ 2128205 h 2144910"/>
              <a:gd name="connsiteX271" fmla="*/ 10632935 w 11158917"/>
              <a:gd name="connsiteY271" fmla="*/ 2136297 h 2144910"/>
              <a:gd name="connsiteX272" fmla="*/ 10228333 w 11158917"/>
              <a:gd name="connsiteY272" fmla="*/ 2120113 h 2144910"/>
              <a:gd name="connsiteX273" fmla="*/ 10123136 w 11158917"/>
              <a:gd name="connsiteY273" fmla="*/ 2095837 h 2144910"/>
              <a:gd name="connsiteX274" fmla="*/ 10066492 w 11158917"/>
              <a:gd name="connsiteY274" fmla="*/ 2087745 h 2144910"/>
              <a:gd name="connsiteX275" fmla="*/ 9758995 w 11158917"/>
              <a:gd name="connsiteY275" fmla="*/ 2103929 h 2144910"/>
              <a:gd name="connsiteX276" fmla="*/ 9572878 w 11158917"/>
              <a:gd name="connsiteY276" fmla="*/ 2120113 h 2144910"/>
              <a:gd name="connsiteX277" fmla="*/ 9087356 w 11158917"/>
              <a:gd name="connsiteY277" fmla="*/ 2128205 h 2144910"/>
              <a:gd name="connsiteX278" fmla="*/ 8876963 w 11158917"/>
              <a:gd name="connsiteY278" fmla="*/ 2112021 h 2144910"/>
              <a:gd name="connsiteX279" fmla="*/ 8755582 w 11158917"/>
              <a:gd name="connsiteY279" fmla="*/ 2095837 h 2144910"/>
              <a:gd name="connsiteX280" fmla="*/ 8626110 w 11158917"/>
              <a:gd name="connsiteY280" fmla="*/ 2087745 h 2144910"/>
              <a:gd name="connsiteX281" fmla="*/ 8480453 w 11158917"/>
              <a:gd name="connsiteY281" fmla="*/ 2071561 h 2144910"/>
              <a:gd name="connsiteX282" fmla="*/ 8189140 w 11158917"/>
              <a:gd name="connsiteY282" fmla="*/ 2055377 h 2144910"/>
              <a:gd name="connsiteX283" fmla="*/ 8035391 w 11158917"/>
              <a:gd name="connsiteY283" fmla="*/ 2039193 h 2144910"/>
              <a:gd name="connsiteX284" fmla="*/ 7914011 w 11158917"/>
              <a:gd name="connsiteY284" fmla="*/ 2031100 h 2144910"/>
              <a:gd name="connsiteX285" fmla="*/ 7784538 w 11158917"/>
              <a:gd name="connsiteY285" fmla="*/ 2014916 h 2144910"/>
              <a:gd name="connsiteX286" fmla="*/ 7549869 w 11158917"/>
              <a:gd name="connsiteY286" fmla="*/ 1998732 h 2144910"/>
              <a:gd name="connsiteX287" fmla="*/ 7331384 w 11158917"/>
              <a:gd name="connsiteY287" fmla="*/ 1974456 h 2144910"/>
              <a:gd name="connsiteX288" fmla="*/ 7104807 w 11158917"/>
              <a:gd name="connsiteY288" fmla="*/ 1950180 h 2144910"/>
              <a:gd name="connsiteX289" fmla="*/ 6457444 w 11158917"/>
              <a:gd name="connsiteY289" fmla="*/ 1942088 h 2144910"/>
              <a:gd name="connsiteX290" fmla="*/ 6336064 w 11158917"/>
              <a:gd name="connsiteY290" fmla="*/ 1925904 h 2144910"/>
              <a:gd name="connsiteX291" fmla="*/ 6109487 w 11158917"/>
              <a:gd name="connsiteY291" fmla="*/ 1909720 h 2144910"/>
              <a:gd name="connsiteX292" fmla="*/ 6012382 w 11158917"/>
              <a:gd name="connsiteY292" fmla="*/ 1893536 h 2144910"/>
              <a:gd name="connsiteX293" fmla="*/ 5834358 w 11158917"/>
              <a:gd name="connsiteY293" fmla="*/ 1877352 h 2144910"/>
              <a:gd name="connsiteX294" fmla="*/ 5648241 w 11158917"/>
              <a:gd name="connsiteY294" fmla="*/ 1844984 h 2144910"/>
              <a:gd name="connsiteX295" fmla="*/ 5454032 w 11158917"/>
              <a:gd name="connsiteY295" fmla="*/ 1804523 h 2144910"/>
              <a:gd name="connsiteX296" fmla="*/ 5259823 w 11158917"/>
              <a:gd name="connsiteY296" fmla="*/ 1788339 h 2144910"/>
              <a:gd name="connsiteX297" fmla="*/ 5154627 w 11158917"/>
              <a:gd name="connsiteY297" fmla="*/ 1772155 h 2144910"/>
              <a:gd name="connsiteX298" fmla="*/ 4976602 w 11158917"/>
              <a:gd name="connsiteY298" fmla="*/ 1755971 h 2144910"/>
              <a:gd name="connsiteX299" fmla="*/ 4879498 w 11158917"/>
              <a:gd name="connsiteY299" fmla="*/ 1739787 h 2144910"/>
              <a:gd name="connsiteX300" fmla="*/ 4790485 w 11158917"/>
              <a:gd name="connsiteY300" fmla="*/ 1731695 h 2144910"/>
              <a:gd name="connsiteX301" fmla="*/ 4652921 w 11158917"/>
              <a:gd name="connsiteY301" fmla="*/ 1715511 h 2144910"/>
              <a:gd name="connsiteX302" fmla="*/ 4580092 w 11158917"/>
              <a:gd name="connsiteY302" fmla="*/ 1699327 h 2144910"/>
              <a:gd name="connsiteX303" fmla="*/ 4345423 w 11158917"/>
              <a:gd name="connsiteY303" fmla="*/ 1675051 h 2144910"/>
              <a:gd name="connsiteX304" fmla="*/ 4288779 w 11158917"/>
              <a:gd name="connsiteY304" fmla="*/ 1666959 h 2144910"/>
              <a:gd name="connsiteX305" fmla="*/ 4224043 w 11158917"/>
              <a:gd name="connsiteY305" fmla="*/ 1650775 h 2144910"/>
              <a:gd name="connsiteX306" fmla="*/ 4159306 w 11158917"/>
              <a:gd name="connsiteY306" fmla="*/ 1642683 h 2144910"/>
              <a:gd name="connsiteX307" fmla="*/ 4135030 w 11158917"/>
              <a:gd name="connsiteY307" fmla="*/ 1634591 h 2144910"/>
              <a:gd name="connsiteX308" fmla="*/ 4021742 w 11158917"/>
              <a:gd name="connsiteY308" fmla="*/ 1618407 h 2144910"/>
              <a:gd name="connsiteX309" fmla="*/ 3827533 w 11158917"/>
              <a:gd name="connsiteY309" fmla="*/ 1602223 h 2144910"/>
              <a:gd name="connsiteX310" fmla="*/ 3358195 w 11158917"/>
              <a:gd name="connsiteY310" fmla="*/ 1610315 h 2144910"/>
              <a:gd name="connsiteX311" fmla="*/ 3212538 w 11158917"/>
              <a:gd name="connsiteY311" fmla="*/ 1626499 h 2144910"/>
              <a:gd name="connsiteX312" fmla="*/ 2613728 w 11158917"/>
              <a:gd name="connsiteY312" fmla="*/ 1642683 h 2144910"/>
              <a:gd name="connsiteX313" fmla="*/ 2540899 w 11158917"/>
              <a:gd name="connsiteY313" fmla="*/ 1650775 h 2144910"/>
              <a:gd name="connsiteX314" fmla="*/ 2484255 w 11158917"/>
              <a:gd name="connsiteY314" fmla="*/ 1666959 h 2144910"/>
              <a:gd name="connsiteX315" fmla="*/ 2435703 w 11158917"/>
              <a:gd name="connsiteY315" fmla="*/ 1675051 h 2144910"/>
              <a:gd name="connsiteX316" fmla="*/ 2395243 w 11158917"/>
              <a:gd name="connsiteY316" fmla="*/ 1683143 h 2144910"/>
              <a:gd name="connsiteX317" fmla="*/ 2290046 w 11158917"/>
              <a:gd name="connsiteY317" fmla="*/ 1699327 h 2144910"/>
              <a:gd name="connsiteX318" fmla="*/ 2192942 w 11158917"/>
              <a:gd name="connsiteY318" fmla="*/ 1715511 h 2144910"/>
              <a:gd name="connsiteX319" fmla="*/ 2168666 w 11158917"/>
              <a:gd name="connsiteY319" fmla="*/ 1723603 h 2144910"/>
              <a:gd name="connsiteX320" fmla="*/ 2031101 w 11158917"/>
              <a:gd name="connsiteY320" fmla="*/ 1747879 h 2144910"/>
              <a:gd name="connsiteX321" fmla="*/ 1974457 w 11158917"/>
              <a:gd name="connsiteY321" fmla="*/ 1764063 h 2144910"/>
              <a:gd name="connsiteX322" fmla="*/ 1853076 w 11158917"/>
              <a:gd name="connsiteY322" fmla="*/ 1780247 h 2144910"/>
              <a:gd name="connsiteX323" fmla="*/ 1739788 w 11158917"/>
              <a:gd name="connsiteY323" fmla="*/ 1796431 h 2144910"/>
              <a:gd name="connsiteX324" fmla="*/ 1683144 w 11158917"/>
              <a:gd name="connsiteY324" fmla="*/ 1812616 h 2144910"/>
              <a:gd name="connsiteX325" fmla="*/ 1626499 w 11158917"/>
              <a:gd name="connsiteY325" fmla="*/ 1820708 h 2144910"/>
              <a:gd name="connsiteX326" fmla="*/ 1497027 w 11158917"/>
              <a:gd name="connsiteY326" fmla="*/ 1836892 h 2144910"/>
              <a:gd name="connsiteX327" fmla="*/ 1432290 w 11158917"/>
              <a:gd name="connsiteY327" fmla="*/ 1844984 h 2144910"/>
              <a:gd name="connsiteX328" fmla="*/ 1375646 w 11158917"/>
              <a:gd name="connsiteY328" fmla="*/ 1861168 h 2144910"/>
              <a:gd name="connsiteX329" fmla="*/ 1205713 w 11158917"/>
              <a:gd name="connsiteY329" fmla="*/ 1885444 h 2144910"/>
              <a:gd name="connsiteX330" fmla="*/ 1149069 w 11158917"/>
              <a:gd name="connsiteY330" fmla="*/ 1893536 h 2144910"/>
              <a:gd name="connsiteX331" fmla="*/ 1084333 w 11158917"/>
              <a:gd name="connsiteY331" fmla="*/ 1909720 h 2144910"/>
              <a:gd name="connsiteX332" fmla="*/ 971044 w 11158917"/>
              <a:gd name="connsiteY332" fmla="*/ 1925904 h 2144910"/>
              <a:gd name="connsiteX333" fmla="*/ 873940 w 11158917"/>
              <a:gd name="connsiteY333" fmla="*/ 1942088 h 2144910"/>
              <a:gd name="connsiteX334" fmla="*/ 841572 w 11158917"/>
              <a:gd name="connsiteY334" fmla="*/ 1950180 h 2144910"/>
              <a:gd name="connsiteX335" fmla="*/ 801112 w 11158917"/>
              <a:gd name="connsiteY335" fmla="*/ 1958272 h 2144910"/>
              <a:gd name="connsiteX336" fmla="*/ 736375 w 11158917"/>
              <a:gd name="connsiteY336" fmla="*/ 1966364 h 2144910"/>
              <a:gd name="connsiteX337" fmla="*/ 663547 w 11158917"/>
              <a:gd name="connsiteY337" fmla="*/ 1982548 h 2144910"/>
              <a:gd name="connsiteX338" fmla="*/ 639271 w 11158917"/>
              <a:gd name="connsiteY338" fmla="*/ 1990640 h 2144910"/>
              <a:gd name="connsiteX339" fmla="*/ 566443 w 11158917"/>
              <a:gd name="connsiteY339" fmla="*/ 2006824 h 2144910"/>
              <a:gd name="connsiteX340" fmla="*/ 534075 w 11158917"/>
              <a:gd name="connsiteY340" fmla="*/ 2023008 h 2144910"/>
              <a:gd name="connsiteX341" fmla="*/ 380326 w 11158917"/>
              <a:gd name="connsiteY341" fmla="*/ 2039193 h 2144910"/>
              <a:gd name="connsiteX342" fmla="*/ 307498 w 11158917"/>
              <a:gd name="connsiteY342" fmla="*/ 2055377 h 2144910"/>
              <a:gd name="connsiteX343" fmla="*/ 218485 w 11158917"/>
              <a:gd name="connsiteY343" fmla="*/ 2071561 h 2144910"/>
              <a:gd name="connsiteX344" fmla="*/ 56644 w 11158917"/>
              <a:gd name="connsiteY344" fmla="*/ 2071561 h 214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Lst>
            <a:rect l="l" t="t" r="r" b="b"/>
            <a:pathLst>
              <a:path w="11158917" h="2144910">
                <a:moveTo>
                  <a:pt x="0" y="2144389"/>
                </a:moveTo>
                <a:cubicBezTo>
                  <a:pt x="43184" y="2072416"/>
                  <a:pt x="182" y="2130998"/>
                  <a:pt x="72828" y="2071561"/>
                </a:cubicBezTo>
                <a:cubicBezTo>
                  <a:pt x="87590" y="2059483"/>
                  <a:pt x="99802" y="2044587"/>
                  <a:pt x="113289" y="2031100"/>
                </a:cubicBezTo>
                <a:lnTo>
                  <a:pt x="186117" y="1958272"/>
                </a:lnTo>
                <a:lnTo>
                  <a:pt x="210393" y="1933996"/>
                </a:lnTo>
                <a:cubicBezTo>
                  <a:pt x="218485" y="1925904"/>
                  <a:pt x="225147" y="1916068"/>
                  <a:pt x="234669" y="1909720"/>
                </a:cubicBezTo>
                <a:lnTo>
                  <a:pt x="258945" y="1893536"/>
                </a:lnTo>
                <a:cubicBezTo>
                  <a:pt x="269734" y="1877352"/>
                  <a:pt x="285162" y="1863437"/>
                  <a:pt x="291313" y="1844984"/>
                </a:cubicBezTo>
                <a:cubicBezTo>
                  <a:pt x="294010" y="1836892"/>
                  <a:pt x="295590" y="1828337"/>
                  <a:pt x="299405" y="1820708"/>
                </a:cubicBezTo>
                <a:cubicBezTo>
                  <a:pt x="309390" y="1800738"/>
                  <a:pt x="337538" y="1770857"/>
                  <a:pt x="347958" y="1755971"/>
                </a:cubicBezTo>
                <a:cubicBezTo>
                  <a:pt x="356977" y="1743086"/>
                  <a:pt x="363898" y="1728848"/>
                  <a:pt x="372234" y="1715511"/>
                </a:cubicBezTo>
                <a:cubicBezTo>
                  <a:pt x="377388" y="1707264"/>
                  <a:pt x="383593" y="1699679"/>
                  <a:pt x="388418" y="1691235"/>
                </a:cubicBezTo>
                <a:cubicBezTo>
                  <a:pt x="394403" y="1680762"/>
                  <a:pt x="398396" y="1669211"/>
                  <a:pt x="404602" y="1658867"/>
                </a:cubicBezTo>
                <a:cubicBezTo>
                  <a:pt x="414609" y="1642188"/>
                  <a:pt x="430819" y="1628768"/>
                  <a:pt x="436970" y="1610315"/>
                </a:cubicBezTo>
                <a:cubicBezTo>
                  <a:pt x="439667" y="1602223"/>
                  <a:pt x="441247" y="1593668"/>
                  <a:pt x="445062" y="1586039"/>
                </a:cubicBezTo>
                <a:cubicBezTo>
                  <a:pt x="450980" y="1574203"/>
                  <a:pt x="480020" y="1536730"/>
                  <a:pt x="485522" y="1529394"/>
                </a:cubicBezTo>
                <a:cubicBezTo>
                  <a:pt x="488219" y="1521302"/>
                  <a:pt x="489799" y="1512747"/>
                  <a:pt x="493614" y="1505118"/>
                </a:cubicBezTo>
                <a:cubicBezTo>
                  <a:pt x="497963" y="1496419"/>
                  <a:pt x="505967" y="1489781"/>
                  <a:pt x="509798" y="1480842"/>
                </a:cubicBezTo>
                <a:cubicBezTo>
                  <a:pt x="532168" y="1428646"/>
                  <a:pt x="501500" y="1464863"/>
                  <a:pt x="534075" y="1432290"/>
                </a:cubicBezTo>
                <a:cubicBezTo>
                  <a:pt x="553334" y="1374512"/>
                  <a:pt x="540796" y="1397932"/>
                  <a:pt x="566443" y="1359462"/>
                </a:cubicBezTo>
                <a:cubicBezTo>
                  <a:pt x="613662" y="1217801"/>
                  <a:pt x="553777" y="1394293"/>
                  <a:pt x="598811" y="1270449"/>
                </a:cubicBezTo>
                <a:cubicBezTo>
                  <a:pt x="604641" y="1254417"/>
                  <a:pt x="604759" y="1235545"/>
                  <a:pt x="614995" y="1221897"/>
                </a:cubicBezTo>
                <a:cubicBezTo>
                  <a:pt x="683765" y="1130204"/>
                  <a:pt x="599916" y="1246023"/>
                  <a:pt x="655455" y="1157161"/>
                </a:cubicBezTo>
                <a:cubicBezTo>
                  <a:pt x="687802" y="1105406"/>
                  <a:pt x="668219" y="1141844"/>
                  <a:pt x="695915" y="1108608"/>
                </a:cubicBezTo>
                <a:cubicBezTo>
                  <a:pt x="755441" y="1037176"/>
                  <a:pt x="676988" y="1119443"/>
                  <a:pt x="760652" y="1035780"/>
                </a:cubicBezTo>
                <a:lnTo>
                  <a:pt x="784928" y="1011504"/>
                </a:lnTo>
                <a:lnTo>
                  <a:pt x="809204" y="987228"/>
                </a:lnTo>
                <a:cubicBezTo>
                  <a:pt x="816703" y="964732"/>
                  <a:pt x="816748" y="957500"/>
                  <a:pt x="833480" y="938676"/>
                </a:cubicBezTo>
                <a:cubicBezTo>
                  <a:pt x="848686" y="921569"/>
                  <a:pt x="871796" y="910595"/>
                  <a:pt x="882032" y="890123"/>
                </a:cubicBezTo>
                <a:cubicBezTo>
                  <a:pt x="887427" y="879334"/>
                  <a:pt x="892010" y="868099"/>
                  <a:pt x="898216" y="857755"/>
                </a:cubicBezTo>
                <a:cubicBezTo>
                  <a:pt x="908223" y="841076"/>
                  <a:pt x="930584" y="809203"/>
                  <a:pt x="930584" y="809203"/>
                </a:cubicBezTo>
                <a:cubicBezTo>
                  <a:pt x="946768" y="814598"/>
                  <a:pt x="963878" y="817758"/>
                  <a:pt x="979136" y="825387"/>
                </a:cubicBezTo>
                <a:cubicBezTo>
                  <a:pt x="991566" y="831602"/>
                  <a:pt x="1004642" y="856697"/>
                  <a:pt x="1011505" y="865847"/>
                </a:cubicBezTo>
                <a:cubicBezTo>
                  <a:pt x="1108924" y="995741"/>
                  <a:pt x="993295" y="840759"/>
                  <a:pt x="1068149" y="930584"/>
                </a:cubicBezTo>
                <a:cubicBezTo>
                  <a:pt x="1074375" y="938055"/>
                  <a:pt x="1078107" y="947389"/>
                  <a:pt x="1084333" y="954860"/>
                </a:cubicBezTo>
                <a:cubicBezTo>
                  <a:pt x="1091659" y="963651"/>
                  <a:pt x="1101743" y="969981"/>
                  <a:pt x="1108609" y="979136"/>
                </a:cubicBezTo>
                <a:cubicBezTo>
                  <a:pt x="1152528" y="1037695"/>
                  <a:pt x="1110746" y="1004837"/>
                  <a:pt x="1157161" y="1035780"/>
                </a:cubicBezTo>
                <a:cubicBezTo>
                  <a:pt x="1162556" y="1043872"/>
                  <a:pt x="1166468" y="1053179"/>
                  <a:pt x="1173345" y="1060056"/>
                </a:cubicBezTo>
                <a:cubicBezTo>
                  <a:pt x="1180222" y="1066933"/>
                  <a:pt x="1191968" y="1068326"/>
                  <a:pt x="1197621" y="1076240"/>
                </a:cubicBezTo>
                <a:cubicBezTo>
                  <a:pt x="1206064" y="1088060"/>
                  <a:pt x="1206106" y="1104382"/>
                  <a:pt x="1213805" y="1116700"/>
                </a:cubicBezTo>
                <a:cubicBezTo>
                  <a:pt x="1219871" y="1126405"/>
                  <a:pt x="1230634" y="1132288"/>
                  <a:pt x="1238082" y="1140977"/>
                </a:cubicBezTo>
                <a:cubicBezTo>
                  <a:pt x="1253040" y="1158427"/>
                  <a:pt x="1266555" y="1184235"/>
                  <a:pt x="1286634" y="1197621"/>
                </a:cubicBezTo>
                <a:cubicBezTo>
                  <a:pt x="1293731" y="1202352"/>
                  <a:pt x="1302818" y="1203016"/>
                  <a:pt x="1310910" y="1205713"/>
                </a:cubicBezTo>
                <a:cubicBezTo>
                  <a:pt x="1353578" y="1177267"/>
                  <a:pt x="1322377" y="1205931"/>
                  <a:pt x="1343278" y="1157161"/>
                </a:cubicBezTo>
                <a:cubicBezTo>
                  <a:pt x="1347109" y="1148222"/>
                  <a:pt x="1354308" y="1141132"/>
                  <a:pt x="1359462" y="1132885"/>
                </a:cubicBezTo>
                <a:cubicBezTo>
                  <a:pt x="1398942" y="1069717"/>
                  <a:pt x="1366975" y="1113378"/>
                  <a:pt x="1416106" y="1051964"/>
                </a:cubicBezTo>
                <a:cubicBezTo>
                  <a:pt x="1436443" y="990952"/>
                  <a:pt x="1409011" y="1066151"/>
                  <a:pt x="1440382" y="1003412"/>
                </a:cubicBezTo>
                <a:cubicBezTo>
                  <a:pt x="1444197" y="995783"/>
                  <a:pt x="1444660" y="986765"/>
                  <a:pt x="1448475" y="979136"/>
                </a:cubicBezTo>
                <a:cubicBezTo>
                  <a:pt x="1452824" y="970437"/>
                  <a:pt x="1460310" y="963559"/>
                  <a:pt x="1464659" y="954860"/>
                </a:cubicBezTo>
                <a:cubicBezTo>
                  <a:pt x="1468474" y="947231"/>
                  <a:pt x="1468230" y="937817"/>
                  <a:pt x="1472751" y="930584"/>
                </a:cubicBezTo>
                <a:cubicBezTo>
                  <a:pt x="1481905" y="915938"/>
                  <a:pt x="1494330" y="903610"/>
                  <a:pt x="1505119" y="890123"/>
                </a:cubicBezTo>
                <a:cubicBezTo>
                  <a:pt x="1510514" y="873939"/>
                  <a:pt x="1512839" y="856383"/>
                  <a:pt x="1521303" y="841571"/>
                </a:cubicBezTo>
                <a:cubicBezTo>
                  <a:pt x="1534686" y="818152"/>
                  <a:pt x="1569855" y="776835"/>
                  <a:pt x="1569855" y="776835"/>
                </a:cubicBezTo>
                <a:cubicBezTo>
                  <a:pt x="1572552" y="768743"/>
                  <a:pt x="1572619" y="759220"/>
                  <a:pt x="1577947" y="752559"/>
                </a:cubicBezTo>
                <a:cubicBezTo>
                  <a:pt x="1584022" y="744965"/>
                  <a:pt x="1594752" y="742601"/>
                  <a:pt x="1602223" y="736375"/>
                </a:cubicBezTo>
                <a:cubicBezTo>
                  <a:pt x="1611014" y="729049"/>
                  <a:pt x="1617810" y="719547"/>
                  <a:pt x="1626499" y="712099"/>
                </a:cubicBezTo>
                <a:cubicBezTo>
                  <a:pt x="1636739" y="703322"/>
                  <a:pt x="1648627" y="696600"/>
                  <a:pt x="1658867" y="687823"/>
                </a:cubicBezTo>
                <a:cubicBezTo>
                  <a:pt x="1697441" y="654759"/>
                  <a:pt x="1666126" y="669219"/>
                  <a:pt x="1707420" y="655454"/>
                </a:cubicBezTo>
                <a:cubicBezTo>
                  <a:pt x="1715512" y="647362"/>
                  <a:pt x="1722384" y="637830"/>
                  <a:pt x="1731696" y="631178"/>
                </a:cubicBezTo>
                <a:cubicBezTo>
                  <a:pt x="1756445" y="613500"/>
                  <a:pt x="1777683" y="613450"/>
                  <a:pt x="1804524" y="598810"/>
                </a:cubicBezTo>
                <a:cubicBezTo>
                  <a:pt x="1891973" y="551111"/>
                  <a:pt x="1820678" y="577241"/>
                  <a:pt x="1877352" y="558350"/>
                </a:cubicBezTo>
                <a:cubicBezTo>
                  <a:pt x="1896234" y="561047"/>
                  <a:pt x="1915294" y="562701"/>
                  <a:pt x="1933997" y="566442"/>
                </a:cubicBezTo>
                <a:cubicBezTo>
                  <a:pt x="1942361" y="568115"/>
                  <a:pt x="1949743" y="574534"/>
                  <a:pt x="1958273" y="574534"/>
                </a:cubicBezTo>
                <a:cubicBezTo>
                  <a:pt x="1977346" y="574534"/>
                  <a:pt x="1996036" y="569139"/>
                  <a:pt x="2014917" y="566442"/>
                </a:cubicBezTo>
                <a:cubicBezTo>
                  <a:pt x="2025706" y="561047"/>
                  <a:pt x="2035243" y="550966"/>
                  <a:pt x="2047285" y="550258"/>
                </a:cubicBezTo>
                <a:cubicBezTo>
                  <a:pt x="2089439" y="547778"/>
                  <a:pt x="2157948" y="552991"/>
                  <a:pt x="2201034" y="574534"/>
                </a:cubicBezTo>
                <a:cubicBezTo>
                  <a:pt x="2211823" y="579929"/>
                  <a:pt x="2222314" y="585966"/>
                  <a:pt x="2233402" y="590718"/>
                </a:cubicBezTo>
                <a:cubicBezTo>
                  <a:pt x="2241242" y="594078"/>
                  <a:pt x="2250049" y="594995"/>
                  <a:pt x="2257678" y="598810"/>
                </a:cubicBezTo>
                <a:cubicBezTo>
                  <a:pt x="2274797" y="607369"/>
                  <a:pt x="2299660" y="630107"/>
                  <a:pt x="2314322" y="639270"/>
                </a:cubicBezTo>
                <a:cubicBezTo>
                  <a:pt x="2337179" y="653555"/>
                  <a:pt x="2347367" y="655680"/>
                  <a:pt x="2370967" y="663546"/>
                </a:cubicBezTo>
                <a:cubicBezTo>
                  <a:pt x="2411890" y="636264"/>
                  <a:pt x="2383792" y="662172"/>
                  <a:pt x="2403335" y="623086"/>
                </a:cubicBezTo>
                <a:cubicBezTo>
                  <a:pt x="2407684" y="614387"/>
                  <a:pt x="2415569" y="607697"/>
                  <a:pt x="2419519" y="598810"/>
                </a:cubicBezTo>
                <a:cubicBezTo>
                  <a:pt x="2426447" y="583221"/>
                  <a:pt x="2426240" y="564452"/>
                  <a:pt x="2435703" y="550258"/>
                </a:cubicBezTo>
                <a:cubicBezTo>
                  <a:pt x="2446492" y="534074"/>
                  <a:pt x="2454317" y="515460"/>
                  <a:pt x="2468071" y="501706"/>
                </a:cubicBezTo>
                <a:cubicBezTo>
                  <a:pt x="2523500" y="446277"/>
                  <a:pt x="2497580" y="465850"/>
                  <a:pt x="2540899" y="436969"/>
                </a:cubicBezTo>
                <a:cubicBezTo>
                  <a:pt x="2573267" y="439667"/>
                  <a:pt x="2605808" y="440769"/>
                  <a:pt x="2638004" y="445062"/>
                </a:cubicBezTo>
                <a:cubicBezTo>
                  <a:pt x="2646459" y="446189"/>
                  <a:pt x="2653953" y="451304"/>
                  <a:pt x="2662280" y="453154"/>
                </a:cubicBezTo>
                <a:cubicBezTo>
                  <a:pt x="2747728" y="472143"/>
                  <a:pt x="2680459" y="451122"/>
                  <a:pt x="2735108" y="469338"/>
                </a:cubicBezTo>
                <a:cubicBezTo>
                  <a:pt x="2818726" y="466641"/>
                  <a:pt x="2902573" y="468007"/>
                  <a:pt x="2985961" y="461246"/>
                </a:cubicBezTo>
                <a:cubicBezTo>
                  <a:pt x="3002965" y="459867"/>
                  <a:pt x="3017963" y="449200"/>
                  <a:pt x="3034513" y="445062"/>
                </a:cubicBezTo>
                <a:cubicBezTo>
                  <a:pt x="3088752" y="431501"/>
                  <a:pt x="3046397" y="443640"/>
                  <a:pt x="3107342" y="420785"/>
                </a:cubicBezTo>
                <a:cubicBezTo>
                  <a:pt x="3115329" y="417790"/>
                  <a:pt x="3123631" y="415688"/>
                  <a:pt x="3131618" y="412693"/>
                </a:cubicBezTo>
                <a:cubicBezTo>
                  <a:pt x="3145219" y="407593"/>
                  <a:pt x="3158477" y="401609"/>
                  <a:pt x="3172078" y="396509"/>
                </a:cubicBezTo>
                <a:cubicBezTo>
                  <a:pt x="3180065" y="393514"/>
                  <a:pt x="3188725" y="392232"/>
                  <a:pt x="3196354" y="388417"/>
                </a:cubicBezTo>
                <a:cubicBezTo>
                  <a:pt x="3209068" y="382060"/>
                  <a:pt x="3244445" y="354066"/>
                  <a:pt x="3252998" y="347957"/>
                </a:cubicBezTo>
                <a:cubicBezTo>
                  <a:pt x="3278620" y="329656"/>
                  <a:pt x="3283191" y="330170"/>
                  <a:pt x="3309643" y="307497"/>
                </a:cubicBezTo>
                <a:cubicBezTo>
                  <a:pt x="3318332" y="300049"/>
                  <a:pt x="3324607" y="289873"/>
                  <a:pt x="3333919" y="283221"/>
                </a:cubicBezTo>
                <a:cubicBezTo>
                  <a:pt x="3383747" y="247630"/>
                  <a:pt x="3367239" y="290363"/>
                  <a:pt x="3431023" y="226577"/>
                </a:cubicBezTo>
                <a:cubicBezTo>
                  <a:pt x="3470077" y="187521"/>
                  <a:pt x="3440460" y="213214"/>
                  <a:pt x="3495759" y="178024"/>
                </a:cubicBezTo>
                <a:cubicBezTo>
                  <a:pt x="3512169" y="167581"/>
                  <a:pt x="3525859" y="151807"/>
                  <a:pt x="3544312" y="145656"/>
                </a:cubicBezTo>
                <a:cubicBezTo>
                  <a:pt x="3552404" y="142959"/>
                  <a:pt x="3561132" y="141706"/>
                  <a:pt x="3568588" y="137564"/>
                </a:cubicBezTo>
                <a:cubicBezTo>
                  <a:pt x="3585591" y="128118"/>
                  <a:pt x="3599743" y="113895"/>
                  <a:pt x="3617140" y="105196"/>
                </a:cubicBezTo>
                <a:cubicBezTo>
                  <a:pt x="3636927" y="95303"/>
                  <a:pt x="3656628" y="87125"/>
                  <a:pt x="3673784" y="72828"/>
                </a:cubicBezTo>
                <a:cubicBezTo>
                  <a:pt x="3682575" y="65502"/>
                  <a:pt x="3689269" y="55878"/>
                  <a:pt x="3698060" y="48552"/>
                </a:cubicBezTo>
                <a:cubicBezTo>
                  <a:pt x="3719568" y="30628"/>
                  <a:pt x="3729520" y="30575"/>
                  <a:pt x="3754705" y="16184"/>
                </a:cubicBezTo>
                <a:cubicBezTo>
                  <a:pt x="3763149" y="11359"/>
                  <a:pt x="3770889" y="5395"/>
                  <a:pt x="3778981" y="0"/>
                </a:cubicBezTo>
                <a:cubicBezTo>
                  <a:pt x="3795165" y="2697"/>
                  <a:pt x="3812114" y="2485"/>
                  <a:pt x="3827533" y="8092"/>
                </a:cubicBezTo>
                <a:cubicBezTo>
                  <a:pt x="3842314" y="13467"/>
                  <a:pt x="3853925" y="25334"/>
                  <a:pt x="3867993" y="32368"/>
                </a:cubicBezTo>
                <a:cubicBezTo>
                  <a:pt x="3875622" y="36183"/>
                  <a:pt x="3884177" y="37763"/>
                  <a:pt x="3892269" y="40460"/>
                </a:cubicBezTo>
                <a:lnTo>
                  <a:pt x="3965098" y="113288"/>
                </a:lnTo>
                <a:cubicBezTo>
                  <a:pt x="3973190" y="121380"/>
                  <a:pt x="3979852" y="131216"/>
                  <a:pt x="3989374" y="137564"/>
                </a:cubicBezTo>
                <a:cubicBezTo>
                  <a:pt x="3997466" y="142959"/>
                  <a:pt x="4006266" y="147419"/>
                  <a:pt x="4013650" y="153748"/>
                </a:cubicBezTo>
                <a:cubicBezTo>
                  <a:pt x="4025235" y="163678"/>
                  <a:pt x="4033974" y="176748"/>
                  <a:pt x="4046018" y="186116"/>
                </a:cubicBezTo>
                <a:cubicBezTo>
                  <a:pt x="4058433" y="195772"/>
                  <a:pt x="4073896" y="200956"/>
                  <a:pt x="4086478" y="210393"/>
                </a:cubicBezTo>
                <a:cubicBezTo>
                  <a:pt x="4095633" y="217259"/>
                  <a:pt x="4103428" y="225878"/>
                  <a:pt x="4110754" y="234669"/>
                </a:cubicBezTo>
                <a:cubicBezTo>
                  <a:pt x="4116980" y="242140"/>
                  <a:pt x="4119554" y="252616"/>
                  <a:pt x="4126938" y="258945"/>
                </a:cubicBezTo>
                <a:cubicBezTo>
                  <a:pt x="4138880" y="269181"/>
                  <a:pt x="4155225" y="273261"/>
                  <a:pt x="4167398" y="283221"/>
                </a:cubicBezTo>
                <a:cubicBezTo>
                  <a:pt x="4185112" y="297714"/>
                  <a:pt x="4196907" y="319077"/>
                  <a:pt x="4215951" y="331773"/>
                </a:cubicBezTo>
                <a:cubicBezTo>
                  <a:pt x="4232135" y="342562"/>
                  <a:pt x="4250749" y="350387"/>
                  <a:pt x="4264503" y="364141"/>
                </a:cubicBezTo>
                <a:cubicBezTo>
                  <a:pt x="4290572" y="390210"/>
                  <a:pt x="4285644" y="390400"/>
                  <a:pt x="4321147" y="404601"/>
                </a:cubicBezTo>
                <a:cubicBezTo>
                  <a:pt x="4336986" y="410937"/>
                  <a:pt x="4369699" y="420785"/>
                  <a:pt x="4369699" y="420785"/>
                </a:cubicBezTo>
                <a:cubicBezTo>
                  <a:pt x="4407462" y="418088"/>
                  <a:pt x="4445388" y="417116"/>
                  <a:pt x="4482988" y="412693"/>
                </a:cubicBezTo>
                <a:cubicBezTo>
                  <a:pt x="4491459" y="411696"/>
                  <a:pt x="4498937" y="406451"/>
                  <a:pt x="4507264" y="404601"/>
                </a:cubicBezTo>
                <a:cubicBezTo>
                  <a:pt x="4523281" y="401042"/>
                  <a:pt x="4539773" y="399947"/>
                  <a:pt x="4555816" y="396509"/>
                </a:cubicBezTo>
                <a:cubicBezTo>
                  <a:pt x="4577565" y="391848"/>
                  <a:pt x="4598973" y="385720"/>
                  <a:pt x="4620552" y="380325"/>
                </a:cubicBezTo>
                <a:lnTo>
                  <a:pt x="4717657" y="356049"/>
                </a:lnTo>
                <a:lnTo>
                  <a:pt x="4750025" y="347957"/>
                </a:lnTo>
                <a:cubicBezTo>
                  <a:pt x="4760814" y="345260"/>
                  <a:pt x="4771842" y="343382"/>
                  <a:pt x="4782393" y="339865"/>
                </a:cubicBezTo>
                <a:cubicBezTo>
                  <a:pt x="4841496" y="320164"/>
                  <a:pt x="4814395" y="327819"/>
                  <a:pt x="4863313" y="315589"/>
                </a:cubicBezTo>
                <a:cubicBezTo>
                  <a:pt x="4878149" y="320534"/>
                  <a:pt x="4922153" y="330470"/>
                  <a:pt x="4936142" y="347957"/>
                </a:cubicBezTo>
                <a:cubicBezTo>
                  <a:pt x="4941470" y="354618"/>
                  <a:pt x="4938203" y="366202"/>
                  <a:pt x="4944234" y="372233"/>
                </a:cubicBezTo>
                <a:cubicBezTo>
                  <a:pt x="4952764" y="380763"/>
                  <a:pt x="4966373" y="382024"/>
                  <a:pt x="4976602" y="388417"/>
                </a:cubicBezTo>
                <a:cubicBezTo>
                  <a:pt x="5004284" y="405718"/>
                  <a:pt x="5011178" y="414901"/>
                  <a:pt x="5033246" y="436969"/>
                </a:cubicBezTo>
                <a:cubicBezTo>
                  <a:pt x="5049430" y="434272"/>
                  <a:pt x="5066083" y="433592"/>
                  <a:pt x="5081798" y="428877"/>
                </a:cubicBezTo>
                <a:cubicBezTo>
                  <a:pt x="5093352" y="425411"/>
                  <a:pt x="5103622" y="418551"/>
                  <a:pt x="5114167" y="412693"/>
                </a:cubicBezTo>
                <a:cubicBezTo>
                  <a:pt x="5205626" y="361883"/>
                  <a:pt x="5109378" y="411041"/>
                  <a:pt x="5186995" y="372233"/>
                </a:cubicBezTo>
                <a:cubicBezTo>
                  <a:pt x="5232850" y="374930"/>
                  <a:pt x="5278853" y="375754"/>
                  <a:pt x="5324559" y="380325"/>
                </a:cubicBezTo>
                <a:cubicBezTo>
                  <a:pt x="5333047" y="381174"/>
                  <a:pt x="5340849" y="385422"/>
                  <a:pt x="5348836" y="388417"/>
                </a:cubicBezTo>
                <a:cubicBezTo>
                  <a:pt x="5362437" y="393517"/>
                  <a:pt x="5375695" y="399501"/>
                  <a:pt x="5389296" y="404601"/>
                </a:cubicBezTo>
                <a:cubicBezTo>
                  <a:pt x="5397283" y="407596"/>
                  <a:pt x="5405943" y="408878"/>
                  <a:pt x="5413572" y="412693"/>
                </a:cubicBezTo>
                <a:cubicBezTo>
                  <a:pt x="5427640" y="419727"/>
                  <a:pt x="5439660" y="430581"/>
                  <a:pt x="5454032" y="436969"/>
                </a:cubicBezTo>
                <a:cubicBezTo>
                  <a:pt x="5464195" y="441486"/>
                  <a:pt x="5475611" y="442364"/>
                  <a:pt x="5486400" y="445062"/>
                </a:cubicBezTo>
                <a:cubicBezTo>
                  <a:pt x="5494492" y="450457"/>
                  <a:pt x="5501789" y="457296"/>
                  <a:pt x="5510676" y="461246"/>
                </a:cubicBezTo>
                <a:cubicBezTo>
                  <a:pt x="5526265" y="468174"/>
                  <a:pt x="5559228" y="477430"/>
                  <a:pt x="5559228" y="477430"/>
                </a:cubicBezTo>
                <a:cubicBezTo>
                  <a:pt x="5582229" y="500429"/>
                  <a:pt x="5574119" y="493846"/>
                  <a:pt x="5607781" y="517890"/>
                </a:cubicBezTo>
                <a:cubicBezTo>
                  <a:pt x="5615695" y="523543"/>
                  <a:pt x="5623358" y="529725"/>
                  <a:pt x="5632057" y="534074"/>
                </a:cubicBezTo>
                <a:cubicBezTo>
                  <a:pt x="5639686" y="537889"/>
                  <a:pt x="5648704" y="538351"/>
                  <a:pt x="5656333" y="542166"/>
                </a:cubicBezTo>
                <a:cubicBezTo>
                  <a:pt x="5665032" y="546515"/>
                  <a:pt x="5671910" y="554001"/>
                  <a:pt x="5680609" y="558350"/>
                </a:cubicBezTo>
                <a:cubicBezTo>
                  <a:pt x="5688238" y="562165"/>
                  <a:pt x="5696898" y="563447"/>
                  <a:pt x="5704885" y="566442"/>
                </a:cubicBezTo>
                <a:cubicBezTo>
                  <a:pt x="5732245" y="576702"/>
                  <a:pt x="5743908" y="583372"/>
                  <a:pt x="5769621" y="590718"/>
                </a:cubicBezTo>
                <a:cubicBezTo>
                  <a:pt x="5840747" y="611039"/>
                  <a:pt x="5768061" y="587500"/>
                  <a:pt x="5826266" y="606902"/>
                </a:cubicBezTo>
                <a:cubicBezTo>
                  <a:pt x="5877515" y="604205"/>
                  <a:pt x="5929090" y="605175"/>
                  <a:pt x="5980014" y="598810"/>
                </a:cubicBezTo>
                <a:cubicBezTo>
                  <a:pt x="5994428" y="597008"/>
                  <a:pt x="6006824" y="587590"/>
                  <a:pt x="6020475" y="582626"/>
                </a:cubicBezTo>
                <a:cubicBezTo>
                  <a:pt x="6036507" y="576796"/>
                  <a:pt x="6053769" y="574071"/>
                  <a:pt x="6069027" y="566442"/>
                </a:cubicBezTo>
                <a:cubicBezTo>
                  <a:pt x="6110094" y="545909"/>
                  <a:pt x="6091358" y="556949"/>
                  <a:pt x="6125671" y="534074"/>
                </a:cubicBezTo>
                <a:cubicBezTo>
                  <a:pt x="6187710" y="536771"/>
                  <a:pt x="6250314" y="533384"/>
                  <a:pt x="6311788" y="542166"/>
                </a:cubicBezTo>
                <a:cubicBezTo>
                  <a:pt x="6327358" y="544390"/>
                  <a:pt x="6338499" y="558804"/>
                  <a:pt x="6352248" y="566442"/>
                </a:cubicBezTo>
                <a:cubicBezTo>
                  <a:pt x="6414636" y="601102"/>
                  <a:pt x="6354407" y="567252"/>
                  <a:pt x="6416984" y="590718"/>
                </a:cubicBezTo>
                <a:cubicBezTo>
                  <a:pt x="6436948" y="598205"/>
                  <a:pt x="6456328" y="610729"/>
                  <a:pt x="6473628" y="623086"/>
                </a:cubicBezTo>
                <a:cubicBezTo>
                  <a:pt x="6484603" y="630925"/>
                  <a:pt x="6495972" y="638340"/>
                  <a:pt x="6505997" y="647362"/>
                </a:cubicBezTo>
                <a:cubicBezTo>
                  <a:pt x="6523009" y="662673"/>
                  <a:pt x="6535505" y="683219"/>
                  <a:pt x="6554549" y="695915"/>
                </a:cubicBezTo>
                <a:cubicBezTo>
                  <a:pt x="6562641" y="701310"/>
                  <a:pt x="6571556" y="705638"/>
                  <a:pt x="6578825" y="712099"/>
                </a:cubicBezTo>
                <a:cubicBezTo>
                  <a:pt x="6595931" y="727305"/>
                  <a:pt x="6611193" y="744467"/>
                  <a:pt x="6627377" y="760651"/>
                </a:cubicBezTo>
                <a:cubicBezTo>
                  <a:pt x="6635469" y="768743"/>
                  <a:pt x="6640796" y="781308"/>
                  <a:pt x="6651653" y="784927"/>
                </a:cubicBezTo>
                <a:lnTo>
                  <a:pt x="6675929" y="793019"/>
                </a:lnTo>
                <a:cubicBezTo>
                  <a:pt x="6681324" y="801111"/>
                  <a:pt x="6684642" y="811069"/>
                  <a:pt x="6692113" y="817295"/>
                </a:cubicBezTo>
                <a:cubicBezTo>
                  <a:pt x="6701380" y="825018"/>
                  <a:pt x="6714008" y="827494"/>
                  <a:pt x="6724482" y="833479"/>
                </a:cubicBezTo>
                <a:cubicBezTo>
                  <a:pt x="6732926" y="838304"/>
                  <a:pt x="6740666" y="844268"/>
                  <a:pt x="6748758" y="849663"/>
                </a:cubicBezTo>
                <a:cubicBezTo>
                  <a:pt x="6773034" y="846966"/>
                  <a:pt x="6797635" y="846361"/>
                  <a:pt x="6821586" y="841571"/>
                </a:cubicBezTo>
                <a:cubicBezTo>
                  <a:pt x="6838314" y="838225"/>
                  <a:pt x="6853954" y="830782"/>
                  <a:pt x="6870138" y="825387"/>
                </a:cubicBezTo>
                <a:cubicBezTo>
                  <a:pt x="6878230" y="822690"/>
                  <a:pt x="6887317" y="822026"/>
                  <a:pt x="6894414" y="817295"/>
                </a:cubicBezTo>
                <a:cubicBezTo>
                  <a:pt x="6902506" y="811900"/>
                  <a:pt x="6909991" y="805460"/>
                  <a:pt x="6918690" y="801111"/>
                </a:cubicBezTo>
                <a:cubicBezTo>
                  <a:pt x="6926320" y="797296"/>
                  <a:pt x="6934980" y="796014"/>
                  <a:pt x="6942967" y="793019"/>
                </a:cubicBezTo>
                <a:cubicBezTo>
                  <a:pt x="6956568" y="787919"/>
                  <a:pt x="6969776" y="781799"/>
                  <a:pt x="6983427" y="776835"/>
                </a:cubicBezTo>
                <a:cubicBezTo>
                  <a:pt x="6999459" y="771005"/>
                  <a:pt x="7015251" y="763997"/>
                  <a:pt x="7031979" y="760651"/>
                </a:cubicBezTo>
                <a:cubicBezTo>
                  <a:pt x="7083344" y="750378"/>
                  <a:pt x="7059096" y="755895"/>
                  <a:pt x="7104807" y="744467"/>
                </a:cubicBezTo>
                <a:cubicBezTo>
                  <a:pt x="7207306" y="747164"/>
                  <a:pt x="7309881" y="747795"/>
                  <a:pt x="7412305" y="752559"/>
                </a:cubicBezTo>
                <a:cubicBezTo>
                  <a:pt x="7428645" y="753319"/>
                  <a:pt x="7490383" y="769546"/>
                  <a:pt x="7501317" y="776835"/>
                </a:cubicBezTo>
                <a:cubicBezTo>
                  <a:pt x="7509409" y="782230"/>
                  <a:pt x="7516453" y="789695"/>
                  <a:pt x="7525593" y="793019"/>
                </a:cubicBezTo>
                <a:cubicBezTo>
                  <a:pt x="7546497" y="800620"/>
                  <a:pt x="7570434" y="799256"/>
                  <a:pt x="7590329" y="809203"/>
                </a:cubicBezTo>
                <a:cubicBezTo>
                  <a:pt x="7606513" y="817295"/>
                  <a:pt x="7622082" y="826759"/>
                  <a:pt x="7638882" y="833479"/>
                </a:cubicBezTo>
                <a:cubicBezTo>
                  <a:pt x="7649208" y="837609"/>
                  <a:pt x="7660699" y="838054"/>
                  <a:pt x="7671250" y="841571"/>
                </a:cubicBezTo>
                <a:cubicBezTo>
                  <a:pt x="7685030" y="846164"/>
                  <a:pt x="7697930" y="853162"/>
                  <a:pt x="7711710" y="857755"/>
                </a:cubicBezTo>
                <a:cubicBezTo>
                  <a:pt x="7722261" y="861272"/>
                  <a:pt x="7733665" y="861942"/>
                  <a:pt x="7744078" y="865847"/>
                </a:cubicBezTo>
                <a:cubicBezTo>
                  <a:pt x="7828709" y="897583"/>
                  <a:pt x="7725731" y="869352"/>
                  <a:pt x="7808814" y="890123"/>
                </a:cubicBezTo>
                <a:cubicBezTo>
                  <a:pt x="7835345" y="903389"/>
                  <a:pt x="7839260" y="907255"/>
                  <a:pt x="7865459" y="914400"/>
                </a:cubicBezTo>
                <a:cubicBezTo>
                  <a:pt x="7886918" y="920252"/>
                  <a:pt x="7908616" y="925189"/>
                  <a:pt x="7930195" y="930584"/>
                </a:cubicBezTo>
                <a:cubicBezTo>
                  <a:pt x="7940984" y="933281"/>
                  <a:pt x="7952237" y="934546"/>
                  <a:pt x="7962563" y="938676"/>
                </a:cubicBezTo>
                <a:cubicBezTo>
                  <a:pt x="8032312" y="966576"/>
                  <a:pt x="7974412" y="945530"/>
                  <a:pt x="8035391" y="962952"/>
                </a:cubicBezTo>
                <a:cubicBezTo>
                  <a:pt x="8043593" y="965295"/>
                  <a:pt x="8051392" y="968975"/>
                  <a:pt x="8059667" y="971044"/>
                </a:cubicBezTo>
                <a:cubicBezTo>
                  <a:pt x="8073010" y="974380"/>
                  <a:pt x="8086583" y="976746"/>
                  <a:pt x="8100128" y="979136"/>
                </a:cubicBezTo>
                <a:lnTo>
                  <a:pt x="8197232" y="995320"/>
                </a:lnTo>
                <a:cubicBezTo>
                  <a:pt x="8259271" y="992623"/>
                  <a:pt x="8321605" y="993843"/>
                  <a:pt x="8383349" y="987228"/>
                </a:cubicBezTo>
                <a:cubicBezTo>
                  <a:pt x="8397792" y="985681"/>
                  <a:pt x="8410535" y="976943"/>
                  <a:pt x="8423809" y="971044"/>
                </a:cubicBezTo>
                <a:cubicBezTo>
                  <a:pt x="8495569" y="939151"/>
                  <a:pt x="8415972" y="972918"/>
                  <a:pt x="8488545" y="930584"/>
                </a:cubicBezTo>
                <a:cubicBezTo>
                  <a:pt x="8509385" y="918428"/>
                  <a:pt x="8530394" y="905846"/>
                  <a:pt x="8553282" y="898216"/>
                </a:cubicBezTo>
                <a:lnTo>
                  <a:pt x="8601834" y="882031"/>
                </a:lnTo>
                <a:lnTo>
                  <a:pt x="8626110" y="873939"/>
                </a:lnTo>
                <a:cubicBezTo>
                  <a:pt x="8642294" y="876636"/>
                  <a:pt x="8659097" y="876842"/>
                  <a:pt x="8674662" y="882031"/>
                </a:cubicBezTo>
                <a:cubicBezTo>
                  <a:pt x="8683888" y="885107"/>
                  <a:pt x="8690051" y="894266"/>
                  <a:pt x="8698938" y="898216"/>
                </a:cubicBezTo>
                <a:cubicBezTo>
                  <a:pt x="8714527" y="905145"/>
                  <a:pt x="8733296" y="904937"/>
                  <a:pt x="8747490" y="914400"/>
                </a:cubicBezTo>
                <a:cubicBezTo>
                  <a:pt x="8779876" y="935990"/>
                  <a:pt x="8768676" y="930931"/>
                  <a:pt x="8812227" y="946768"/>
                </a:cubicBezTo>
                <a:cubicBezTo>
                  <a:pt x="8882737" y="972408"/>
                  <a:pt x="8836792" y="954943"/>
                  <a:pt x="8893147" y="971044"/>
                </a:cubicBezTo>
                <a:cubicBezTo>
                  <a:pt x="8901349" y="973387"/>
                  <a:pt x="8909221" y="976793"/>
                  <a:pt x="8917423" y="979136"/>
                </a:cubicBezTo>
                <a:cubicBezTo>
                  <a:pt x="8928116" y="982191"/>
                  <a:pt x="8939240" y="983711"/>
                  <a:pt x="8949791" y="987228"/>
                </a:cubicBezTo>
                <a:cubicBezTo>
                  <a:pt x="8963571" y="991821"/>
                  <a:pt x="8976651" y="998312"/>
                  <a:pt x="8990252" y="1003412"/>
                </a:cubicBezTo>
                <a:cubicBezTo>
                  <a:pt x="9021297" y="1015054"/>
                  <a:pt x="9011184" y="1009392"/>
                  <a:pt x="9046896" y="1019596"/>
                </a:cubicBezTo>
                <a:cubicBezTo>
                  <a:pt x="9055098" y="1021939"/>
                  <a:pt x="9062897" y="1025619"/>
                  <a:pt x="9071172" y="1027688"/>
                </a:cubicBezTo>
                <a:lnTo>
                  <a:pt x="9135908" y="1043872"/>
                </a:lnTo>
                <a:cubicBezTo>
                  <a:pt x="9170974" y="1041175"/>
                  <a:pt x="9206207" y="1040142"/>
                  <a:pt x="9241105" y="1035780"/>
                </a:cubicBezTo>
                <a:cubicBezTo>
                  <a:pt x="9255630" y="1033964"/>
                  <a:pt x="9287725" y="1017232"/>
                  <a:pt x="9297749" y="1011504"/>
                </a:cubicBezTo>
                <a:cubicBezTo>
                  <a:pt x="9310189" y="1004395"/>
                  <a:pt x="9346220" y="978195"/>
                  <a:pt x="9354393" y="971044"/>
                </a:cubicBezTo>
                <a:cubicBezTo>
                  <a:pt x="9365876" y="960996"/>
                  <a:pt x="9374717" y="948044"/>
                  <a:pt x="9386761" y="938676"/>
                </a:cubicBezTo>
                <a:cubicBezTo>
                  <a:pt x="9463465" y="879017"/>
                  <a:pt x="9395501" y="962304"/>
                  <a:pt x="9500050" y="857755"/>
                </a:cubicBezTo>
                <a:cubicBezTo>
                  <a:pt x="9516901" y="840904"/>
                  <a:pt x="9545028" y="810990"/>
                  <a:pt x="9564786" y="801111"/>
                </a:cubicBezTo>
                <a:cubicBezTo>
                  <a:pt x="9577088" y="794960"/>
                  <a:pt x="9591759" y="795716"/>
                  <a:pt x="9605246" y="793019"/>
                </a:cubicBezTo>
                <a:cubicBezTo>
                  <a:pt x="9613338" y="784927"/>
                  <a:pt x="9622196" y="777534"/>
                  <a:pt x="9629522" y="768743"/>
                </a:cubicBezTo>
                <a:cubicBezTo>
                  <a:pt x="9635748" y="761272"/>
                  <a:pt x="9637459" y="749621"/>
                  <a:pt x="9645706" y="744467"/>
                </a:cubicBezTo>
                <a:cubicBezTo>
                  <a:pt x="9660173" y="735425"/>
                  <a:pt x="9694259" y="728283"/>
                  <a:pt x="9694259" y="728283"/>
                </a:cubicBezTo>
                <a:cubicBezTo>
                  <a:pt x="9708841" y="713701"/>
                  <a:pt x="9726270" y="699446"/>
                  <a:pt x="9734719" y="679731"/>
                </a:cubicBezTo>
                <a:cubicBezTo>
                  <a:pt x="9755621" y="630960"/>
                  <a:pt x="9724418" y="659624"/>
                  <a:pt x="9767087" y="631178"/>
                </a:cubicBezTo>
                <a:cubicBezTo>
                  <a:pt x="9814715" y="666899"/>
                  <a:pt x="9789917" y="645916"/>
                  <a:pt x="9839915" y="695915"/>
                </a:cubicBezTo>
                <a:cubicBezTo>
                  <a:pt x="9848007" y="704007"/>
                  <a:pt x="9857042" y="711255"/>
                  <a:pt x="9864191" y="720191"/>
                </a:cubicBezTo>
                <a:cubicBezTo>
                  <a:pt x="9887932" y="749867"/>
                  <a:pt x="9914727" y="786414"/>
                  <a:pt x="9945112" y="809203"/>
                </a:cubicBezTo>
                <a:cubicBezTo>
                  <a:pt x="9985260" y="839314"/>
                  <a:pt x="9966258" y="825998"/>
                  <a:pt x="10001756" y="849663"/>
                </a:cubicBezTo>
                <a:cubicBezTo>
                  <a:pt x="10007151" y="825387"/>
                  <a:pt x="10011909" y="800961"/>
                  <a:pt x="10017940" y="776835"/>
                </a:cubicBezTo>
                <a:cubicBezTo>
                  <a:pt x="10022703" y="757784"/>
                  <a:pt x="10030505" y="739492"/>
                  <a:pt x="10034124" y="720191"/>
                </a:cubicBezTo>
                <a:cubicBezTo>
                  <a:pt x="10038625" y="696184"/>
                  <a:pt x="10039186" y="671599"/>
                  <a:pt x="10042216" y="647362"/>
                </a:cubicBezTo>
                <a:cubicBezTo>
                  <a:pt x="10050037" y="584793"/>
                  <a:pt x="10049402" y="600656"/>
                  <a:pt x="10058400" y="542166"/>
                </a:cubicBezTo>
                <a:cubicBezTo>
                  <a:pt x="10061300" y="523315"/>
                  <a:pt x="10062752" y="504225"/>
                  <a:pt x="10066492" y="485522"/>
                </a:cubicBezTo>
                <a:cubicBezTo>
                  <a:pt x="10100139" y="317285"/>
                  <a:pt x="10064845" y="490463"/>
                  <a:pt x="10098860" y="388417"/>
                </a:cubicBezTo>
                <a:cubicBezTo>
                  <a:pt x="10105894" y="367316"/>
                  <a:pt x="10108010" y="344782"/>
                  <a:pt x="10115044" y="323681"/>
                </a:cubicBezTo>
                <a:cubicBezTo>
                  <a:pt x="10117741" y="315589"/>
                  <a:pt x="10119321" y="307034"/>
                  <a:pt x="10123136" y="299405"/>
                </a:cubicBezTo>
                <a:cubicBezTo>
                  <a:pt x="10127486" y="290706"/>
                  <a:pt x="10133926" y="283221"/>
                  <a:pt x="10139321" y="275129"/>
                </a:cubicBezTo>
                <a:cubicBezTo>
                  <a:pt x="10146820" y="252633"/>
                  <a:pt x="10146865" y="245401"/>
                  <a:pt x="10163597" y="226577"/>
                </a:cubicBezTo>
                <a:cubicBezTo>
                  <a:pt x="10178803" y="209470"/>
                  <a:pt x="10212149" y="178024"/>
                  <a:pt x="10212149" y="178024"/>
                </a:cubicBezTo>
                <a:cubicBezTo>
                  <a:pt x="10222938" y="180721"/>
                  <a:pt x="10234295" y="181735"/>
                  <a:pt x="10244517" y="186116"/>
                </a:cubicBezTo>
                <a:cubicBezTo>
                  <a:pt x="10253456" y="189947"/>
                  <a:pt x="10260094" y="197951"/>
                  <a:pt x="10268793" y="202300"/>
                </a:cubicBezTo>
                <a:cubicBezTo>
                  <a:pt x="10276422" y="206115"/>
                  <a:pt x="10284977" y="207695"/>
                  <a:pt x="10293069" y="210393"/>
                </a:cubicBezTo>
                <a:cubicBezTo>
                  <a:pt x="10298464" y="218485"/>
                  <a:pt x="10303027" y="227198"/>
                  <a:pt x="10309253" y="234669"/>
                </a:cubicBezTo>
                <a:cubicBezTo>
                  <a:pt x="10316579" y="243460"/>
                  <a:pt x="10327464" y="249241"/>
                  <a:pt x="10333529" y="258945"/>
                </a:cubicBezTo>
                <a:cubicBezTo>
                  <a:pt x="10341228" y="271263"/>
                  <a:pt x="10343217" y="286413"/>
                  <a:pt x="10349713" y="299405"/>
                </a:cubicBezTo>
                <a:cubicBezTo>
                  <a:pt x="10390348" y="380673"/>
                  <a:pt x="10339522" y="256742"/>
                  <a:pt x="10382082" y="356049"/>
                </a:cubicBezTo>
                <a:cubicBezTo>
                  <a:pt x="10385442" y="363889"/>
                  <a:pt x="10387112" y="372364"/>
                  <a:pt x="10390174" y="380325"/>
                </a:cubicBezTo>
                <a:cubicBezTo>
                  <a:pt x="10400603" y="407440"/>
                  <a:pt x="10413355" y="433685"/>
                  <a:pt x="10422542" y="461246"/>
                </a:cubicBezTo>
                <a:cubicBezTo>
                  <a:pt x="10427937" y="477430"/>
                  <a:pt x="10435380" y="493070"/>
                  <a:pt x="10438726" y="509798"/>
                </a:cubicBezTo>
                <a:cubicBezTo>
                  <a:pt x="10441423" y="523285"/>
                  <a:pt x="10442469" y="537210"/>
                  <a:pt x="10446818" y="550258"/>
                </a:cubicBezTo>
                <a:cubicBezTo>
                  <a:pt x="10461005" y="592818"/>
                  <a:pt x="10461428" y="571385"/>
                  <a:pt x="10479186" y="606902"/>
                </a:cubicBezTo>
                <a:cubicBezTo>
                  <a:pt x="10485985" y="620499"/>
                  <a:pt x="10491481" y="650583"/>
                  <a:pt x="10495370" y="663546"/>
                </a:cubicBezTo>
                <a:cubicBezTo>
                  <a:pt x="10500272" y="679886"/>
                  <a:pt x="10511554" y="712099"/>
                  <a:pt x="10511554" y="712099"/>
                </a:cubicBezTo>
                <a:cubicBezTo>
                  <a:pt x="10514251" y="730980"/>
                  <a:pt x="10514165" y="750474"/>
                  <a:pt x="10519646" y="768743"/>
                </a:cubicBezTo>
                <a:cubicBezTo>
                  <a:pt x="10522441" y="778058"/>
                  <a:pt x="10531481" y="784320"/>
                  <a:pt x="10535830" y="793019"/>
                </a:cubicBezTo>
                <a:cubicBezTo>
                  <a:pt x="10559252" y="839862"/>
                  <a:pt x="10522179" y="795552"/>
                  <a:pt x="10568198" y="841571"/>
                </a:cubicBezTo>
                <a:cubicBezTo>
                  <a:pt x="10589515" y="833045"/>
                  <a:pt x="10620866" y="821804"/>
                  <a:pt x="10641027" y="809203"/>
                </a:cubicBezTo>
                <a:cubicBezTo>
                  <a:pt x="10652464" y="802055"/>
                  <a:pt x="10662173" y="792408"/>
                  <a:pt x="10673395" y="784927"/>
                </a:cubicBezTo>
                <a:cubicBezTo>
                  <a:pt x="10686482" y="776203"/>
                  <a:pt x="10700768" y="769375"/>
                  <a:pt x="10713855" y="760651"/>
                </a:cubicBezTo>
                <a:cubicBezTo>
                  <a:pt x="10803941" y="700594"/>
                  <a:pt x="10695479" y="770447"/>
                  <a:pt x="10770499" y="712099"/>
                </a:cubicBezTo>
                <a:cubicBezTo>
                  <a:pt x="10812236" y="679637"/>
                  <a:pt x="10806700" y="683848"/>
                  <a:pt x="10843328" y="671639"/>
                </a:cubicBezTo>
                <a:cubicBezTo>
                  <a:pt x="10860644" y="677411"/>
                  <a:pt x="10878962" y="681151"/>
                  <a:pt x="10891880" y="695915"/>
                </a:cubicBezTo>
                <a:cubicBezTo>
                  <a:pt x="10909280" y="715800"/>
                  <a:pt x="10928982" y="751073"/>
                  <a:pt x="10940432" y="776835"/>
                </a:cubicBezTo>
                <a:cubicBezTo>
                  <a:pt x="10946331" y="790109"/>
                  <a:pt x="10951516" y="803694"/>
                  <a:pt x="10956616" y="817295"/>
                </a:cubicBezTo>
                <a:cubicBezTo>
                  <a:pt x="10959611" y="825282"/>
                  <a:pt x="10960566" y="834115"/>
                  <a:pt x="10964708" y="841571"/>
                </a:cubicBezTo>
                <a:cubicBezTo>
                  <a:pt x="10974154" y="858574"/>
                  <a:pt x="10983323" y="876369"/>
                  <a:pt x="10997076" y="890123"/>
                </a:cubicBezTo>
                <a:cubicBezTo>
                  <a:pt x="11013730" y="906778"/>
                  <a:pt x="11017194" y="908127"/>
                  <a:pt x="11029444" y="930584"/>
                </a:cubicBezTo>
                <a:cubicBezTo>
                  <a:pt x="11040997" y="951764"/>
                  <a:pt x="11054184" y="972432"/>
                  <a:pt x="11061813" y="995320"/>
                </a:cubicBezTo>
                <a:cubicBezTo>
                  <a:pt x="11064510" y="1003412"/>
                  <a:pt x="11066545" y="1011756"/>
                  <a:pt x="11069905" y="1019596"/>
                </a:cubicBezTo>
                <a:cubicBezTo>
                  <a:pt x="11083800" y="1052018"/>
                  <a:pt x="11086590" y="1045877"/>
                  <a:pt x="11094181" y="1076240"/>
                </a:cubicBezTo>
                <a:lnTo>
                  <a:pt x="11110365" y="1140977"/>
                </a:lnTo>
                <a:cubicBezTo>
                  <a:pt x="11113062" y="1167950"/>
                  <a:pt x="11115095" y="1194998"/>
                  <a:pt x="11118457" y="1221897"/>
                </a:cubicBezTo>
                <a:cubicBezTo>
                  <a:pt x="11130085" y="1314923"/>
                  <a:pt x="11125451" y="1223801"/>
                  <a:pt x="11134641" y="1343277"/>
                </a:cubicBezTo>
                <a:cubicBezTo>
                  <a:pt x="11138164" y="1389076"/>
                  <a:pt x="11140036" y="1434987"/>
                  <a:pt x="11142733" y="1480842"/>
                </a:cubicBezTo>
                <a:cubicBezTo>
                  <a:pt x="11140036" y="1542881"/>
                  <a:pt x="11139228" y="1605031"/>
                  <a:pt x="11134641" y="1666959"/>
                </a:cubicBezTo>
                <a:cubicBezTo>
                  <a:pt x="11133819" y="1678050"/>
                  <a:pt x="11128962" y="1688470"/>
                  <a:pt x="11126549" y="1699327"/>
                </a:cubicBezTo>
                <a:cubicBezTo>
                  <a:pt x="11123565" y="1712753"/>
                  <a:pt x="11121154" y="1726300"/>
                  <a:pt x="11118457" y="1739787"/>
                </a:cubicBezTo>
                <a:cubicBezTo>
                  <a:pt x="11121154" y="1812615"/>
                  <a:pt x="11116917" y="1886033"/>
                  <a:pt x="11126549" y="1958272"/>
                </a:cubicBezTo>
                <a:cubicBezTo>
                  <a:pt x="11128061" y="1969615"/>
                  <a:pt x="11144477" y="1973026"/>
                  <a:pt x="11150825" y="1982548"/>
                </a:cubicBezTo>
                <a:cubicBezTo>
                  <a:pt x="11155556" y="1989645"/>
                  <a:pt x="11156220" y="1998732"/>
                  <a:pt x="11158917" y="2006824"/>
                </a:cubicBezTo>
                <a:cubicBezTo>
                  <a:pt x="11156220" y="2028403"/>
                  <a:pt x="11158902" y="2051369"/>
                  <a:pt x="11150825" y="2071561"/>
                </a:cubicBezTo>
                <a:cubicBezTo>
                  <a:pt x="11141887" y="2093905"/>
                  <a:pt x="11074973" y="2095037"/>
                  <a:pt x="11069905" y="2095837"/>
                </a:cubicBezTo>
                <a:cubicBezTo>
                  <a:pt x="10885776" y="2124910"/>
                  <a:pt x="11057809" y="2101795"/>
                  <a:pt x="10883788" y="2120113"/>
                </a:cubicBezTo>
                <a:cubicBezTo>
                  <a:pt x="10862161" y="2122390"/>
                  <a:pt x="10840753" y="2126805"/>
                  <a:pt x="10819052" y="2128205"/>
                </a:cubicBezTo>
                <a:cubicBezTo>
                  <a:pt x="10757083" y="2132203"/>
                  <a:pt x="10694974" y="2133600"/>
                  <a:pt x="10632935" y="2136297"/>
                </a:cubicBezTo>
                <a:cubicBezTo>
                  <a:pt x="10499055" y="2132774"/>
                  <a:pt x="10362335" y="2135002"/>
                  <a:pt x="10228333" y="2120113"/>
                </a:cubicBezTo>
                <a:cubicBezTo>
                  <a:pt x="10155095" y="2111975"/>
                  <a:pt x="10201919" y="2112719"/>
                  <a:pt x="10123136" y="2095837"/>
                </a:cubicBezTo>
                <a:cubicBezTo>
                  <a:pt x="10104486" y="2091841"/>
                  <a:pt x="10085373" y="2090442"/>
                  <a:pt x="10066492" y="2087745"/>
                </a:cubicBezTo>
                <a:lnTo>
                  <a:pt x="9758995" y="2103929"/>
                </a:lnTo>
                <a:cubicBezTo>
                  <a:pt x="9696855" y="2108004"/>
                  <a:pt x="9572878" y="2120113"/>
                  <a:pt x="9572878" y="2120113"/>
                </a:cubicBezTo>
                <a:cubicBezTo>
                  <a:pt x="9363970" y="2161895"/>
                  <a:pt x="9498439" y="2141051"/>
                  <a:pt x="9087356" y="2128205"/>
                </a:cubicBezTo>
                <a:cubicBezTo>
                  <a:pt x="9069629" y="2127651"/>
                  <a:pt x="8902016" y="2114805"/>
                  <a:pt x="8876963" y="2112021"/>
                </a:cubicBezTo>
                <a:cubicBezTo>
                  <a:pt x="8836394" y="2107513"/>
                  <a:pt x="8796211" y="2099769"/>
                  <a:pt x="8755582" y="2095837"/>
                </a:cubicBezTo>
                <a:cubicBezTo>
                  <a:pt x="8712542" y="2091672"/>
                  <a:pt x="8669184" y="2091546"/>
                  <a:pt x="8626110" y="2087745"/>
                </a:cubicBezTo>
                <a:cubicBezTo>
                  <a:pt x="8577448" y="2083451"/>
                  <a:pt x="8529144" y="2075509"/>
                  <a:pt x="8480453" y="2071561"/>
                </a:cubicBezTo>
                <a:cubicBezTo>
                  <a:pt x="8054772" y="2037046"/>
                  <a:pt x="8580274" y="2087971"/>
                  <a:pt x="8189140" y="2055377"/>
                </a:cubicBezTo>
                <a:cubicBezTo>
                  <a:pt x="8137785" y="2051097"/>
                  <a:pt x="8086724" y="2043723"/>
                  <a:pt x="8035391" y="2039193"/>
                </a:cubicBezTo>
                <a:cubicBezTo>
                  <a:pt x="7994998" y="2035629"/>
                  <a:pt x="7954372" y="2035006"/>
                  <a:pt x="7914011" y="2031100"/>
                </a:cubicBezTo>
                <a:cubicBezTo>
                  <a:pt x="7870720" y="2026910"/>
                  <a:pt x="7827861" y="2018767"/>
                  <a:pt x="7784538" y="2014916"/>
                </a:cubicBezTo>
                <a:cubicBezTo>
                  <a:pt x="7706437" y="2007974"/>
                  <a:pt x="7627590" y="2009095"/>
                  <a:pt x="7549869" y="1998732"/>
                </a:cubicBezTo>
                <a:cubicBezTo>
                  <a:pt x="7087104" y="1937030"/>
                  <a:pt x="7715200" y="2018742"/>
                  <a:pt x="7331384" y="1974456"/>
                </a:cubicBezTo>
                <a:cubicBezTo>
                  <a:pt x="7217865" y="1961358"/>
                  <a:pt x="7219177" y="1952613"/>
                  <a:pt x="7104807" y="1950180"/>
                </a:cubicBezTo>
                <a:lnTo>
                  <a:pt x="6457444" y="1942088"/>
                </a:lnTo>
                <a:cubicBezTo>
                  <a:pt x="6416984" y="1936693"/>
                  <a:pt x="6376707" y="1929685"/>
                  <a:pt x="6336064" y="1925904"/>
                </a:cubicBezTo>
                <a:cubicBezTo>
                  <a:pt x="6260671" y="1918891"/>
                  <a:pt x="6109487" y="1909720"/>
                  <a:pt x="6109487" y="1909720"/>
                </a:cubicBezTo>
                <a:cubicBezTo>
                  <a:pt x="6077119" y="1904325"/>
                  <a:pt x="6044943" y="1897606"/>
                  <a:pt x="6012382" y="1893536"/>
                </a:cubicBezTo>
                <a:cubicBezTo>
                  <a:pt x="5956830" y="1886592"/>
                  <a:pt x="5890372" y="1885839"/>
                  <a:pt x="5834358" y="1877352"/>
                </a:cubicBezTo>
                <a:cubicBezTo>
                  <a:pt x="5772098" y="1867919"/>
                  <a:pt x="5709331" y="1860256"/>
                  <a:pt x="5648241" y="1844984"/>
                </a:cubicBezTo>
                <a:cubicBezTo>
                  <a:pt x="5572188" y="1825971"/>
                  <a:pt x="5532032" y="1813190"/>
                  <a:pt x="5454032" y="1804523"/>
                </a:cubicBezTo>
                <a:cubicBezTo>
                  <a:pt x="5389469" y="1797349"/>
                  <a:pt x="5324028" y="1798217"/>
                  <a:pt x="5259823" y="1788339"/>
                </a:cubicBezTo>
                <a:cubicBezTo>
                  <a:pt x="5224758" y="1782944"/>
                  <a:pt x="5189807" y="1776744"/>
                  <a:pt x="5154627" y="1772155"/>
                </a:cubicBezTo>
                <a:cubicBezTo>
                  <a:pt x="4881330" y="1736508"/>
                  <a:pt x="5292496" y="1795458"/>
                  <a:pt x="4976602" y="1755971"/>
                </a:cubicBezTo>
                <a:cubicBezTo>
                  <a:pt x="4944041" y="1751901"/>
                  <a:pt x="4912037" y="1744031"/>
                  <a:pt x="4879498" y="1739787"/>
                </a:cubicBezTo>
                <a:cubicBezTo>
                  <a:pt x="4849955" y="1735934"/>
                  <a:pt x="4820144" y="1734520"/>
                  <a:pt x="4790485" y="1731695"/>
                </a:cubicBezTo>
                <a:cubicBezTo>
                  <a:pt x="4753152" y="1728139"/>
                  <a:pt x="4692380" y="1722909"/>
                  <a:pt x="4652921" y="1715511"/>
                </a:cubicBezTo>
                <a:cubicBezTo>
                  <a:pt x="4628478" y="1710928"/>
                  <a:pt x="4604593" y="1703588"/>
                  <a:pt x="4580092" y="1699327"/>
                </a:cubicBezTo>
                <a:cubicBezTo>
                  <a:pt x="4471090" y="1680370"/>
                  <a:pt x="4457637" y="1682532"/>
                  <a:pt x="4345423" y="1675051"/>
                </a:cubicBezTo>
                <a:cubicBezTo>
                  <a:pt x="4326542" y="1672354"/>
                  <a:pt x="4307482" y="1670700"/>
                  <a:pt x="4288779" y="1666959"/>
                </a:cubicBezTo>
                <a:cubicBezTo>
                  <a:pt x="4266968" y="1662597"/>
                  <a:pt x="4246114" y="1653534"/>
                  <a:pt x="4224043" y="1650775"/>
                </a:cubicBezTo>
                <a:lnTo>
                  <a:pt x="4159306" y="1642683"/>
                </a:lnTo>
                <a:cubicBezTo>
                  <a:pt x="4151214" y="1639986"/>
                  <a:pt x="4143357" y="1636441"/>
                  <a:pt x="4135030" y="1634591"/>
                </a:cubicBezTo>
                <a:cubicBezTo>
                  <a:pt x="4106514" y="1628254"/>
                  <a:pt x="4047771" y="1621469"/>
                  <a:pt x="4021742" y="1618407"/>
                </a:cubicBezTo>
                <a:cubicBezTo>
                  <a:pt x="3923117" y="1606804"/>
                  <a:pt x="3949203" y="1610334"/>
                  <a:pt x="3827533" y="1602223"/>
                </a:cubicBezTo>
                <a:cubicBezTo>
                  <a:pt x="3671087" y="1604920"/>
                  <a:pt x="3514542" y="1604143"/>
                  <a:pt x="3358195" y="1610315"/>
                </a:cubicBezTo>
                <a:cubicBezTo>
                  <a:pt x="3309382" y="1612242"/>
                  <a:pt x="3261343" y="1624377"/>
                  <a:pt x="3212538" y="1626499"/>
                </a:cubicBezTo>
                <a:cubicBezTo>
                  <a:pt x="3013050" y="1635172"/>
                  <a:pt x="2613728" y="1642683"/>
                  <a:pt x="2613728" y="1642683"/>
                </a:cubicBezTo>
                <a:cubicBezTo>
                  <a:pt x="2589452" y="1645380"/>
                  <a:pt x="2564906" y="1646274"/>
                  <a:pt x="2540899" y="1650775"/>
                </a:cubicBezTo>
                <a:cubicBezTo>
                  <a:pt x="2521598" y="1654394"/>
                  <a:pt x="2503389" y="1662543"/>
                  <a:pt x="2484255" y="1666959"/>
                </a:cubicBezTo>
                <a:cubicBezTo>
                  <a:pt x="2468268" y="1670648"/>
                  <a:pt x="2451846" y="1672116"/>
                  <a:pt x="2435703" y="1675051"/>
                </a:cubicBezTo>
                <a:cubicBezTo>
                  <a:pt x="2422171" y="1677511"/>
                  <a:pt x="2408775" y="1680683"/>
                  <a:pt x="2395243" y="1683143"/>
                </a:cubicBezTo>
                <a:cubicBezTo>
                  <a:pt x="2331134" y="1694799"/>
                  <a:pt x="2359146" y="1688417"/>
                  <a:pt x="2290046" y="1699327"/>
                </a:cubicBezTo>
                <a:cubicBezTo>
                  <a:pt x="2257633" y="1704445"/>
                  <a:pt x="2224073" y="1705134"/>
                  <a:pt x="2192942" y="1715511"/>
                </a:cubicBezTo>
                <a:cubicBezTo>
                  <a:pt x="2184850" y="1718208"/>
                  <a:pt x="2177030" y="1721930"/>
                  <a:pt x="2168666" y="1723603"/>
                </a:cubicBezTo>
                <a:cubicBezTo>
                  <a:pt x="2157514" y="1725833"/>
                  <a:pt x="2062026" y="1740148"/>
                  <a:pt x="2031101" y="1747879"/>
                </a:cubicBezTo>
                <a:cubicBezTo>
                  <a:pt x="2012050" y="1752642"/>
                  <a:pt x="1993658" y="1759949"/>
                  <a:pt x="1974457" y="1764063"/>
                </a:cubicBezTo>
                <a:cubicBezTo>
                  <a:pt x="1957240" y="1767752"/>
                  <a:pt x="1867238" y="1778316"/>
                  <a:pt x="1853076" y="1780247"/>
                </a:cubicBezTo>
                <a:lnTo>
                  <a:pt x="1739788" y="1796431"/>
                </a:lnTo>
                <a:cubicBezTo>
                  <a:pt x="1720907" y="1801826"/>
                  <a:pt x="1702345" y="1808501"/>
                  <a:pt x="1683144" y="1812616"/>
                </a:cubicBezTo>
                <a:cubicBezTo>
                  <a:pt x="1664494" y="1816613"/>
                  <a:pt x="1645412" y="1818241"/>
                  <a:pt x="1626499" y="1820708"/>
                </a:cubicBezTo>
                <a:lnTo>
                  <a:pt x="1497027" y="1836892"/>
                </a:lnTo>
                <a:lnTo>
                  <a:pt x="1432290" y="1844984"/>
                </a:lnTo>
                <a:cubicBezTo>
                  <a:pt x="1413409" y="1850379"/>
                  <a:pt x="1394936" y="1857494"/>
                  <a:pt x="1375646" y="1861168"/>
                </a:cubicBezTo>
                <a:cubicBezTo>
                  <a:pt x="1375638" y="1861170"/>
                  <a:pt x="1234039" y="1881397"/>
                  <a:pt x="1205713" y="1885444"/>
                </a:cubicBezTo>
                <a:cubicBezTo>
                  <a:pt x="1186832" y="1888141"/>
                  <a:pt x="1167573" y="1888910"/>
                  <a:pt x="1149069" y="1893536"/>
                </a:cubicBezTo>
                <a:cubicBezTo>
                  <a:pt x="1127490" y="1898931"/>
                  <a:pt x="1106217" y="1905741"/>
                  <a:pt x="1084333" y="1909720"/>
                </a:cubicBezTo>
                <a:cubicBezTo>
                  <a:pt x="1046802" y="1916544"/>
                  <a:pt x="1008051" y="1916652"/>
                  <a:pt x="971044" y="1925904"/>
                </a:cubicBezTo>
                <a:cubicBezTo>
                  <a:pt x="898204" y="1944114"/>
                  <a:pt x="987597" y="1923145"/>
                  <a:pt x="873940" y="1942088"/>
                </a:cubicBezTo>
                <a:cubicBezTo>
                  <a:pt x="862970" y="1943916"/>
                  <a:pt x="852429" y="1947767"/>
                  <a:pt x="841572" y="1950180"/>
                </a:cubicBezTo>
                <a:cubicBezTo>
                  <a:pt x="828146" y="1953164"/>
                  <a:pt x="814706" y="1956181"/>
                  <a:pt x="801112" y="1958272"/>
                </a:cubicBezTo>
                <a:cubicBezTo>
                  <a:pt x="779618" y="1961579"/>
                  <a:pt x="757954" y="1963667"/>
                  <a:pt x="736375" y="1966364"/>
                </a:cubicBezTo>
                <a:cubicBezTo>
                  <a:pt x="681726" y="1984580"/>
                  <a:pt x="748995" y="1963559"/>
                  <a:pt x="663547" y="1982548"/>
                </a:cubicBezTo>
                <a:cubicBezTo>
                  <a:pt x="655220" y="1984398"/>
                  <a:pt x="647473" y="1988297"/>
                  <a:pt x="639271" y="1990640"/>
                </a:cubicBezTo>
                <a:cubicBezTo>
                  <a:pt x="612606" y="1998259"/>
                  <a:pt x="594254" y="2001262"/>
                  <a:pt x="566443" y="2006824"/>
                </a:cubicBezTo>
                <a:cubicBezTo>
                  <a:pt x="555654" y="2012219"/>
                  <a:pt x="545163" y="2018256"/>
                  <a:pt x="534075" y="2023008"/>
                </a:cubicBezTo>
                <a:cubicBezTo>
                  <a:pt x="485766" y="2043712"/>
                  <a:pt x="432182" y="2035952"/>
                  <a:pt x="380326" y="2039193"/>
                </a:cubicBezTo>
                <a:cubicBezTo>
                  <a:pt x="333082" y="2054941"/>
                  <a:pt x="378704" y="2041136"/>
                  <a:pt x="307498" y="2055377"/>
                </a:cubicBezTo>
                <a:cubicBezTo>
                  <a:pt x="266635" y="2063549"/>
                  <a:pt x="268972" y="2069691"/>
                  <a:pt x="218485" y="2071561"/>
                </a:cubicBezTo>
                <a:cubicBezTo>
                  <a:pt x="164575" y="2073558"/>
                  <a:pt x="110591" y="2071561"/>
                  <a:pt x="56644" y="2071561"/>
                </a:cubicBezTo>
              </a:path>
            </a:pathLst>
          </a:cu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1"/>
          <a:lstStyle/>
          <a:p>
            <a:pPr algn="ctr"/>
            <a:endParaRPr lang="ro-RO" b="1" dirty="0" smtClean="0">
              <a:solidFill>
                <a:schemeClr val="tx1"/>
              </a:solidFill>
            </a:endParaRPr>
          </a:p>
          <a:p>
            <a:pPr algn="ctr"/>
            <a:endParaRPr lang="ro-RO" b="1" dirty="0">
              <a:solidFill>
                <a:schemeClr val="tx1"/>
              </a:solidFill>
            </a:endParaRPr>
          </a:p>
          <a:p>
            <a:pPr algn="ctr"/>
            <a:endParaRPr lang="ro-RO" b="1" dirty="0" smtClean="0">
              <a:solidFill>
                <a:schemeClr val="tx1"/>
              </a:solidFill>
            </a:endParaRPr>
          </a:p>
          <a:p>
            <a:pPr algn="ctr"/>
            <a:r>
              <a:rPr lang="en-US" b="1" dirty="0" err="1" smtClean="0">
                <a:solidFill>
                  <a:schemeClr val="tx1"/>
                </a:solidFill>
              </a:rPr>
              <a:t>Sporirea</a:t>
            </a:r>
            <a:r>
              <a:rPr lang="en-US" b="1" dirty="0" smtClean="0">
                <a:solidFill>
                  <a:schemeClr val="tx1"/>
                </a:solidFill>
              </a:rPr>
              <a:t> </a:t>
            </a:r>
            <a:r>
              <a:rPr lang="en-US" b="1" dirty="0" err="1">
                <a:solidFill>
                  <a:schemeClr val="tx1"/>
                </a:solidFill>
              </a:rPr>
              <a:t>aten</a:t>
            </a:r>
            <a:r>
              <a:rPr lang="ro-RO" b="1" dirty="0">
                <a:solidFill>
                  <a:schemeClr val="tx1"/>
                </a:solidFill>
              </a:rPr>
              <a:t>ției pentru importanța muntelui  a condus la </a:t>
            </a:r>
            <a:r>
              <a:rPr lang="ro-RO" b="1" dirty="0" smtClean="0">
                <a:solidFill>
                  <a:schemeClr val="tx1"/>
                </a:solidFill>
              </a:rPr>
              <a:t>declararea  </a:t>
            </a:r>
            <a:r>
              <a:rPr lang="ro-RO" b="1" dirty="0">
                <a:solidFill>
                  <a:schemeClr val="tx1"/>
                </a:solidFill>
              </a:rPr>
              <a:t>de </a:t>
            </a:r>
            <a:r>
              <a:rPr lang="ro-RO" b="1" dirty="0" smtClean="0">
                <a:solidFill>
                  <a:schemeClr val="tx1"/>
                </a:solidFill>
              </a:rPr>
              <a:t>către </a:t>
            </a:r>
            <a:r>
              <a:rPr lang="ro-RO" b="1" dirty="0">
                <a:solidFill>
                  <a:schemeClr val="tx1"/>
                </a:solidFill>
              </a:rPr>
              <a:t>ONU a anului 2002 </a:t>
            </a:r>
            <a:r>
              <a:rPr lang="ro-RO" b="1" dirty="0" smtClean="0">
                <a:solidFill>
                  <a:schemeClr val="tx1"/>
                </a:solidFill>
              </a:rPr>
              <a:t>ca</a:t>
            </a:r>
          </a:p>
          <a:p>
            <a:pPr algn="ctr"/>
            <a:r>
              <a:rPr lang="ro-RO" b="1" dirty="0" smtClean="0">
                <a:solidFill>
                  <a:schemeClr val="tx1"/>
                </a:solidFill>
              </a:rPr>
              <a:t> </a:t>
            </a:r>
            <a:r>
              <a:rPr lang="ro-RO" b="1" dirty="0">
                <a:solidFill>
                  <a:schemeClr val="tx1"/>
                </a:solidFill>
              </a:rPr>
              <a:t>ANUL </a:t>
            </a:r>
            <a:r>
              <a:rPr lang="ro-RO" b="1" dirty="0" smtClean="0">
                <a:solidFill>
                  <a:schemeClr val="tx1"/>
                </a:solidFill>
              </a:rPr>
              <a:t>INTERNAȚIONAL AL MUNTELUI </a:t>
            </a:r>
            <a:r>
              <a:rPr lang="ro-RO" b="1" dirty="0">
                <a:solidFill>
                  <a:schemeClr val="tx1"/>
                </a:solidFill>
              </a:rPr>
              <a:t>AL MUNTELUI</a:t>
            </a:r>
          </a:p>
          <a:p>
            <a:pPr algn="ctr"/>
            <a:endParaRPr lang="en-GB" dirty="0">
              <a:solidFill>
                <a:schemeClr val="tx1"/>
              </a:solidFill>
            </a:endParaRPr>
          </a:p>
        </p:txBody>
      </p:sp>
      <p:sp>
        <p:nvSpPr>
          <p:cNvPr id="8" name="Freeform 7"/>
          <p:cNvSpPr/>
          <p:nvPr/>
        </p:nvSpPr>
        <p:spPr>
          <a:xfrm>
            <a:off x="-83616" y="1528466"/>
            <a:ext cx="12384054" cy="3578536"/>
          </a:xfrm>
          <a:custGeom>
            <a:avLst/>
            <a:gdLst>
              <a:gd name="connsiteX0" fmla="*/ 169933 w 12356538"/>
              <a:gd name="connsiteY0" fmla="*/ 1578919 h 3578536"/>
              <a:gd name="connsiteX1" fmla="*/ 242761 w 12356538"/>
              <a:gd name="connsiteY1" fmla="*/ 1595103 h 3578536"/>
              <a:gd name="connsiteX2" fmla="*/ 267037 w 12356538"/>
              <a:gd name="connsiteY2" fmla="*/ 1611287 h 3578536"/>
              <a:gd name="connsiteX3" fmla="*/ 291314 w 12356538"/>
              <a:gd name="connsiteY3" fmla="*/ 1619379 h 3578536"/>
              <a:gd name="connsiteX4" fmla="*/ 339866 w 12356538"/>
              <a:gd name="connsiteY4" fmla="*/ 1651747 h 3578536"/>
              <a:gd name="connsiteX5" fmla="*/ 356050 w 12356538"/>
              <a:gd name="connsiteY5" fmla="*/ 1667932 h 3578536"/>
              <a:gd name="connsiteX6" fmla="*/ 404602 w 12356538"/>
              <a:gd name="connsiteY6" fmla="*/ 1692208 h 3578536"/>
              <a:gd name="connsiteX7" fmla="*/ 428878 w 12356538"/>
              <a:gd name="connsiteY7" fmla="*/ 1716484 h 3578536"/>
              <a:gd name="connsiteX8" fmla="*/ 445062 w 12356538"/>
              <a:gd name="connsiteY8" fmla="*/ 1740760 h 3578536"/>
              <a:gd name="connsiteX9" fmla="*/ 469338 w 12356538"/>
              <a:gd name="connsiteY9" fmla="*/ 1756944 h 3578536"/>
              <a:gd name="connsiteX10" fmla="*/ 509799 w 12356538"/>
              <a:gd name="connsiteY10" fmla="*/ 1797404 h 3578536"/>
              <a:gd name="connsiteX11" fmla="*/ 534075 w 12356538"/>
              <a:gd name="connsiteY11" fmla="*/ 1821680 h 3578536"/>
              <a:gd name="connsiteX12" fmla="*/ 558351 w 12356538"/>
              <a:gd name="connsiteY12" fmla="*/ 1845956 h 3578536"/>
              <a:gd name="connsiteX13" fmla="*/ 606903 w 12356538"/>
              <a:gd name="connsiteY13" fmla="*/ 1878324 h 3578536"/>
              <a:gd name="connsiteX14" fmla="*/ 623087 w 12356538"/>
              <a:gd name="connsiteY14" fmla="*/ 1894509 h 3578536"/>
              <a:gd name="connsiteX15" fmla="*/ 647363 w 12356538"/>
              <a:gd name="connsiteY15" fmla="*/ 1910693 h 3578536"/>
              <a:gd name="connsiteX16" fmla="*/ 695915 w 12356538"/>
              <a:gd name="connsiteY16" fmla="*/ 1959245 h 3578536"/>
              <a:gd name="connsiteX17" fmla="*/ 760652 w 12356538"/>
              <a:gd name="connsiteY17" fmla="*/ 2015889 h 3578536"/>
              <a:gd name="connsiteX18" fmla="*/ 776836 w 12356538"/>
              <a:gd name="connsiteY18" fmla="*/ 2040165 h 3578536"/>
              <a:gd name="connsiteX19" fmla="*/ 825388 w 12356538"/>
              <a:gd name="connsiteY19" fmla="*/ 2056349 h 3578536"/>
              <a:gd name="connsiteX20" fmla="*/ 849664 w 12356538"/>
              <a:gd name="connsiteY20" fmla="*/ 2064441 h 3578536"/>
              <a:gd name="connsiteX21" fmla="*/ 873940 w 12356538"/>
              <a:gd name="connsiteY21" fmla="*/ 2080625 h 3578536"/>
              <a:gd name="connsiteX22" fmla="*/ 1019597 w 12356538"/>
              <a:gd name="connsiteY22" fmla="*/ 2072533 h 3578536"/>
              <a:gd name="connsiteX23" fmla="*/ 1068149 w 12356538"/>
              <a:gd name="connsiteY23" fmla="*/ 2056349 h 3578536"/>
              <a:gd name="connsiteX24" fmla="*/ 1116701 w 12356538"/>
              <a:gd name="connsiteY24" fmla="*/ 2023981 h 3578536"/>
              <a:gd name="connsiteX25" fmla="*/ 1181437 w 12356538"/>
              <a:gd name="connsiteY25" fmla="*/ 1967337 h 3578536"/>
              <a:gd name="connsiteX26" fmla="*/ 1246174 w 12356538"/>
              <a:gd name="connsiteY26" fmla="*/ 1902601 h 3578536"/>
              <a:gd name="connsiteX27" fmla="*/ 1262358 w 12356538"/>
              <a:gd name="connsiteY27" fmla="*/ 1886416 h 3578536"/>
              <a:gd name="connsiteX28" fmla="*/ 1294726 w 12356538"/>
              <a:gd name="connsiteY28" fmla="*/ 1837864 h 3578536"/>
              <a:gd name="connsiteX29" fmla="*/ 1310910 w 12356538"/>
              <a:gd name="connsiteY29" fmla="*/ 1813588 h 3578536"/>
              <a:gd name="connsiteX30" fmla="*/ 1335186 w 12356538"/>
              <a:gd name="connsiteY30" fmla="*/ 1797404 h 3578536"/>
              <a:gd name="connsiteX31" fmla="*/ 1359462 w 12356538"/>
              <a:gd name="connsiteY31" fmla="*/ 1821680 h 3578536"/>
              <a:gd name="connsiteX32" fmla="*/ 1408014 w 12356538"/>
              <a:gd name="connsiteY32" fmla="*/ 1854048 h 3578536"/>
              <a:gd name="connsiteX33" fmla="*/ 1448475 w 12356538"/>
              <a:gd name="connsiteY33" fmla="*/ 1894509 h 3578536"/>
              <a:gd name="connsiteX34" fmla="*/ 1472751 w 12356538"/>
              <a:gd name="connsiteY34" fmla="*/ 1918785 h 3578536"/>
              <a:gd name="connsiteX35" fmla="*/ 1521303 w 12356538"/>
              <a:gd name="connsiteY35" fmla="*/ 1951153 h 3578536"/>
              <a:gd name="connsiteX36" fmla="*/ 1569855 w 12356538"/>
              <a:gd name="connsiteY36" fmla="*/ 1991613 h 3578536"/>
              <a:gd name="connsiteX37" fmla="*/ 1658868 w 12356538"/>
              <a:gd name="connsiteY37" fmla="*/ 1983521 h 3578536"/>
              <a:gd name="connsiteX38" fmla="*/ 1691236 w 12356538"/>
              <a:gd name="connsiteY38" fmla="*/ 1975429 h 3578536"/>
              <a:gd name="connsiteX39" fmla="*/ 1772156 w 12356538"/>
              <a:gd name="connsiteY39" fmla="*/ 1918785 h 3578536"/>
              <a:gd name="connsiteX40" fmla="*/ 1828800 w 12356538"/>
              <a:gd name="connsiteY40" fmla="*/ 1894509 h 3578536"/>
              <a:gd name="connsiteX41" fmla="*/ 1917813 w 12356538"/>
              <a:gd name="connsiteY41" fmla="*/ 1902601 h 3578536"/>
              <a:gd name="connsiteX42" fmla="*/ 1942089 w 12356538"/>
              <a:gd name="connsiteY42" fmla="*/ 1910693 h 3578536"/>
              <a:gd name="connsiteX43" fmla="*/ 1982549 w 12356538"/>
              <a:gd name="connsiteY43" fmla="*/ 1959245 h 3578536"/>
              <a:gd name="connsiteX44" fmla="*/ 2006825 w 12356538"/>
              <a:gd name="connsiteY44" fmla="*/ 1967337 h 3578536"/>
              <a:gd name="connsiteX45" fmla="*/ 2031101 w 12356538"/>
              <a:gd name="connsiteY45" fmla="*/ 1983521 h 3578536"/>
              <a:gd name="connsiteX46" fmla="*/ 2095837 w 12356538"/>
              <a:gd name="connsiteY46" fmla="*/ 1975429 h 3578536"/>
              <a:gd name="connsiteX47" fmla="*/ 2112022 w 12356538"/>
              <a:gd name="connsiteY47" fmla="*/ 1959245 h 3578536"/>
              <a:gd name="connsiteX48" fmla="*/ 2160574 w 12356538"/>
              <a:gd name="connsiteY48" fmla="*/ 1926877 h 3578536"/>
              <a:gd name="connsiteX49" fmla="*/ 2241494 w 12356538"/>
              <a:gd name="connsiteY49" fmla="*/ 1894509 h 3578536"/>
              <a:gd name="connsiteX50" fmla="*/ 2395243 w 12356538"/>
              <a:gd name="connsiteY50" fmla="*/ 1902601 h 3578536"/>
              <a:gd name="connsiteX51" fmla="*/ 2419519 w 12356538"/>
              <a:gd name="connsiteY51" fmla="*/ 1910693 h 3578536"/>
              <a:gd name="connsiteX52" fmla="*/ 2451887 w 12356538"/>
              <a:gd name="connsiteY52" fmla="*/ 1918785 h 3578536"/>
              <a:gd name="connsiteX53" fmla="*/ 2508531 w 12356538"/>
              <a:gd name="connsiteY53" fmla="*/ 1934969 h 3578536"/>
              <a:gd name="connsiteX54" fmla="*/ 2581360 w 12356538"/>
              <a:gd name="connsiteY54" fmla="*/ 1975429 h 3578536"/>
              <a:gd name="connsiteX55" fmla="*/ 2629912 w 12356538"/>
              <a:gd name="connsiteY55" fmla="*/ 2007797 h 3578536"/>
              <a:gd name="connsiteX56" fmla="*/ 2694648 w 12356538"/>
              <a:gd name="connsiteY56" fmla="*/ 2040165 h 3578536"/>
              <a:gd name="connsiteX57" fmla="*/ 2791753 w 12356538"/>
              <a:gd name="connsiteY57" fmla="*/ 2064441 h 3578536"/>
              <a:gd name="connsiteX58" fmla="*/ 3042606 w 12356538"/>
              <a:gd name="connsiteY58" fmla="*/ 2056349 h 3578536"/>
              <a:gd name="connsiteX59" fmla="*/ 3115434 w 12356538"/>
              <a:gd name="connsiteY59" fmla="*/ 2032073 h 3578536"/>
              <a:gd name="connsiteX60" fmla="*/ 3163986 w 12356538"/>
              <a:gd name="connsiteY60" fmla="*/ 2015889 h 3578536"/>
              <a:gd name="connsiteX61" fmla="*/ 3236814 w 12356538"/>
              <a:gd name="connsiteY61" fmla="*/ 1999705 h 3578536"/>
              <a:gd name="connsiteX62" fmla="*/ 3843717 w 12356538"/>
              <a:gd name="connsiteY62" fmla="*/ 2007797 h 3578536"/>
              <a:gd name="connsiteX63" fmla="*/ 3876085 w 12356538"/>
              <a:gd name="connsiteY63" fmla="*/ 2015889 h 3578536"/>
              <a:gd name="connsiteX64" fmla="*/ 3932729 w 12356538"/>
              <a:gd name="connsiteY64" fmla="*/ 2023981 h 3578536"/>
              <a:gd name="connsiteX65" fmla="*/ 3973190 w 12356538"/>
              <a:gd name="connsiteY65" fmla="*/ 2032073 h 3578536"/>
              <a:gd name="connsiteX66" fmla="*/ 4037926 w 12356538"/>
              <a:gd name="connsiteY66" fmla="*/ 2040165 h 3578536"/>
              <a:gd name="connsiteX67" fmla="*/ 4126938 w 12356538"/>
              <a:gd name="connsiteY67" fmla="*/ 2056349 h 3578536"/>
              <a:gd name="connsiteX68" fmla="*/ 4523448 w 12356538"/>
              <a:gd name="connsiteY68" fmla="*/ 2064441 h 3578536"/>
              <a:gd name="connsiteX69" fmla="*/ 4685289 w 12356538"/>
              <a:gd name="connsiteY69" fmla="*/ 2064441 h 3578536"/>
              <a:gd name="connsiteX70" fmla="*/ 4709565 w 12356538"/>
              <a:gd name="connsiteY70" fmla="*/ 2056349 h 3578536"/>
              <a:gd name="connsiteX71" fmla="*/ 4741933 w 12356538"/>
              <a:gd name="connsiteY71" fmla="*/ 2048257 h 3578536"/>
              <a:gd name="connsiteX72" fmla="*/ 4766209 w 12356538"/>
              <a:gd name="connsiteY72" fmla="*/ 2040165 h 3578536"/>
              <a:gd name="connsiteX73" fmla="*/ 4814761 w 12356538"/>
              <a:gd name="connsiteY73" fmla="*/ 2032073 h 3578536"/>
              <a:gd name="connsiteX74" fmla="*/ 4968510 w 12356538"/>
              <a:gd name="connsiteY74" fmla="*/ 2072533 h 3578536"/>
              <a:gd name="connsiteX75" fmla="*/ 4992786 w 12356538"/>
              <a:gd name="connsiteY75" fmla="*/ 2088717 h 3578536"/>
              <a:gd name="connsiteX76" fmla="*/ 5041338 w 12356538"/>
              <a:gd name="connsiteY76" fmla="*/ 2104901 h 3578536"/>
              <a:gd name="connsiteX77" fmla="*/ 5122259 w 12356538"/>
              <a:gd name="connsiteY77" fmla="*/ 2080625 h 3578536"/>
              <a:gd name="connsiteX78" fmla="*/ 5146535 w 12356538"/>
              <a:gd name="connsiteY78" fmla="*/ 2072533 h 3578536"/>
              <a:gd name="connsiteX79" fmla="*/ 5195087 w 12356538"/>
              <a:gd name="connsiteY79" fmla="*/ 2064441 h 3578536"/>
              <a:gd name="connsiteX80" fmla="*/ 5712977 w 12356538"/>
              <a:gd name="connsiteY80" fmla="*/ 2064441 h 3578536"/>
              <a:gd name="connsiteX81" fmla="*/ 5858634 w 12356538"/>
              <a:gd name="connsiteY81" fmla="*/ 2072533 h 3578536"/>
              <a:gd name="connsiteX82" fmla="*/ 5931462 w 12356538"/>
              <a:gd name="connsiteY82" fmla="*/ 2088717 h 3578536"/>
              <a:gd name="connsiteX83" fmla="*/ 5980014 w 12356538"/>
              <a:gd name="connsiteY83" fmla="*/ 2104901 h 3578536"/>
              <a:gd name="connsiteX84" fmla="*/ 6020475 w 12356538"/>
              <a:gd name="connsiteY84" fmla="*/ 2112993 h 3578536"/>
              <a:gd name="connsiteX85" fmla="*/ 6069027 w 12356538"/>
              <a:gd name="connsiteY85" fmla="*/ 2121086 h 3578536"/>
              <a:gd name="connsiteX86" fmla="*/ 6093303 w 12356538"/>
              <a:gd name="connsiteY86" fmla="*/ 2129178 h 3578536"/>
              <a:gd name="connsiteX87" fmla="*/ 6158039 w 12356538"/>
              <a:gd name="connsiteY87" fmla="*/ 2145362 h 3578536"/>
              <a:gd name="connsiteX88" fmla="*/ 6416984 w 12356538"/>
              <a:gd name="connsiteY88" fmla="*/ 2137270 h 3578536"/>
              <a:gd name="connsiteX89" fmla="*/ 6457445 w 12356538"/>
              <a:gd name="connsiteY89" fmla="*/ 2121086 h 3578536"/>
              <a:gd name="connsiteX90" fmla="*/ 6481721 w 12356538"/>
              <a:gd name="connsiteY90" fmla="*/ 2112993 h 3578536"/>
              <a:gd name="connsiteX91" fmla="*/ 6546457 w 12356538"/>
              <a:gd name="connsiteY91" fmla="*/ 2080625 h 3578536"/>
              <a:gd name="connsiteX92" fmla="*/ 6667837 w 12356538"/>
              <a:gd name="connsiteY92" fmla="*/ 2064441 h 3578536"/>
              <a:gd name="connsiteX93" fmla="*/ 6756850 w 12356538"/>
              <a:gd name="connsiteY93" fmla="*/ 2048257 h 3578536"/>
              <a:gd name="connsiteX94" fmla="*/ 6805402 w 12356538"/>
              <a:gd name="connsiteY94" fmla="*/ 2040165 h 3578536"/>
              <a:gd name="connsiteX95" fmla="*/ 6967243 w 12356538"/>
              <a:gd name="connsiteY95" fmla="*/ 2048257 h 3578536"/>
              <a:gd name="connsiteX96" fmla="*/ 6991519 w 12356538"/>
              <a:gd name="connsiteY96" fmla="*/ 2064441 h 3578536"/>
              <a:gd name="connsiteX97" fmla="*/ 7031979 w 12356538"/>
              <a:gd name="connsiteY97" fmla="*/ 2080625 h 3578536"/>
              <a:gd name="connsiteX98" fmla="*/ 7064347 w 12356538"/>
              <a:gd name="connsiteY98" fmla="*/ 2096809 h 3578536"/>
              <a:gd name="connsiteX99" fmla="*/ 7088623 w 12356538"/>
              <a:gd name="connsiteY99" fmla="*/ 2104901 h 3578536"/>
              <a:gd name="connsiteX100" fmla="*/ 7120991 w 12356538"/>
              <a:gd name="connsiteY100" fmla="*/ 2121086 h 3578536"/>
              <a:gd name="connsiteX101" fmla="*/ 7153360 w 12356538"/>
              <a:gd name="connsiteY101" fmla="*/ 2129178 h 3578536"/>
              <a:gd name="connsiteX102" fmla="*/ 7201912 w 12356538"/>
              <a:gd name="connsiteY102" fmla="*/ 2145362 h 3578536"/>
              <a:gd name="connsiteX103" fmla="*/ 7323292 w 12356538"/>
              <a:gd name="connsiteY103" fmla="*/ 2137270 h 3578536"/>
              <a:gd name="connsiteX104" fmla="*/ 7347568 w 12356538"/>
              <a:gd name="connsiteY104" fmla="*/ 2129178 h 3578536"/>
              <a:gd name="connsiteX105" fmla="*/ 7388029 w 12356538"/>
              <a:gd name="connsiteY105" fmla="*/ 2121086 h 3578536"/>
              <a:gd name="connsiteX106" fmla="*/ 7444673 w 12356538"/>
              <a:gd name="connsiteY106" fmla="*/ 2104901 h 3578536"/>
              <a:gd name="connsiteX107" fmla="*/ 7541777 w 12356538"/>
              <a:gd name="connsiteY107" fmla="*/ 2112993 h 3578536"/>
              <a:gd name="connsiteX108" fmla="*/ 7590329 w 12356538"/>
              <a:gd name="connsiteY108" fmla="*/ 2137270 h 3578536"/>
              <a:gd name="connsiteX109" fmla="*/ 7614606 w 12356538"/>
              <a:gd name="connsiteY109" fmla="*/ 2145362 h 3578536"/>
              <a:gd name="connsiteX110" fmla="*/ 7655066 w 12356538"/>
              <a:gd name="connsiteY110" fmla="*/ 2161546 h 3578536"/>
              <a:gd name="connsiteX111" fmla="*/ 7719802 w 12356538"/>
              <a:gd name="connsiteY111" fmla="*/ 2177730 h 3578536"/>
              <a:gd name="connsiteX112" fmla="*/ 7784538 w 12356538"/>
              <a:gd name="connsiteY112" fmla="*/ 2193914 h 3578536"/>
              <a:gd name="connsiteX113" fmla="*/ 7857367 w 12356538"/>
              <a:gd name="connsiteY113" fmla="*/ 2210098 h 3578536"/>
              <a:gd name="connsiteX114" fmla="*/ 7905919 w 12356538"/>
              <a:gd name="connsiteY114" fmla="*/ 2218190 h 3578536"/>
              <a:gd name="connsiteX115" fmla="*/ 7970655 w 12356538"/>
              <a:gd name="connsiteY115" fmla="*/ 2234374 h 3578536"/>
              <a:gd name="connsiteX116" fmla="*/ 8116312 w 12356538"/>
              <a:gd name="connsiteY116" fmla="*/ 2226282 h 3578536"/>
              <a:gd name="connsiteX117" fmla="*/ 8181048 w 12356538"/>
              <a:gd name="connsiteY117" fmla="*/ 2210098 h 3578536"/>
              <a:gd name="connsiteX118" fmla="*/ 8205324 w 12356538"/>
              <a:gd name="connsiteY118" fmla="*/ 2193914 h 3578536"/>
              <a:gd name="connsiteX119" fmla="*/ 8294337 w 12356538"/>
              <a:gd name="connsiteY119" fmla="*/ 2161546 h 3578536"/>
              <a:gd name="connsiteX120" fmla="*/ 8334797 w 12356538"/>
              <a:gd name="connsiteY120" fmla="*/ 2145362 h 3578536"/>
              <a:gd name="connsiteX121" fmla="*/ 8407625 w 12356538"/>
              <a:gd name="connsiteY121" fmla="*/ 2121086 h 3578536"/>
              <a:gd name="connsiteX122" fmla="*/ 8456177 w 12356538"/>
              <a:gd name="connsiteY122" fmla="*/ 2096809 h 3578536"/>
              <a:gd name="connsiteX123" fmla="*/ 8520914 w 12356538"/>
              <a:gd name="connsiteY123" fmla="*/ 2064441 h 3578536"/>
              <a:gd name="connsiteX124" fmla="*/ 8569466 w 12356538"/>
              <a:gd name="connsiteY124" fmla="*/ 2023981 h 3578536"/>
              <a:gd name="connsiteX125" fmla="*/ 8626110 w 12356538"/>
              <a:gd name="connsiteY125" fmla="*/ 2032073 h 3578536"/>
              <a:gd name="connsiteX126" fmla="*/ 8650386 w 12356538"/>
              <a:gd name="connsiteY126" fmla="*/ 2048257 h 3578536"/>
              <a:gd name="connsiteX127" fmla="*/ 8690846 w 12356538"/>
              <a:gd name="connsiteY127" fmla="*/ 2088717 h 3578536"/>
              <a:gd name="connsiteX128" fmla="*/ 8707030 w 12356538"/>
              <a:gd name="connsiteY128" fmla="*/ 2112993 h 3578536"/>
              <a:gd name="connsiteX129" fmla="*/ 8779859 w 12356538"/>
              <a:gd name="connsiteY129" fmla="*/ 2072533 h 3578536"/>
              <a:gd name="connsiteX130" fmla="*/ 8820319 w 12356538"/>
              <a:gd name="connsiteY130" fmla="*/ 2023981 h 3578536"/>
              <a:gd name="connsiteX131" fmla="*/ 8828411 w 12356538"/>
              <a:gd name="connsiteY131" fmla="*/ 1983521 h 3578536"/>
              <a:gd name="connsiteX132" fmla="*/ 8852687 w 12356538"/>
              <a:gd name="connsiteY132" fmla="*/ 1951153 h 3578536"/>
              <a:gd name="connsiteX133" fmla="*/ 8901239 w 12356538"/>
              <a:gd name="connsiteY133" fmla="*/ 1902601 h 3578536"/>
              <a:gd name="connsiteX134" fmla="*/ 8941699 w 12356538"/>
              <a:gd name="connsiteY134" fmla="*/ 1870232 h 3578536"/>
              <a:gd name="connsiteX135" fmla="*/ 8965976 w 12356538"/>
              <a:gd name="connsiteY135" fmla="*/ 1862140 h 3578536"/>
              <a:gd name="connsiteX136" fmla="*/ 9006436 w 12356538"/>
              <a:gd name="connsiteY136" fmla="*/ 1870232 h 3578536"/>
              <a:gd name="connsiteX137" fmla="*/ 9038804 w 12356538"/>
              <a:gd name="connsiteY137" fmla="*/ 1870232 h 3578536"/>
              <a:gd name="connsiteX138" fmla="*/ 9046896 w 12356538"/>
              <a:gd name="connsiteY138" fmla="*/ 1805496 h 3578536"/>
              <a:gd name="connsiteX139" fmla="*/ 9079264 w 12356538"/>
              <a:gd name="connsiteY139" fmla="*/ 1829772 h 3578536"/>
              <a:gd name="connsiteX140" fmla="*/ 9103540 w 12356538"/>
              <a:gd name="connsiteY140" fmla="*/ 1845956 h 3578536"/>
              <a:gd name="connsiteX141" fmla="*/ 9135908 w 12356538"/>
              <a:gd name="connsiteY141" fmla="*/ 1894509 h 3578536"/>
              <a:gd name="connsiteX142" fmla="*/ 9152092 w 12356538"/>
              <a:gd name="connsiteY142" fmla="*/ 1918785 h 3578536"/>
              <a:gd name="connsiteX143" fmla="*/ 9192553 w 12356538"/>
              <a:gd name="connsiteY143" fmla="*/ 1959245 h 3578536"/>
              <a:gd name="connsiteX144" fmla="*/ 9241105 w 12356538"/>
              <a:gd name="connsiteY144" fmla="*/ 2007797 h 3578536"/>
              <a:gd name="connsiteX145" fmla="*/ 9265381 w 12356538"/>
              <a:gd name="connsiteY145" fmla="*/ 2032073 h 3578536"/>
              <a:gd name="connsiteX146" fmla="*/ 9346301 w 12356538"/>
              <a:gd name="connsiteY146" fmla="*/ 2056349 h 3578536"/>
              <a:gd name="connsiteX147" fmla="*/ 9483866 w 12356538"/>
              <a:gd name="connsiteY147" fmla="*/ 2048257 h 3578536"/>
              <a:gd name="connsiteX148" fmla="*/ 9532418 w 12356538"/>
              <a:gd name="connsiteY148" fmla="*/ 2032073 h 3578536"/>
              <a:gd name="connsiteX149" fmla="*/ 9597154 w 12356538"/>
              <a:gd name="connsiteY149" fmla="*/ 2015889 h 3578536"/>
              <a:gd name="connsiteX150" fmla="*/ 9621430 w 12356538"/>
              <a:gd name="connsiteY150" fmla="*/ 1999705 h 3578536"/>
              <a:gd name="connsiteX151" fmla="*/ 9678075 w 12356538"/>
              <a:gd name="connsiteY151" fmla="*/ 1983521 h 3578536"/>
              <a:gd name="connsiteX152" fmla="*/ 9750903 w 12356538"/>
              <a:gd name="connsiteY152" fmla="*/ 1959245 h 3578536"/>
              <a:gd name="connsiteX153" fmla="*/ 9864191 w 12356538"/>
              <a:gd name="connsiteY153" fmla="*/ 1934969 h 3578536"/>
              <a:gd name="connsiteX154" fmla="*/ 10026032 w 12356538"/>
              <a:gd name="connsiteY154" fmla="*/ 1943061 h 3578536"/>
              <a:gd name="connsiteX155" fmla="*/ 10066492 w 12356538"/>
              <a:gd name="connsiteY155" fmla="*/ 1959245 h 3578536"/>
              <a:gd name="connsiteX156" fmla="*/ 10106953 w 12356538"/>
              <a:gd name="connsiteY156" fmla="*/ 1983521 h 3578536"/>
              <a:gd name="connsiteX157" fmla="*/ 10131229 w 12356538"/>
              <a:gd name="connsiteY157" fmla="*/ 1999705 h 3578536"/>
              <a:gd name="connsiteX158" fmla="*/ 10155505 w 12356538"/>
              <a:gd name="connsiteY158" fmla="*/ 2007797 h 3578536"/>
              <a:gd name="connsiteX159" fmla="*/ 10212149 w 12356538"/>
              <a:gd name="connsiteY159" fmla="*/ 2048257 h 3578536"/>
              <a:gd name="connsiteX160" fmla="*/ 10260701 w 12356538"/>
              <a:gd name="connsiteY160" fmla="*/ 2064441 h 3578536"/>
              <a:gd name="connsiteX161" fmla="*/ 10317345 w 12356538"/>
              <a:gd name="connsiteY161" fmla="*/ 2096809 h 3578536"/>
              <a:gd name="connsiteX162" fmla="*/ 10454910 w 12356538"/>
              <a:gd name="connsiteY162" fmla="*/ 2080625 h 3578536"/>
              <a:gd name="connsiteX163" fmla="*/ 10519646 w 12356538"/>
              <a:gd name="connsiteY163" fmla="*/ 2056349 h 3578536"/>
              <a:gd name="connsiteX164" fmla="*/ 10543922 w 12356538"/>
              <a:gd name="connsiteY164" fmla="*/ 2040165 h 3578536"/>
              <a:gd name="connsiteX165" fmla="*/ 10616751 w 12356538"/>
              <a:gd name="connsiteY165" fmla="*/ 2015889 h 3578536"/>
              <a:gd name="connsiteX166" fmla="*/ 10657211 w 12356538"/>
              <a:gd name="connsiteY166" fmla="*/ 1999705 h 3578536"/>
              <a:gd name="connsiteX167" fmla="*/ 10794776 w 12356538"/>
              <a:gd name="connsiteY167" fmla="*/ 1983521 h 3578536"/>
              <a:gd name="connsiteX168" fmla="*/ 10980892 w 12356538"/>
              <a:gd name="connsiteY168" fmla="*/ 1967337 h 3578536"/>
              <a:gd name="connsiteX169" fmla="*/ 11037537 w 12356538"/>
              <a:gd name="connsiteY169" fmla="*/ 1975429 h 3578536"/>
              <a:gd name="connsiteX170" fmla="*/ 11061813 w 12356538"/>
              <a:gd name="connsiteY170" fmla="*/ 1991613 h 3578536"/>
              <a:gd name="connsiteX171" fmla="*/ 11086089 w 12356538"/>
              <a:gd name="connsiteY171" fmla="*/ 1999705 h 3578536"/>
              <a:gd name="connsiteX172" fmla="*/ 11110365 w 12356538"/>
              <a:gd name="connsiteY172" fmla="*/ 2015889 h 3578536"/>
              <a:gd name="connsiteX173" fmla="*/ 11158917 w 12356538"/>
              <a:gd name="connsiteY173" fmla="*/ 2032073 h 3578536"/>
              <a:gd name="connsiteX174" fmla="*/ 11231745 w 12356538"/>
              <a:gd name="connsiteY174" fmla="*/ 1991613 h 3578536"/>
              <a:gd name="connsiteX175" fmla="*/ 11256022 w 12356538"/>
              <a:gd name="connsiteY175" fmla="*/ 1975429 h 3578536"/>
              <a:gd name="connsiteX176" fmla="*/ 11280298 w 12356538"/>
              <a:gd name="connsiteY176" fmla="*/ 1951153 h 3578536"/>
              <a:gd name="connsiteX177" fmla="*/ 11353126 w 12356538"/>
              <a:gd name="connsiteY177" fmla="*/ 1902601 h 3578536"/>
              <a:gd name="connsiteX178" fmla="*/ 11369310 w 12356538"/>
              <a:gd name="connsiteY178" fmla="*/ 1886416 h 3578536"/>
              <a:gd name="connsiteX179" fmla="*/ 11393586 w 12356538"/>
              <a:gd name="connsiteY179" fmla="*/ 1870232 h 3578536"/>
              <a:gd name="connsiteX180" fmla="*/ 11466414 w 12356538"/>
              <a:gd name="connsiteY180" fmla="*/ 1821680 h 3578536"/>
              <a:gd name="connsiteX181" fmla="*/ 11498783 w 12356538"/>
              <a:gd name="connsiteY181" fmla="*/ 1773128 h 3578536"/>
              <a:gd name="connsiteX182" fmla="*/ 11555427 w 12356538"/>
              <a:gd name="connsiteY182" fmla="*/ 1700300 h 3578536"/>
              <a:gd name="connsiteX183" fmla="*/ 11587795 w 12356538"/>
              <a:gd name="connsiteY183" fmla="*/ 1643655 h 3578536"/>
              <a:gd name="connsiteX184" fmla="*/ 11603979 w 12356538"/>
              <a:gd name="connsiteY184" fmla="*/ 1587011 h 3578536"/>
              <a:gd name="connsiteX185" fmla="*/ 11620163 w 12356538"/>
              <a:gd name="connsiteY185" fmla="*/ 1538459 h 3578536"/>
              <a:gd name="connsiteX186" fmla="*/ 11628255 w 12356538"/>
              <a:gd name="connsiteY186" fmla="*/ 1514183 h 3578536"/>
              <a:gd name="connsiteX187" fmla="*/ 11660623 w 12356538"/>
              <a:gd name="connsiteY187" fmla="*/ 1441355 h 3578536"/>
              <a:gd name="connsiteX188" fmla="*/ 11668715 w 12356538"/>
              <a:gd name="connsiteY188" fmla="*/ 1408986 h 3578536"/>
              <a:gd name="connsiteX189" fmla="*/ 11676807 w 12356538"/>
              <a:gd name="connsiteY189" fmla="*/ 1384710 h 3578536"/>
              <a:gd name="connsiteX190" fmla="*/ 11684899 w 12356538"/>
              <a:gd name="connsiteY190" fmla="*/ 1336158 h 3578536"/>
              <a:gd name="connsiteX191" fmla="*/ 11692991 w 12356538"/>
              <a:gd name="connsiteY191" fmla="*/ 1279514 h 3578536"/>
              <a:gd name="connsiteX192" fmla="*/ 11709176 w 12356538"/>
              <a:gd name="connsiteY192" fmla="*/ 1230962 h 3578536"/>
              <a:gd name="connsiteX193" fmla="*/ 11717268 w 12356538"/>
              <a:gd name="connsiteY193" fmla="*/ 1198593 h 3578536"/>
              <a:gd name="connsiteX194" fmla="*/ 11733452 w 12356538"/>
              <a:gd name="connsiteY194" fmla="*/ 1150041 h 3578536"/>
              <a:gd name="connsiteX195" fmla="*/ 11741544 w 12356538"/>
              <a:gd name="connsiteY195" fmla="*/ 1125765 h 3578536"/>
              <a:gd name="connsiteX196" fmla="*/ 11749636 w 12356538"/>
              <a:gd name="connsiteY196" fmla="*/ 1093397 h 3578536"/>
              <a:gd name="connsiteX197" fmla="*/ 11757728 w 12356538"/>
              <a:gd name="connsiteY197" fmla="*/ 972016 h 3578536"/>
              <a:gd name="connsiteX198" fmla="*/ 11765820 w 12356538"/>
              <a:gd name="connsiteY198" fmla="*/ 947740 h 3578536"/>
              <a:gd name="connsiteX199" fmla="*/ 11773912 w 12356538"/>
              <a:gd name="connsiteY199" fmla="*/ 915372 h 3578536"/>
              <a:gd name="connsiteX200" fmla="*/ 11782004 w 12356538"/>
              <a:gd name="connsiteY200" fmla="*/ 850636 h 3578536"/>
              <a:gd name="connsiteX201" fmla="*/ 11790096 w 12356538"/>
              <a:gd name="connsiteY201" fmla="*/ 664519 h 3578536"/>
              <a:gd name="connsiteX202" fmla="*/ 11814372 w 12356538"/>
              <a:gd name="connsiteY202" fmla="*/ 607875 h 3578536"/>
              <a:gd name="connsiteX203" fmla="*/ 11846740 w 12356538"/>
              <a:gd name="connsiteY203" fmla="*/ 559323 h 3578536"/>
              <a:gd name="connsiteX204" fmla="*/ 11854832 w 12356538"/>
              <a:gd name="connsiteY204" fmla="*/ 526955 h 3578536"/>
              <a:gd name="connsiteX205" fmla="*/ 11879108 w 12356538"/>
              <a:gd name="connsiteY205" fmla="*/ 470310 h 3578536"/>
              <a:gd name="connsiteX206" fmla="*/ 11895292 w 12356538"/>
              <a:gd name="connsiteY206" fmla="*/ 446034 h 3578536"/>
              <a:gd name="connsiteX207" fmla="*/ 11919568 w 12356538"/>
              <a:gd name="connsiteY207" fmla="*/ 421758 h 3578536"/>
              <a:gd name="connsiteX208" fmla="*/ 11927660 w 12356538"/>
              <a:gd name="connsiteY208" fmla="*/ 397482 h 3578536"/>
              <a:gd name="connsiteX209" fmla="*/ 11960029 w 12356538"/>
              <a:gd name="connsiteY209" fmla="*/ 340838 h 3578536"/>
              <a:gd name="connsiteX210" fmla="*/ 11976213 w 12356538"/>
              <a:gd name="connsiteY210" fmla="*/ 284193 h 3578536"/>
              <a:gd name="connsiteX211" fmla="*/ 12008581 w 12356538"/>
              <a:gd name="connsiteY211" fmla="*/ 219457 h 3578536"/>
              <a:gd name="connsiteX212" fmla="*/ 12032857 w 12356538"/>
              <a:gd name="connsiteY212" fmla="*/ 138537 h 3578536"/>
              <a:gd name="connsiteX213" fmla="*/ 12049041 w 12356538"/>
              <a:gd name="connsiteY213" fmla="*/ 106169 h 3578536"/>
              <a:gd name="connsiteX214" fmla="*/ 12081409 w 12356538"/>
              <a:gd name="connsiteY214" fmla="*/ 33340 h 3578536"/>
              <a:gd name="connsiteX215" fmla="*/ 12089501 w 12356538"/>
              <a:gd name="connsiteY215" fmla="*/ 972 h 3578536"/>
              <a:gd name="connsiteX216" fmla="*/ 12129961 w 12356538"/>
              <a:gd name="connsiteY216" fmla="*/ 17156 h 3578536"/>
              <a:gd name="connsiteX217" fmla="*/ 12186606 w 12356538"/>
              <a:gd name="connsiteY217" fmla="*/ 81893 h 3578536"/>
              <a:gd name="connsiteX218" fmla="*/ 12218974 w 12356538"/>
              <a:gd name="connsiteY218" fmla="*/ 138537 h 3578536"/>
              <a:gd name="connsiteX219" fmla="*/ 12235158 w 12356538"/>
              <a:gd name="connsiteY219" fmla="*/ 162813 h 3578536"/>
              <a:gd name="connsiteX220" fmla="*/ 12259434 w 12356538"/>
              <a:gd name="connsiteY220" fmla="*/ 195181 h 3578536"/>
              <a:gd name="connsiteX221" fmla="*/ 12275618 w 12356538"/>
              <a:gd name="connsiteY221" fmla="*/ 219457 h 3578536"/>
              <a:gd name="connsiteX222" fmla="*/ 12316078 w 12356538"/>
              <a:gd name="connsiteY222" fmla="*/ 276101 h 3578536"/>
              <a:gd name="connsiteX223" fmla="*/ 12340354 w 12356538"/>
              <a:gd name="connsiteY223" fmla="*/ 348930 h 3578536"/>
              <a:gd name="connsiteX224" fmla="*/ 12348446 w 12356538"/>
              <a:gd name="connsiteY224" fmla="*/ 373206 h 3578536"/>
              <a:gd name="connsiteX225" fmla="*/ 12356538 w 12356538"/>
              <a:gd name="connsiteY225" fmla="*/ 397482 h 3578536"/>
              <a:gd name="connsiteX226" fmla="*/ 12348446 w 12356538"/>
              <a:gd name="connsiteY226" fmla="*/ 421758 h 3578536"/>
              <a:gd name="connsiteX227" fmla="*/ 12332262 w 12356538"/>
              <a:gd name="connsiteY227" fmla="*/ 446034 h 3578536"/>
              <a:gd name="connsiteX228" fmla="*/ 12316078 w 12356538"/>
              <a:gd name="connsiteY228" fmla="*/ 939648 h 3578536"/>
              <a:gd name="connsiteX229" fmla="*/ 12307986 w 12356538"/>
              <a:gd name="connsiteY229" fmla="*/ 980109 h 3578536"/>
              <a:gd name="connsiteX230" fmla="*/ 12291802 w 12356538"/>
              <a:gd name="connsiteY230" fmla="*/ 1214778 h 3578536"/>
              <a:gd name="connsiteX231" fmla="*/ 12283710 w 12356538"/>
              <a:gd name="connsiteY231" fmla="*/ 1247146 h 3578536"/>
              <a:gd name="connsiteX232" fmla="*/ 12291802 w 12356538"/>
              <a:gd name="connsiteY232" fmla="*/ 1562735 h 3578536"/>
              <a:gd name="connsiteX233" fmla="*/ 12307986 w 12356538"/>
              <a:gd name="connsiteY233" fmla="*/ 1627471 h 3578536"/>
              <a:gd name="connsiteX234" fmla="*/ 12316078 w 12356538"/>
              <a:gd name="connsiteY234" fmla="*/ 1659840 h 3578536"/>
              <a:gd name="connsiteX235" fmla="*/ 12332262 w 12356538"/>
              <a:gd name="connsiteY235" fmla="*/ 1708392 h 3578536"/>
              <a:gd name="connsiteX236" fmla="*/ 12340354 w 12356538"/>
              <a:gd name="connsiteY236" fmla="*/ 1789312 h 3578536"/>
              <a:gd name="connsiteX237" fmla="*/ 12356538 w 12356538"/>
              <a:gd name="connsiteY237" fmla="*/ 1862140 h 3578536"/>
              <a:gd name="connsiteX238" fmla="*/ 12340354 w 12356538"/>
              <a:gd name="connsiteY238" fmla="*/ 2193914 h 3578536"/>
              <a:gd name="connsiteX239" fmla="*/ 12332262 w 12356538"/>
              <a:gd name="connsiteY239" fmla="*/ 2218190 h 3578536"/>
              <a:gd name="connsiteX240" fmla="*/ 12316078 w 12356538"/>
              <a:gd name="connsiteY240" fmla="*/ 2299110 h 3578536"/>
              <a:gd name="connsiteX241" fmla="*/ 12291802 w 12356538"/>
              <a:gd name="connsiteY241" fmla="*/ 2371939 h 3578536"/>
              <a:gd name="connsiteX242" fmla="*/ 12283710 w 12356538"/>
              <a:gd name="connsiteY242" fmla="*/ 2396215 h 3578536"/>
              <a:gd name="connsiteX243" fmla="*/ 12275618 w 12356538"/>
              <a:gd name="connsiteY243" fmla="*/ 2420491 h 3578536"/>
              <a:gd name="connsiteX244" fmla="*/ 12259434 w 12356538"/>
              <a:gd name="connsiteY244" fmla="*/ 2452859 h 3578536"/>
              <a:gd name="connsiteX245" fmla="*/ 12243250 w 12356538"/>
              <a:gd name="connsiteY245" fmla="*/ 2501411 h 3578536"/>
              <a:gd name="connsiteX246" fmla="*/ 12235158 w 12356538"/>
              <a:gd name="connsiteY246" fmla="*/ 2525687 h 3578536"/>
              <a:gd name="connsiteX247" fmla="*/ 12227066 w 12356538"/>
              <a:gd name="connsiteY247" fmla="*/ 2574240 h 3578536"/>
              <a:gd name="connsiteX248" fmla="*/ 12210882 w 12356538"/>
              <a:gd name="connsiteY248" fmla="*/ 2614700 h 3578536"/>
              <a:gd name="connsiteX249" fmla="*/ 12194698 w 12356538"/>
              <a:gd name="connsiteY249" fmla="*/ 2663252 h 3578536"/>
              <a:gd name="connsiteX250" fmla="*/ 12178514 w 12356538"/>
              <a:gd name="connsiteY250" fmla="*/ 2695620 h 3578536"/>
              <a:gd name="connsiteX251" fmla="*/ 12170422 w 12356538"/>
              <a:gd name="connsiteY251" fmla="*/ 2719896 h 3578536"/>
              <a:gd name="connsiteX252" fmla="*/ 12154237 w 12356538"/>
              <a:gd name="connsiteY252" fmla="*/ 2760356 h 3578536"/>
              <a:gd name="connsiteX253" fmla="*/ 12146145 w 12356538"/>
              <a:gd name="connsiteY253" fmla="*/ 2784632 h 3578536"/>
              <a:gd name="connsiteX254" fmla="*/ 12129961 w 12356538"/>
              <a:gd name="connsiteY254" fmla="*/ 2865553 h 3578536"/>
              <a:gd name="connsiteX255" fmla="*/ 12113777 w 12356538"/>
              <a:gd name="connsiteY255" fmla="*/ 2906013 h 3578536"/>
              <a:gd name="connsiteX256" fmla="*/ 12105685 w 12356538"/>
              <a:gd name="connsiteY256" fmla="*/ 2954565 h 3578536"/>
              <a:gd name="connsiteX257" fmla="*/ 12081409 w 12356538"/>
              <a:gd name="connsiteY257" fmla="*/ 3011209 h 3578536"/>
              <a:gd name="connsiteX258" fmla="*/ 12073317 w 12356538"/>
              <a:gd name="connsiteY258" fmla="*/ 3035486 h 3578536"/>
              <a:gd name="connsiteX259" fmla="*/ 12065225 w 12356538"/>
              <a:gd name="connsiteY259" fmla="*/ 3156866 h 3578536"/>
              <a:gd name="connsiteX260" fmla="*/ 12016673 w 12356538"/>
              <a:gd name="connsiteY260" fmla="*/ 3140682 h 3578536"/>
              <a:gd name="connsiteX261" fmla="*/ 11879108 w 12356538"/>
              <a:gd name="connsiteY261" fmla="*/ 3148774 h 3578536"/>
              <a:gd name="connsiteX262" fmla="*/ 11854832 w 12356538"/>
              <a:gd name="connsiteY262" fmla="*/ 3156866 h 3578536"/>
              <a:gd name="connsiteX263" fmla="*/ 11790096 w 12356538"/>
              <a:gd name="connsiteY263" fmla="*/ 3173050 h 3578536"/>
              <a:gd name="connsiteX264" fmla="*/ 11749636 w 12356538"/>
              <a:gd name="connsiteY264" fmla="*/ 3181142 h 3578536"/>
              <a:gd name="connsiteX265" fmla="*/ 11684899 w 12356538"/>
              <a:gd name="connsiteY265" fmla="*/ 3189234 h 3578536"/>
              <a:gd name="connsiteX266" fmla="*/ 11628255 w 12356538"/>
              <a:gd name="connsiteY266" fmla="*/ 3197326 h 3578536"/>
              <a:gd name="connsiteX267" fmla="*/ 11539243 w 12356538"/>
              <a:gd name="connsiteY267" fmla="*/ 3229694 h 3578536"/>
              <a:gd name="connsiteX268" fmla="*/ 11377402 w 12356538"/>
              <a:gd name="connsiteY268" fmla="*/ 3253970 h 3578536"/>
              <a:gd name="connsiteX269" fmla="*/ 11304574 w 12356538"/>
              <a:gd name="connsiteY269" fmla="*/ 3262063 h 3578536"/>
              <a:gd name="connsiteX270" fmla="*/ 11215561 w 12356538"/>
              <a:gd name="connsiteY270" fmla="*/ 3270155 h 3578536"/>
              <a:gd name="connsiteX271" fmla="*/ 11118457 w 12356538"/>
              <a:gd name="connsiteY271" fmla="*/ 3286339 h 3578536"/>
              <a:gd name="connsiteX272" fmla="*/ 10689579 w 12356538"/>
              <a:gd name="connsiteY272" fmla="*/ 3302523 h 3578536"/>
              <a:gd name="connsiteX273" fmla="*/ 10373990 w 12356538"/>
              <a:gd name="connsiteY273" fmla="*/ 3326799 h 3578536"/>
              <a:gd name="connsiteX274" fmla="*/ 10123137 w 12356538"/>
              <a:gd name="connsiteY274" fmla="*/ 3359167 h 3578536"/>
              <a:gd name="connsiteX275" fmla="*/ 9993664 w 12356538"/>
              <a:gd name="connsiteY275" fmla="*/ 3375351 h 3578536"/>
              <a:gd name="connsiteX276" fmla="*/ 9872283 w 12356538"/>
              <a:gd name="connsiteY276" fmla="*/ 3383443 h 3578536"/>
              <a:gd name="connsiteX277" fmla="*/ 9661891 w 12356538"/>
              <a:gd name="connsiteY277" fmla="*/ 3407719 h 3578536"/>
              <a:gd name="connsiteX278" fmla="*/ 9257289 w 12356538"/>
              <a:gd name="connsiteY278" fmla="*/ 3391535 h 3578536"/>
              <a:gd name="connsiteX279" fmla="*/ 9063080 w 12356538"/>
              <a:gd name="connsiteY279" fmla="*/ 3375351 h 3578536"/>
              <a:gd name="connsiteX280" fmla="*/ 8868871 w 12356538"/>
              <a:gd name="connsiteY280" fmla="*/ 3359167 h 3578536"/>
              <a:gd name="connsiteX281" fmla="*/ 8399533 w 12356538"/>
              <a:gd name="connsiteY281" fmla="*/ 3375351 h 3578536"/>
              <a:gd name="connsiteX282" fmla="*/ 8302429 w 12356538"/>
              <a:gd name="connsiteY282" fmla="*/ 3383443 h 3578536"/>
              <a:gd name="connsiteX283" fmla="*/ 7824999 w 12356538"/>
              <a:gd name="connsiteY283" fmla="*/ 3375351 h 3578536"/>
              <a:gd name="connsiteX284" fmla="*/ 7744078 w 12356538"/>
              <a:gd name="connsiteY284" fmla="*/ 3359167 h 3578536"/>
              <a:gd name="connsiteX285" fmla="*/ 7663158 w 12356538"/>
              <a:gd name="connsiteY285" fmla="*/ 3351075 h 3578536"/>
              <a:gd name="connsiteX286" fmla="*/ 7185728 w 12356538"/>
              <a:gd name="connsiteY286" fmla="*/ 3342983 h 3578536"/>
              <a:gd name="connsiteX287" fmla="*/ 6805402 w 12356538"/>
              <a:gd name="connsiteY287" fmla="*/ 3351075 h 3578536"/>
              <a:gd name="connsiteX288" fmla="*/ 6732574 w 12356538"/>
              <a:gd name="connsiteY288" fmla="*/ 3359167 h 3578536"/>
              <a:gd name="connsiteX289" fmla="*/ 6562641 w 12356538"/>
              <a:gd name="connsiteY289" fmla="*/ 3383443 h 3578536"/>
              <a:gd name="connsiteX290" fmla="*/ 6497905 w 12356538"/>
              <a:gd name="connsiteY290" fmla="*/ 3391535 h 3578536"/>
              <a:gd name="connsiteX291" fmla="*/ 6190407 w 12356538"/>
              <a:gd name="connsiteY291" fmla="*/ 3399627 h 3578536"/>
              <a:gd name="connsiteX292" fmla="*/ 5963830 w 12356538"/>
              <a:gd name="connsiteY292" fmla="*/ 3415811 h 3578536"/>
              <a:gd name="connsiteX293" fmla="*/ 5907186 w 12356538"/>
              <a:gd name="connsiteY293" fmla="*/ 3423903 h 3578536"/>
              <a:gd name="connsiteX294" fmla="*/ 5712977 w 12356538"/>
              <a:gd name="connsiteY294" fmla="*/ 3431995 h 3578536"/>
              <a:gd name="connsiteX295" fmla="*/ 5470216 w 12356538"/>
              <a:gd name="connsiteY295" fmla="*/ 3448179 h 3578536"/>
              <a:gd name="connsiteX296" fmla="*/ 4928050 w 12356538"/>
              <a:gd name="connsiteY296" fmla="*/ 3472455 h 3578536"/>
              <a:gd name="connsiteX297" fmla="*/ 4758117 w 12356538"/>
              <a:gd name="connsiteY297" fmla="*/ 3480547 h 3578536"/>
              <a:gd name="connsiteX298" fmla="*/ 4677197 w 12356538"/>
              <a:gd name="connsiteY298" fmla="*/ 3496732 h 3578536"/>
              <a:gd name="connsiteX299" fmla="*/ 4418252 w 12356538"/>
              <a:gd name="connsiteY299" fmla="*/ 3512916 h 3578536"/>
              <a:gd name="connsiteX300" fmla="*/ 3989374 w 12356538"/>
              <a:gd name="connsiteY300" fmla="*/ 3537192 h 3578536"/>
              <a:gd name="connsiteX301" fmla="*/ 3819441 w 12356538"/>
              <a:gd name="connsiteY301" fmla="*/ 3553376 h 3578536"/>
              <a:gd name="connsiteX302" fmla="*/ 3350103 w 12356538"/>
              <a:gd name="connsiteY302" fmla="*/ 3561468 h 3578536"/>
              <a:gd name="connsiteX303" fmla="*/ 3163986 w 12356538"/>
              <a:gd name="connsiteY303" fmla="*/ 3545284 h 3578536"/>
              <a:gd name="connsiteX304" fmla="*/ 3066882 w 12356538"/>
              <a:gd name="connsiteY304" fmla="*/ 3529100 h 3578536"/>
              <a:gd name="connsiteX305" fmla="*/ 2872673 w 12356538"/>
              <a:gd name="connsiteY305" fmla="*/ 3512916 h 3578536"/>
              <a:gd name="connsiteX306" fmla="*/ 2678464 w 12356538"/>
              <a:gd name="connsiteY306" fmla="*/ 3480547 h 3578536"/>
              <a:gd name="connsiteX307" fmla="*/ 2476163 w 12356538"/>
              <a:gd name="connsiteY307" fmla="*/ 3448179 h 3578536"/>
              <a:gd name="connsiteX308" fmla="*/ 2379059 w 12356538"/>
              <a:gd name="connsiteY308" fmla="*/ 3431995 h 3578536"/>
              <a:gd name="connsiteX309" fmla="*/ 2201034 w 12356538"/>
              <a:gd name="connsiteY309" fmla="*/ 3415811 h 3578536"/>
              <a:gd name="connsiteX310" fmla="*/ 2112022 w 12356538"/>
              <a:gd name="connsiteY310" fmla="*/ 3399627 h 3578536"/>
              <a:gd name="connsiteX311" fmla="*/ 1942089 w 12356538"/>
              <a:gd name="connsiteY311" fmla="*/ 3383443 h 3578536"/>
              <a:gd name="connsiteX312" fmla="*/ 1885445 w 12356538"/>
              <a:gd name="connsiteY312" fmla="*/ 3367259 h 3578536"/>
              <a:gd name="connsiteX313" fmla="*/ 1780248 w 12356538"/>
              <a:gd name="connsiteY313" fmla="*/ 3351075 h 3578536"/>
              <a:gd name="connsiteX314" fmla="*/ 1675052 w 12356538"/>
              <a:gd name="connsiteY314" fmla="*/ 3326799 h 3578536"/>
              <a:gd name="connsiteX315" fmla="*/ 1448475 w 12356538"/>
              <a:gd name="connsiteY315" fmla="*/ 3270155 h 3578536"/>
              <a:gd name="connsiteX316" fmla="*/ 1351370 w 12356538"/>
              <a:gd name="connsiteY316" fmla="*/ 3245878 h 3578536"/>
              <a:gd name="connsiteX317" fmla="*/ 1319002 w 12356538"/>
              <a:gd name="connsiteY317" fmla="*/ 3237786 h 3578536"/>
              <a:gd name="connsiteX318" fmla="*/ 1286634 w 12356538"/>
              <a:gd name="connsiteY318" fmla="*/ 3229694 h 3578536"/>
              <a:gd name="connsiteX319" fmla="*/ 1213806 w 12356538"/>
              <a:gd name="connsiteY319" fmla="*/ 3221602 h 3578536"/>
              <a:gd name="connsiteX320" fmla="*/ 1189529 w 12356538"/>
              <a:gd name="connsiteY320" fmla="*/ 3213510 h 3578536"/>
              <a:gd name="connsiteX321" fmla="*/ 1124793 w 12356538"/>
              <a:gd name="connsiteY321" fmla="*/ 3189234 h 3578536"/>
              <a:gd name="connsiteX322" fmla="*/ 1076241 w 12356538"/>
              <a:gd name="connsiteY322" fmla="*/ 3181142 h 3578536"/>
              <a:gd name="connsiteX323" fmla="*/ 987229 w 12356538"/>
              <a:gd name="connsiteY323" fmla="*/ 3164958 h 3578536"/>
              <a:gd name="connsiteX324" fmla="*/ 436970 w 12356538"/>
              <a:gd name="connsiteY324" fmla="*/ 3148774 h 3578536"/>
              <a:gd name="connsiteX325" fmla="*/ 283222 w 12356538"/>
              <a:gd name="connsiteY325" fmla="*/ 3156866 h 3578536"/>
              <a:gd name="connsiteX326" fmla="*/ 186117 w 12356538"/>
              <a:gd name="connsiteY326" fmla="*/ 3148774 h 3578536"/>
              <a:gd name="connsiteX327" fmla="*/ 178025 w 12356538"/>
              <a:gd name="connsiteY327" fmla="*/ 3051670 h 3578536"/>
              <a:gd name="connsiteX328" fmla="*/ 161841 w 12356538"/>
              <a:gd name="connsiteY328" fmla="*/ 3019301 h 3578536"/>
              <a:gd name="connsiteX329" fmla="*/ 153749 w 12356538"/>
              <a:gd name="connsiteY329" fmla="*/ 2986933 h 3578536"/>
              <a:gd name="connsiteX330" fmla="*/ 145657 w 12356538"/>
              <a:gd name="connsiteY330" fmla="*/ 2962657 h 3578536"/>
              <a:gd name="connsiteX331" fmla="*/ 137565 w 12356538"/>
              <a:gd name="connsiteY331" fmla="*/ 2711804 h 3578536"/>
              <a:gd name="connsiteX332" fmla="*/ 121381 w 12356538"/>
              <a:gd name="connsiteY332" fmla="*/ 2541871 h 3578536"/>
              <a:gd name="connsiteX333" fmla="*/ 113289 w 12356538"/>
              <a:gd name="connsiteY333" fmla="*/ 2501411 h 3578536"/>
              <a:gd name="connsiteX334" fmla="*/ 113289 w 12356538"/>
              <a:gd name="connsiteY334" fmla="*/ 2023981 h 3578536"/>
              <a:gd name="connsiteX335" fmla="*/ 105197 w 12356538"/>
              <a:gd name="connsiteY335" fmla="*/ 1983521 h 3578536"/>
              <a:gd name="connsiteX336" fmla="*/ 80921 w 12356538"/>
              <a:gd name="connsiteY336" fmla="*/ 1910693 h 3578536"/>
              <a:gd name="connsiteX337" fmla="*/ 56645 w 12356538"/>
              <a:gd name="connsiteY337" fmla="*/ 1845956 h 3578536"/>
              <a:gd name="connsiteX338" fmla="*/ 48553 w 12356538"/>
              <a:gd name="connsiteY338" fmla="*/ 1821680 h 3578536"/>
              <a:gd name="connsiteX339" fmla="*/ 24276 w 12356538"/>
              <a:gd name="connsiteY339" fmla="*/ 1805496 h 3578536"/>
              <a:gd name="connsiteX340" fmla="*/ 0 w 12356538"/>
              <a:gd name="connsiteY340" fmla="*/ 1716484 h 3578536"/>
              <a:gd name="connsiteX341" fmla="*/ 8092 w 12356538"/>
              <a:gd name="connsiteY341" fmla="*/ 1619379 h 3578536"/>
              <a:gd name="connsiteX342" fmla="*/ 32368 w 12356538"/>
              <a:gd name="connsiteY342" fmla="*/ 1611287 h 3578536"/>
              <a:gd name="connsiteX343" fmla="*/ 129473 w 12356538"/>
              <a:gd name="connsiteY343" fmla="*/ 1619379 h 3578536"/>
              <a:gd name="connsiteX344" fmla="*/ 178025 w 12356538"/>
              <a:gd name="connsiteY344" fmla="*/ 1627471 h 3578536"/>
              <a:gd name="connsiteX345" fmla="*/ 226577 w 12356538"/>
              <a:gd name="connsiteY345" fmla="*/ 1643655 h 3578536"/>
              <a:gd name="connsiteX346" fmla="*/ 250853 w 12356538"/>
              <a:gd name="connsiteY346" fmla="*/ 1619379 h 3578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Lst>
            <a:rect l="l" t="t" r="r" b="b"/>
            <a:pathLst>
              <a:path w="12356538" h="3578536">
                <a:moveTo>
                  <a:pt x="169933" y="1578919"/>
                </a:moveTo>
                <a:cubicBezTo>
                  <a:pt x="177134" y="1580359"/>
                  <a:pt x="232762" y="1590818"/>
                  <a:pt x="242761" y="1595103"/>
                </a:cubicBezTo>
                <a:cubicBezTo>
                  <a:pt x="251700" y="1598934"/>
                  <a:pt x="258338" y="1606938"/>
                  <a:pt x="267037" y="1611287"/>
                </a:cubicBezTo>
                <a:cubicBezTo>
                  <a:pt x="274667" y="1615102"/>
                  <a:pt x="283222" y="1616682"/>
                  <a:pt x="291314" y="1619379"/>
                </a:cubicBezTo>
                <a:cubicBezTo>
                  <a:pt x="353050" y="1681115"/>
                  <a:pt x="281308" y="1616611"/>
                  <a:pt x="339866" y="1651747"/>
                </a:cubicBezTo>
                <a:cubicBezTo>
                  <a:pt x="346408" y="1655672"/>
                  <a:pt x="350092" y="1663166"/>
                  <a:pt x="356050" y="1667932"/>
                </a:cubicBezTo>
                <a:cubicBezTo>
                  <a:pt x="378458" y="1685859"/>
                  <a:pt x="378962" y="1683661"/>
                  <a:pt x="404602" y="1692208"/>
                </a:cubicBezTo>
                <a:cubicBezTo>
                  <a:pt x="412694" y="1700300"/>
                  <a:pt x="421552" y="1707693"/>
                  <a:pt x="428878" y="1716484"/>
                </a:cubicBezTo>
                <a:cubicBezTo>
                  <a:pt x="435104" y="1723955"/>
                  <a:pt x="438185" y="1733883"/>
                  <a:pt x="445062" y="1740760"/>
                </a:cubicBezTo>
                <a:cubicBezTo>
                  <a:pt x="451939" y="1747637"/>
                  <a:pt x="462019" y="1750540"/>
                  <a:pt x="469338" y="1756944"/>
                </a:cubicBezTo>
                <a:cubicBezTo>
                  <a:pt x="483692" y="1769504"/>
                  <a:pt x="496312" y="1783917"/>
                  <a:pt x="509799" y="1797404"/>
                </a:cubicBezTo>
                <a:lnTo>
                  <a:pt x="534075" y="1821680"/>
                </a:lnTo>
                <a:cubicBezTo>
                  <a:pt x="542167" y="1829772"/>
                  <a:pt x="548829" y="1839608"/>
                  <a:pt x="558351" y="1845956"/>
                </a:cubicBezTo>
                <a:cubicBezTo>
                  <a:pt x="574535" y="1856745"/>
                  <a:pt x="593150" y="1864570"/>
                  <a:pt x="606903" y="1878324"/>
                </a:cubicBezTo>
                <a:cubicBezTo>
                  <a:pt x="612298" y="1883719"/>
                  <a:pt x="617129" y="1889743"/>
                  <a:pt x="623087" y="1894509"/>
                </a:cubicBezTo>
                <a:cubicBezTo>
                  <a:pt x="630681" y="1900585"/>
                  <a:pt x="640094" y="1904232"/>
                  <a:pt x="647363" y="1910693"/>
                </a:cubicBezTo>
                <a:cubicBezTo>
                  <a:pt x="664469" y="1925899"/>
                  <a:pt x="676871" y="1946549"/>
                  <a:pt x="695915" y="1959245"/>
                </a:cubicBezTo>
                <a:cubicBezTo>
                  <a:pt x="721578" y="1976353"/>
                  <a:pt x="741718" y="1987488"/>
                  <a:pt x="760652" y="2015889"/>
                </a:cubicBezTo>
                <a:cubicBezTo>
                  <a:pt x="766047" y="2023981"/>
                  <a:pt x="768589" y="2035011"/>
                  <a:pt x="776836" y="2040165"/>
                </a:cubicBezTo>
                <a:cubicBezTo>
                  <a:pt x="791302" y="2049206"/>
                  <a:pt x="809204" y="2050954"/>
                  <a:pt x="825388" y="2056349"/>
                </a:cubicBezTo>
                <a:cubicBezTo>
                  <a:pt x="833480" y="2059046"/>
                  <a:pt x="842567" y="2059710"/>
                  <a:pt x="849664" y="2064441"/>
                </a:cubicBezTo>
                <a:lnTo>
                  <a:pt x="873940" y="2080625"/>
                </a:lnTo>
                <a:cubicBezTo>
                  <a:pt x="922492" y="2077928"/>
                  <a:pt x="971345" y="2078564"/>
                  <a:pt x="1019597" y="2072533"/>
                </a:cubicBezTo>
                <a:cubicBezTo>
                  <a:pt x="1036525" y="2070417"/>
                  <a:pt x="1053955" y="2065812"/>
                  <a:pt x="1068149" y="2056349"/>
                </a:cubicBezTo>
                <a:lnTo>
                  <a:pt x="1116701" y="2023981"/>
                </a:lnTo>
                <a:cubicBezTo>
                  <a:pt x="1162553" y="1955202"/>
                  <a:pt x="1087035" y="2061737"/>
                  <a:pt x="1181437" y="1967337"/>
                </a:cubicBezTo>
                <a:lnTo>
                  <a:pt x="1246174" y="1902601"/>
                </a:lnTo>
                <a:cubicBezTo>
                  <a:pt x="1251569" y="1897206"/>
                  <a:pt x="1258126" y="1892764"/>
                  <a:pt x="1262358" y="1886416"/>
                </a:cubicBezTo>
                <a:lnTo>
                  <a:pt x="1294726" y="1837864"/>
                </a:lnTo>
                <a:cubicBezTo>
                  <a:pt x="1300121" y="1829772"/>
                  <a:pt x="1302818" y="1818983"/>
                  <a:pt x="1310910" y="1813588"/>
                </a:cubicBezTo>
                <a:lnTo>
                  <a:pt x="1335186" y="1797404"/>
                </a:lnTo>
                <a:cubicBezTo>
                  <a:pt x="1343278" y="1805496"/>
                  <a:pt x="1350429" y="1814654"/>
                  <a:pt x="1359462" y="1821680"/>
                </a:cubicBezTo>
                <a:cubicBezTo>
                  <a:pt x="1374815" y="1833622"/>
                  <a:pt x="1394260" y="1840294"/>
                  <a:pt x="1408014" y="1854048"/>
                </a:cubicBezTo>
                <a:lnTo>
                  <a:pt x="1448475" y="1894509"/>
                </a:lnTo>
                <a:cubicBezTo>
                  <a:pt x="1456567" y="1902601"/>
                  <a:pt x="1463229" y="1912437"/>
                  <a:pt x="1472751" y="1918785"/>
                </a:cubicBezTo>
                <a:cubicBezTo>
                  <a:pt x="1488935" y="1929574"/>
                  <a:pt x="1507549" y="1937399"/>
                  <a:pt x="1521303" y="1951153"/>
                </a:cubicBezTo>
                <a:cubicBezTo>
                  <a:pt x="1552456" y="1982306"/>
                  <a:pt x="1536057" y="1969081"/>
                  <a:pt x="1569855" y="1991613"/>
                </a:cubicBezTo>
                <a:cubicBezTo>
                  <a:pt x="1599526" y="1988916"/>
                  <a:pt x="1629336" y="1987459"/>
                  <a:pt x="1658868" y="1983521"/>
                </a:cubicBezTo>
                <a:cubicBezTo>
                  <a:pt x="1669892" y="1982051"/>
                  <a:pt x="1681289" y="1980403"/>
                  <a:pt x="1691236" y="1975429"/>
                </a:cubicBezTo>
                <a:cubicBezTo>
                  <a:pt x="1728166" y="1956964"/>
                  <a:pt x="1728244" y="1933422"/>
                  <a:pt x="1772156" y="1918785"/>
                </a:cubicBezTo>
                <a:cubicBezTo>
                  <a:pt x="1807876" y="1906878"/>
                  <a:pt x="1788803" y="1914508"/>
                  <a:pt x="1828800" y="1894509"/>
                </a:cubicBezTo>
                <a:cubicBezTo>
                  <a:pt x="1858471" y="1897206"/>
                  <a:pt x="1888319" y="1898388"/>
                  <a:pt x="1917813" y="1902601"/>
                </a:cubicBezTo>
                <a:cubicBezTo>
                  <a:pt x="1926257" y="1903807"/>
                  <a:pt x="1935428" y="1905365"/>
                  <a:pt x="1942089" y="1910693"/>
                </a:cubicBezTo>
                <a:cubicBezTo>
                  <a:pt x="2016726" y="1970403"/>
                  <a:pt x="1890084" y="1897602"/>
                  <a:pt x="1982549" y="1959245"/>
                </a:cubicBezTo>
                <a:cubicBezTo>
                  <a:pt x="1989646" y="1963976"/>
                  <a:pt x="1999196" y="1963522"/>
                  <a:pt x="2006825" y="1967337"/>
                </a:cubicBezTo>
                <a:cubicBezTo>
                  <a:pt x="2015524" y="1971686"/>
                  <a:pt x="2023009" y="1978126"/>
                  <a:pt x="2031101" y="1983521"/>
                </a:cubicBezTo>
                <a:cubicBezTo>
                  <a:pt x="2052680" y="1980824"/>
                  <a:pt x="2075008" y="1981678"/>
                  <a:pt x="2095837" y="1975429"/>
                </a:cubicBezTo>
                <a:cubicBezTo>
                  <a:pt x="2103145" y="1973237"/>
                  <a:pt x="2105918" y="1963823"/>
                  <a:pt x="2112022" y="1959245"/>
                </a:cubicBezTo>
                <a:cubicBezTo>
                  <a:pt x="2127583" y="1947575"/>
                  <a:pt x="2142121" y="1933028"/>
                  <a:pt x="2160574" y="1926877"/>
                </a:cubicBezTo>
                <a:cubicBezTo>
                  <a:pt x="2220570" y="1906878"/>
                  <a:pt x="2193868" y="1918322"/>
                  <a:pt x="2241494" y="1894509"/>
                </a:cubicBezTo>
                <a:cubicBezTo>
                  <a:pt x="2292744" y="1897206"/>
                  <a:pt x="2344133" y="1897955"/>
                  <a:pt x="2395243" y="1902601"/>
                </a:cubicBezTo>
                <a:cubicBezTo>
                  <a:pt x="2403738" y="1903373"/>
                  <a:pt x="2411317" y="1908350"/>
                  <a:pt x="2419519" y="1910693"/>
                </a:cubicBezTo>
                <a:cubicBezTo>
                  <a:pt x="2430212" y="1913748"/>
                  <a:pt x="2441194" y="1915730"/>
                  <a:pt x="2451887" y="1918785"/>
                </a:cubicBezTo>
                <a:cubicBezTo>
                  <a:pt x="2533149" y="1942003"/>
                  <a:pt x="2407343" y="1909672"/>
                  <a:pt x="2508531" y="1934969"/>
                </a:cubicBezTo>
                <a:cubicBezTo>
                  <a:pt x="2564180" y="1972069"/>
                  <a:pt x="2538630" y="1961186"/>
                  <a:pt x="2581360" y="1975429"/>
                </a:cubicBezTo>
                <a:cubicBezTo>
                  <a:pt x="2622142" y="2016211"/>
                  <a:pt x="2586972" y="1988279"/>
                  <a:pt x="2629912" y="2007797"/>
                </a:cubicBezTo>
                <a:cubicBezTo>
                  <a:pt x="2651875" y="2017780"/>
                  <a:pt x="2671760" y="2032536"/>
                  <a:pt x="2694648" y="2040165"/>
                </a:cubicBezTo>
                <a:cubicBezTo>
                  <a:pt x="2758766" y="2061538"/>
                  <a:pt x="2726373" y="2053545"/>
                  <a:pt x="2791753" y="2064441"/>
                </a:cubicBezTo>
                <a:cubicBezTo>
                  <a:pt x="2875371" y="2061744"/>
                  <a:pt x="2959081" y="2061122"/>
                  <a:pt x="3042606" y="2056349"/>
                </a:cubicBezTo>
                <a:cubicBezTo>
                  <a:pt x="3064445" y="2055101"/>
                  <a:pt x="3096805" y="2038847"/>
                  <a:pt x="3115434" y="2032073"/>
                </a:cubicBezTo>
                <a:cubicBezTo>
                  <a:pt x="3131466" y="2026243"/>
                  <a:pt x="3147258" y="2019235"/>
                  <a:pt x="3163986" y="2015889"/>
                </a:cubicBezTo>
                <a:cubicBezTo>
                  <a:pt x="3215351" y="2005616"/>
                  <a:pt x="3191103" y="2011133"/>
                  <a:pt x="3236814" y="1999705"/>
                </a:cubicBezTo>
                <a:lnTo>
                  <a:pt x="3843717" y="2007797"/>
                </a:lnTo>
                <a:cubicBezTo>
                  <a:pt x="3854835" y="2008078"/>
                  <a:pt x="3865143" y="2013900"/>
                  <a:pt x="3876085" y="2015889"/>
                </a:cubicBezTo>
                <a:cubicBezTo>
                  <a:pt x="3894850" y="2019301"/>
                  <a:pt x="3913915" y="2020845"/>
                  <a:pt x="3932729" y="2023981"/>
                </a:cubicBezTo>
                <a:cubicBezTo>
                  <a:pt x="3946296" y="2026242"/>
                  <a:pt x="3959596" y="2029982"/>
                  <a:pt x="3973190" y="2032073"/>
                </a:cubicBezTo>
                <a:cubicBezTo>
                  <a:pt x="3994684" y="2035380"/>
                  <a:pt x="4016475" y="2036590"/>
                  <a:pt x="4037926" y="2040165"/>
                </a:cubicBezTo>
                <a:cubicBezTo>
                  <a:pt x="4088894" y="2048660"/>
                  <a:pt x="4059119" y="2053927"/>
                  <a:pt x="4126938" y="2056349"/>
                </a:cubicBezTo>
                <a:cubicBezTo>
                  <a:pt x="4259051" y="2061067"/>
                  <a:pt x="4391278" y="2061744"/>
                  <a:pt x="4523448" y="2064441"/>
                </a:cubicBezTo>
                <a:cubicBezTo>
                  <a:pt x="4602817" y="2075779"/>
                  <a:pt x="4583370" y="2077181"/>
                  <a:pt x="4685289" y="2064441"/>
                </a:cubicBezTo>
                <a:cubicBezTo>
                  <a:pt x="4693753" y="2063383"/>
                  <a:pt x="4701363" y="2058692"/>
                  <a:pt x="4709565" y="2056349"/>
                </a:cubicBezTo>
                <a:cubicBezTo>
                  <a:pt x="4720258" y="2053294"/>
                  <a:pt x="4731240" y="2051312"/>
                  <a:pt x="4741933" y="2048257"/>
                </a:cubicBezTo>
                <a:cubicBezTo>
                  <a:pt x="4750135" y="2045914"/>
                  <a:pt x="4757882" y="2042015"/>
                  <a:pt x="4766209" y="2040165"/>
                </a:cubicBezTo>
                <a:cubicBezTo>
                  <a:pt x="4782226" y="2036606"/>
                  <a:pt x="4798577" y="2034770"/>
                  <a:pt x="4814761" y="2032073"/>
                </a:cubicBezTo>
                <a:cubicBezTo>
                  <a:pt x="4939351" y="2041657"/>
                  <a:pt x="4890695" y="2020657"/>
                  <a:pt x="4968510" y="2072533"/>
                </a:cubicBezTo>
                <a:cubicBezTo>
                  <a:pt x="4976602" y="2077928"/>
                  <a:pt x="4983560" y="2085642"/>
                  <a:pt x="4992786" y="2088717"/>
                </a:cubicBezTo>
                <a:lnTo>
                  <a:pt x="5041338" y="2104901"/>
                </a:lnTo>
                <a:cubicBezTo>
                  <a:pt x="5090255" y="2092672"/>
                  <a:pt x="5063157" y="2100325"/>
                  <a:pt x="5122259" y="2080625"/>
                </a:cubicBezTo>
                <a:cubicBezTo>
                  <a:pt x="5130351" y="2077928"/>
                  <a:pt x="5138121" y="2073935"/>
                  <a:pt x="5146535" y="2072533"/>
                </a:cubicBezTo>
                <a:lnTo>
                  <a:pt x="5195087" y="2064441"/>
                </a:lnTo>
                <a:cubicBezTo>
                  <a:pt x="5456211" y="2086201"/>
                  <a:pt x="5155119" y="2064441"/>
                  <a:pt x="5712977" y="2064441"/>
                </a:cubicBezTo>
                <a:cubicBezTo>
                  <a:pt x="5761604" y="2064441"/>
                  <a:pt x="5810082" y="2069836"/>
                  <a:pt x="5858634" y="2072533"/>
                </a:cubicBezTo>
                <a:cubicBezTo>
                  <a:pt x="5881734" y="2077153"/>
                  <a:pt x="5908606" y="2081860"/>
                  <a:pt x="5931462" y="2088717"/>
                </a:cubicBezTo>
                <a:cubicBezTo>
                  <a:pt x="5947802" y="2093619"/>
                  <a:pt x="5963286" y="2101555"/>
                  <a:pt x="5980014" y="2104901"/>
                </a:cubicBezTo>
                <a:lnTo>
                  <a:pt x="6020475" y="2112993"/>
                </a:lnTo>
                <a:cubicBezTo>
                  <a:pt x="6036618" y="2115928"/>
                  <a:pt x="6053010" y="2117527"/>
                  <a:pt x="6069027" y="2121086"/>
                </a:cubicBezTo>
                <a:cubicBezTo>
                  <a:pt x="6077354" y="2122936"/>
                  <a:pt x="6085028" y="2127109"/>
                  <a:pt x="6093303" y="2129178"/>
                </a:cubicBezTo>
                <a:lnTo>
                  <a:pt x="6158039" y="2145362"/>
                </a:lnTo>
                <a:cubicBezTo>
                  <a:pt x="6244354" y="2142665"/>
                  <a:pt x="6330909" y="2144249"/>
                  <a:pt x="6416984" y="2137270"/>
                </a:cubicBezTo>
                <a:cubicBezTo>
                  <a:pt x="6431462" y="2136096"/>
                  <a:pt x="6443844" y="2126186"/>
                  <a:pt x="6457445" y="2121086"/>
                </a:cubicBezTo>
                <a:cubicBezTo>
                  <a:pt x="6465432" y="2118091"/>
                  <a:pt x="6473956" y="2116523"/>
                  <a:pt x="6481721" y="2112993"/>
                </a:cubicBezTo>
                <a:cubicBezTo>
                  <a:pt x="6503684" y="2103010"/>
                  <a:pt x="6522518" y="2083617"/>
                  <a:pt x="6546457" y="2080625"/>
                </a:cubicBezTo>
                <a:cubicBezTo>
                  <a:pt x="6596167" y="2074411"/>
                  <a:pt x="6619442" y="2071886"/>
                  <a:pt x="6667837" y="2064441"/>
                </a:cubicBezTo>
                <a:cubicBezTo>
                  <a:pt x="6745338" y="2052518"/>
                  <a:pt x="6687408" y="2060883"/>
                  <a:pt x="6756850" y="2048257"/>
                </a:cubicBezTo>
                <a:cubicBezTo>
                  <a:pt x="6772993" y="2045322"/>
                  <a:pt x="6789218" y="2042862"/>
                  <a:pt x="6805402" y="2040165"/>
                </a:cubicBezTo>
                <a:cubicBezTo>
                  <a:pt x="6859349" y="2042862"/>
                  <a:pt x="6913682" y="2041271"/>
                  <a:pt x="6967243" y="2048257"/>
                </a:cubicBezTo>
                <a:cubicBezTo>
                  <a:pt x="6976887" y="2049515"/>
                  <a:pt x="6982820" y="2060092"/>
                  <a:pt x="6991519" y="2064441"/>
                </a:cubicBezTo>
                <a:cubicBezTo>
                  <a:pt x="7004511" y="2070937"/>
                  <a:pt x="7018705" y="2074726"/>
                  <a:pt x="7031979" y="2080625"/>
                </a:cubicBezTo>
                <a:cubicBezTo>
                  <a:pt x="7043002" y="2085524"/>
                  <a:pt x="7053259" y="2092057"/>
                  <a:pt x="7064347" y="2096809"/>
                </a:cubicBezTo>
                <a:cubicBezTo>
                  <a:pt x="7072187" y="2100169"/>
                  <a:pt x="7080783" y="2101541"/>
                  <a:pt x="7088623" y="2104901"/>
                </a:cubicBezTo>
                <a:cubicBezTo>
                  <a:pt x="7099711" y="2109653"/>
                  <a:pt x="7109696" y="2116850"/>
                  <a:pt x="7120991" y="2121086"/>
                </a:cubicBezTo>
                <a:cubicBezTo>
                  <a:pt x="7131405" y="2124991"/>
                  <a:pt x="7142707" y="2125982"/>
                  <a:pt x="7153360" y="2129178"/>
                </a:cubicBezTo>
                <a:cubicBezTo>
                  <a:pt x="7169700" y="2134080"/>
                  <a:pt x="7201912" y="2145362"/>
                  <a:pt x="7201912" y="2145362"/>
                </a:cubicBezTo>
                <a:cubicBezTo>
                  <a:pt x="7242372" y="2142665"/>
                  <a:pt x="7282990" y="2141748"/>
                  <a:pt x="7323292" y="2137270"/>
                </a:cubicBezTo>
                <a:cubicBezTo>
                  <a:pt x="7331770" y="2136328"/>
                  <a:pt x="7339293" y="2131247"/>
                  <a:pt x="7347568" y="2129178"/>
                </a:cubicBezTo>
                <a:cubicBezTo>
                  <a:pt x="7360911" y="2125842"/>
                  <a:pt x="7374602" y="2124070"/>
                  <a:pt x="7388029" y="2121086"/>
                </a:cubicBezTo>
                <a:cubicBezTo>
                  <a:pt x="7418503" y="2114314"/>
                  <a:pt x="7417646" y="2113910"/>
                  <a:pt x="7444673" y="2104901"/>
                </a:cubicBezTo>
                <a:cubicBezTo>
                  <a:pt x="7477041" y="2107598"/>
                  <a:pt x="7509582" y="2108700"/>
                  <a:pt x="7541777" y="2112993"/>
                </a:cubicBezTo>
                <a:cubicBezTo>
                  <a:pt x="7569510" y="2116691"/>
                  <a:pt x="7565533" y="2124872"/>
                  <a:pt x="7590329" y="2137270"/>
                </a:cubicBezTo>
                <a:cubicBezTo>
                  <a:pt x="7597959" y="2141085"/>
                  <a:pt x="7606619" y="2142367"/>
                  <a:pt x="7614606" y="2145362"/>
                </a:cubicBezTo>
                <a:cubicBezTo>
                  <a:pt x="7628207" y="2150462"/>
                  <a:pt x="7641183" y="2157274"/>
                  <a:pt x="7655066" y="2161546"/>
                </a:cubicBezTo>
                <a:cubicBezTo>
                  <a:pt x="7676325" y="2168087"/>
                  <a:pt x="7698223" y="2172335"/>
                  <a:pt x="7719802" y="2177730"/>
                </a:cubicBezTo>
                <a:lnTo>
                  <a:pt x="7784538" y="2193914"/>
                </a:lnTo>
                <a:cubicBezTo>
                  <a:pt x="7819176" y="2202573"/>
                  <a:pt x="7819696" y="2203249"/>
                  <a:pt x="7857367" y="2210098"/>
                </a:cubicBezTo>
                <a:cubicBezTo>
                  <a:pt x="7873510" y="2213033"/>
                  <a:pt x="7889876" y="2214752"/>
                  <a:pt x="7905919" y="2218190"/>
                </a:cubicBezTo>
                <a:cubicBezTo>
                  <a:pt x="7927668" y="2222851"/>
                  <a:pt x="7970655" y="2234374"/>
                  <a:pt x="7970655" y="2234374"/>
                </a:cubicBezTo>
                <a:cubicBezTo>
                  <a:pt x="8019207" y="2231677"/>
                  <a:pt x="8068005" y="2231856"/>
                  <a:pt x="8116312" y="2226282"/>
                </a:cubicBezTo>
                <a:cubicBezTo>
                  <a:pt x="8138408" y="2223732"/>
                  <a:pt x="8181048" y="2210098"/>
                  <a:pt x="8181048" y="2210098"/>
                </a:cubicBezTo>
                <a:cubicBezTo>
                  <a:pt x="8189140" y="2204703"/>
                  <a:pt x="8196625" y="2198263"/>
                  <a:pt x="8205324" y="2193914"/>
                </a:cubicBezTo>
                <a:cubicBezTo>
                  <a:pt x="8240710" y="2176221"/>
                  <a:pt x="8256566" y="2176654"/>
                  <a:pt x="8294337" y="2161546"/>
                </a:cubicBezTo>
                <a:cubicBezTo>
                  <a:pt x="8307824" y="2156151"/>
                  <a:pt x="8321146" y="2150326"/>
                  <a:pt x="8334797" y="2145362"/>
                </a:cubicBezTo>
                <a:cubicBezTo>
                  <a:pt x="8334814" y="2145356"/>
                  <a:pt x="8395479" y="2125135"/>
                  <a:pt x="8407625" y="2121086"/>
                </a:cubicBezTo>
                <a:cubicBezTo>
                  <a:pt x="8456850" y="2104677"/>
                  <a:pt x="8406877" y="2123700"/>
                  <a:pt x="8456177" y="2096809"/>
                </a:cubicBezTo>
                <a:cubicBezTo>
                  <a:pt x="8477357" y="2085256"/>
                  <a:pt x="8520914" y="2064441"/>
                  <a:pt x="8520914" y="2064441"/>
                </a:cubicBezTo>
                <a:cubicBezTo>
                  <a:pt x="8527027" y="2058328"/>
                  <a:pt x="8556948" y="2025233"/>
                  <a:pt x="8569466" y="2023981"/>
                </a:cubicBezTo>
                <a:cubicBezTo>
                  <a:pt x="8588444" y="2022083"/>
                  <a:pt x="8607229" y="2029376"/>
                  <a:pt x="8626110" y="2032073"/>
                </a:cubicBezTo>
                <a:cubicBezTo>
                  <a:pt x="8634202" y="2037468"/>
                  <a:pt x="8643509" y="2041380"/>
                  <a:pt x="8650386" y="2048257"/>
                </a:cubicBezTo>
                <a:cubicBezTo>
                  <a:pt x="8704333" y="2102204"/>
                  <a:pt x="8626110" y="2045560"/>
                  <a:pt x="8690846" y="2088717"/>
                </a:cubicBezTo>
                <a:cubicBezTo>
                  <a:pt x="8696241" y="2096809"/>
                  <a:pt x="8697595" y="2110634"/>
                  <a:pt x="8707030" y="2112993"/>
                </a:cubicBezTo>
                <a:cubicBezTo>
                  <a:pt x="8755577" y="2125130"/>
                  <a:pt x="8756678" y="2099577"/>
                  <a:pt x="8779859" y="2072533"/>
                </a:cubicBezTo>
                <a:cubicBezTo>
                  <a:pt x="8826588" y="2018015"/>
                  <a:pt x="8784550" y="2077635"/>
                  <a:pt x="8820319" y="2023981"/>
                </a:cubicBezTo>
                <a:cubicBezTo>
                  <a:pt x="8823016" y="2010494"/>
                  <a:pt x="8822825" y="1996089"/>
                  <a:pt x="8828411" y="1983521"/>
                </a:cubicBezTo>
                <a:cubicBezTo>
                  <a:pt x="8833888" y="1971197"/>
                  <a:pt x="8843665" y="1961178"/>
                  <a:pt x="8852687" y="1951153"/>
                </a:cubicBezTo>
                <a:cubicBezTo>
                  <a:pt x="8867998" y="1934141"/>
                  <a:pt x="8885055" y="1918785"/>
                  <a:pt x="8901239" y="1902601"/>
                </a:cubicBezTo>
                <a:cubicBezTo>
                  <a:pt x="8916294" y="1887546"/>
                  <a:pt x="8921280" y="1880441"/>
                  <a:pt x="8941699" y="1870232"/>
                </a:cubicBezTo>
                <a:cubicBezTo>
                  <a:pt x="8949329" y="1866417"/>
                  <a:pt x="8957884" y="1864837"/>
                  <a:pt x="8965976" y="1862140"/>
                </a:cubicBezTo>
                <a:cubicBezTo>
                  <a:pt x="8979463" y="1864837"/>
                  <a:pt x="8994134" y="1864081"/>
                  <a:pt x="9006436" y="1870232"/>
                </a:cubicBezTo>
                <a:cubicBezTo>
                  <a:pt x="9041073" y="1887551"/>
                  <a:pt x="9023866" y="1915048"/>
                  <a:pt x="9038804" y="1870232"/>
                </a:cubicBezTo>
                <a:cubicBezTo>
                  <a:pt x="9041501" y="1848653"/>
                  <a:pt x="9031519" y="1820873"/>
                  <a:pt x="9046896" y="1805496"/>
                </a:cubicBezTo>
                <a:cubicBezTo>
                  <a:pt x="9056433" y="1795959"/>
                  <a:pt x="9068289" y="1821933"/>
                  <a:pt x="9079264" y="1829772"/>
                </a:cubicBezTo>
                <a:cubicBezTo>
                  <a:pt x="9087178" y="1835425"/>
                  <a:pt x="9095448" y="1840561"/>
                  <a:pt x="9103540" y="1845956"/>
                </a:cubicBezTo>
                <a:cubicBezTo>
                  <a:pt x="9117761" y="1888618"/>
                  <a:pt x="9102233" y="1854099"/>
                  <a:pt x="9135908" y="1894509"/>
                </a:cubicBezTo>
                <a:cubicBezTo>
                  <a:pt x="9142134" y="1901980"/>
                  <a:pt x="9145688" y="1911466"/>
                  <a:pt x="9152092" y="1918785"/>
                </a:cubicBezTo>
                <a:cubicBezTo>
                  <a:pt x="9164652" y="1933139"/>
                  <a:pt x="9179066" y="1945758"/>
                  <a:pt x="9192553" y="1959245"/>
                </a:cubicBezTo>
                <a:lnTo>
                  <a:pt x="9241105" y="2007797"/>
                </a:lnTo>
                <a:cubicBezTo>
                  <a:pt x="9249197" y="2015889"/>
                  <a:pt x="9254524" y="2028454"/>
                  <a:pt x="9265381" y="2032073"/>
                </a:cubicBezTo>
                <a:cubicBezTo>
                  <a:pt x="9324484" y="2051774"/>
                  <a:pt x="9297383" y="2044119"/>
                  <a:pt x="9346301" y="2056349"/>
                </a:cubicBezTo>
                <a:cubicBezTo>
                  <a:pt x="9392156" y="2053652"/>
                  <a:pt x="9438318" y="2054198"/>
                  <a:pt x="9483866" y="2048257"/>
                </a:cubicBezTo>
                <a:cubicBezTo>
                  <a:pt x="9500782" y="2046051"/>
                  <a:pt x="9515690" y="2035419"/>
                  <a:pt x="9532418" y="2032073"/>
                </a:cubicBezTo>
                <a:cubicBezTo>
                  <a:pt x="9547807" y="2028995"/>
                  <a:pt x="9580566" y="2024183"/>
                  <a:pt x="9597154" y="2015889"/>
                </a:cubicBezTo>
                <a:cubicBezTo>
                  <a:pt x="9605853" y="2011540"/>
                  <a:pt x="9612731" y="2004054"/>
                  <a:pt x="9621430" y="1999705"/>
                </a:cubicBezTo>
                <a:cubicBezTo>
                  <a:pt x="9633040" y="1993900"/>
                  <a:pt x="9667703" y="1986114"/>
                  <a:pt x="9678075" y="1983521"/>
                </a:cubicBezTo>
                <a:cubicBezTo>
                  <a:pt x="9745675" y="1949721"/>
                  <a:pt x="9672470" y="1982775"/>
                  <a:pt x="9750903" y="1959245"/>
                </a:cubicBezTo>
                <a:cubicBezTo>
                  <a:pt x="9847468" y="1930276"/>
                  <a:pt x="9720719" y="1950910"/>
                  <a:pt x="9864191" y="1934969"/>
                </a:cubicBezTo>
                <a:cubicBezTo>
                  <a:pt x="9918138" y="1937666"/>
                  <a:pt x="9972402" y="1936625"/>
                  <a:pt x="10026032" y="1943061"/>
                </a:cubicBezTo>
                <a:cubicBezTo>
                  <a:pt x="10040454" y="1944792"/>
                  <a:pt x="10053500" y="1952749"/>
                  <a:pt x="10066492" y="1959245"/>
                </a:cubicBezTo>
                <a:cubicBezTo>
                  <a:pt x="10080560" y="1966279"/>
                  <a:pt x="10093615" y="1975185"/>
                  <a:pt x="10106953" y="1983521"/>
                </a:cubicBezTo>
                <a:cubicBezTo>
                  <a:pt x="10115200" y="1988675"/>
                  <a:pt x="10122530" y="1995356"/>
                  <a:pt x="10131229" y="1999705"/>
                </a:cubicBezTo>
                <a:cubicBezTo>
                  <a:pt x="10138858" y="2003520"/>
                  <a:pt x="10147413" y="2005100"/>
                  <a:pt x="10155505" y="2007797"/>
                </a:cubicBezTo>
                <a:cubicBezTo>
                  <a:pt x="10159852" y="2011058"/>
                  <a:pt x="10202468" y="2043954"/>
                  <a:pt x="10212149" y="2048257"/>
                </a:cubicBezTo>
                <a:cubicBezTo>
                  <a:pt x="10227738" y="2055185"/>
                  <a:pt x="10245443" y="2056812"/>
                  <a:pt x="10260701" y="2064441"/>
                </a:cubicBezTo>
                <a:cubicBezTo>
                  <a:pt x="10301768" y="2084974"/>
                  <a:pt x="10283032" y="2073934"/>
                  <a:pt x="10317345" y="2096809"/>
                </a:cubicBezTo>
                <a:cubicBezTo>
                  <a:pt x="10349446" y="2093599"/>
                  <a:pt x="10419132" y="2087781"/>
                  <a:pt x="10454910" y="2080625"/>
                </a:cubicBezTo>
                <a:cubicBezTo>
                  <a:pt x="10466582" y="2078291"/>
                  <a:pt x="10516196" y="2058074"/>
                  <a:pt x="10519646" y="2056349"/>
                </a:cubicBezTo>
                <a:cubicBezTo>
                  <a:pt x="10528345" y="2052000"/>
                  <a:pt x="10535035" y="2044115"/>
                  <a:pt x="10543922" y="2040165"/>
                </a:cubicBezTo>
                <a:cubicBezTo>
                  <a:pt x="10580334" y="2023982"/>
                  <a:pt x="10586407" y="2028027"/>
                  <a:pt x="10616751" y="2015889"/>
                </a:cubicBezTo>
                <a:cubicBezTo>
                  <a:pt x="10630238" y="2010494"/>
                  <a:pt x="10643197" y="2003527"/>
                  <a:pt x="10657211" y="1999705"/>
                </a:cubicBezTo>
                <a:cubicBezTo>
                  <a:pt x="10690762" y="1990555"/>
                  <a:pt x="10770027" y="1986126"/>
                  <a:pt x="10794776" y="1983521"/>
                </a:cubicBezTo>
                <a:cubicBezTo>
                  <a:pt x="10953431" y="1966821"/>
                  <a:pt x="10737715" y="1983549"/>
                  <a:pt x="10980892" y="1967337"/>
                </a:cubicBezTo>
                <a:cubicBezTo>
                  <a:pt x="10999774" y="1970034"/>
                  <a:pt x="11019268" y="1969948"/>
                  <a:pt x="11037537" y="1975429"/>
                </a:cubicBezTo>
                <a:cubicBezTo>
                  <a:pt x="11046852" y="1978224"/>
                  <a:pt x="11053114" y="1987264"/>
                  <a:pt x="11061813" y="1991613"/>
                </a:cubicBezTo>
                <a:cubicBezTo>
                  <a:pt x="11069442" y="1995428"/>
                  <a:pt x="11078460" y="1995890"/>
                  <a:pt x="11086089" y="1999705"/>
                </a:cubicBezTo>
                <a:cubicBezTo>
                  <a:pt x="11094788" y="2004054"/>
                  <a:pt x="11101478" y="2011939"/>
                  <a:pt x="11110365" y="2015889"/>
                </a:cubicBezTo>
                <a:cubicBezTo>
                  <a:pt x="11125954" y="2022817"/>
                  <a:pt x="11158917" y="2032073"/>
                  <a:pt x="11158917" y="2032073"/>
                </a:cubicBezTo>
                <a:cubicBezTo>
                  <a:pt x="11201646" y="2017830"/>
                  <a:pt x="11176094" y="2028713"/>
                  <a:pt x="11231745" y="1991613"/>
                </a:cubicBezTo>
                <a:cubicBezTo>
                  <a:pt x="11239837" y="1986218"/>
                  <a:pt x="11249145" y="1982306"/>
                  <a:pt x="11256022" y="1975429"/>
                </a:cubicBezTo>
                <a:cubicBezTo>
                  <a:pt x="11264114" y="1967337"/>
                  <a:pt x="11271609" y="1958601"/>
                  <a:pt x="11280298" y="1951153"/>
                </a:cubicBezTo>
                <a:cubicBezTo>
                  <a:pt x="11327230" y="1910926"/>
                  <a:pt x="11298790" y="1941413"/>
                  <a:pt x="11353126" y="1902601"/>
                </a:cubicBezTo>
                <a:cubicBezTo>
                  <a:pt x="11359334" y="1898166"/>
                  <a:pt x="11363352" y="1891182"/>
                  <a:pt x="11369310" y="1886416"/>
                </a:cubicBezTo>
                <a:cubicBezTo>
                  <a:pt x="11376904" y="1880340"/>
                  <a:pt x="11385806" y="1876067"/>
                  <a:pt x="11393586" y="1870232"/>
                </a:cubicBezTo>
                <a:cubicBezTo>
                  <a:pt x="11453441" y="1825340"/>
                  <a:pt x="11411631" y="1849072"/>
                  <a:pt x="11466414" y="1821680"/>
                </a:cubicBezTo>
                <a:cubicBezTo>
                  <a:pt x="11477204" y="1805496"/>
                  <a:pt x="11485029" y="1786882"/>
                  <a:pt x="11498783" y="1773128"/>
                </a:cubicBezTo>
                <a:cubicBezTo>
                  <a:pt x="11536813" y="1735098"/>
                  <a:pt x="11516711" y="1758374"/>
                  <a:pt x="11555427" y="1700300"/>
                </a:cubicBezTo>
                <a:cubicBezTo>
                  <a:pt x="11571682" y="1675918"/>
                  <a:pt x="11575474" y="1672404"/>
                  <a:pt x="11587795" y="1643655"/>
                </a:cubicBezTo>
                <a:cubicBezTo>
                  <a:pt x="11596860" y="1622502"/>
                  <a:pt x="11597135" y="1609825"/>
                  <a:pt x="11603979" y="1587011"/>
                </a:cubicBezTo>
                <a:cubicBezTo>
                  <a:pt x="11608881" y="1570671"/>
                  <a:pt x="11614768" y="1554643"/>
                  <a:pt x="11620163" y="1538459"/>
                </a:cubicBezTo>
                <a:cubicBezTo>
                  <a:pt x="11622860" y="1530367"/>
                  <a:pt x="11624440" y="1521812"/>
                  <a:pt x="11628255" y="1514183"/>
                </a:cubicBezTo>
                <a:cubicBezTo>
                  <a:pt x="11642354" y="1485984"/>
                  <a:pt x="11650291" y="1472350"/>
                  <a:pt x="11660623" y="1441355"/>
                </a:cubicBezTo>
                <a:cubicBezTo>
                  <a:pt x="11664140" y="1430804"/>
                  <a:pt x="11665660" y="1419680"/>
                  <a:pt x="11668715" y="1408986"/>
                </a:cubicBezTo>
                <a:cubicBezTo>
                  <a:pt x="11671058" y="1400784"/>
                  <a:pt x="11674957" y="1393037"/>
                  <a:pt x="11676807" y="1384710"/>
                </a:cubicBezTo>
                <a:cubicBezTo>
                  <a:pt x="11680366" y="1368693"/>
                  <a:pt x="11682404" y="1352374"/>
                  <a:pt x="11684899" y="1336158"/>
                </a:cubicBezTo>
                <a:cubicBezTo>
                  <a:pt x="11687799" y="1317307"/>
                  <a:pt x="11688702" y="1298099"/>
                  <a:pt x="11692991" y="1279514"/>
                </a:cubicBezTo>
                <a:cubicBezTo>
                  <a:pt x="11696827" y="1262891"/>
                  <a:pt x="11705039" y="1247512"/>
                  <a:pt x="11709176" y="1230962"/>
                </a:cubicBezTo>
                <a:cubicBezTo>
                  <a:pt x="11711873" y="1220172"/>
                  <a:pt x="11714072" y="1209246"/>
                  <a:pt x="11717268" y="1198593"/>
                </a:cubicBezTo>
                <a:cubicBezTo>
                  <a:pt x="11722170" y="1182253"/>
                  <a:pt x="11728057" y="1166225"/>
                  <a:pt x="11733452" y="1150041"/>
                </a:cubicBezTo>
                <a:cubicBezTo>
                  <a:pt x="11736149" y="1141949"/>
                  <a:pt x="11739475" y="1134040"/>
                  <a:pt x="11741544" y="1125765"/>
                </a:cubicBezTo>
                <a:lnTo>
                  <a:pt x="11749636" y="1093397"/>
                </a:lnTo>
                <a:cubicBezTo>
                  <a:pt x="11752333" y="1052937"/>
                  <a:pt x="11753250" y="1012318"/>
                  <a:pt x="11757728" y="972016"/>
                </a:cubicBezTo>
                <a:cubicBezTo>
                  <a:pt x="11758670" y="963538"/>
                  <a:pt x="11763477" y="955942"/>
                  <a:pt x="11765820" y="947740"/>
                </a:cubicBezTo>
                <a:cubicBezTo>
                  <a:pt x="11768875" y="937047"/>
                  <a:pt x="11772084" y="926342"/>
                  <a:pt x="11773912" y="915372"/>
                </a:cubicBezTo>
                <a:cubicBezTo>
                  <a:pt x="11777487" y="893921"/>
                  <a:pt x="11779307" y="872215"/>
                  <a:pt x="11782004" y="850636"/>
                </a:cubicBezTo>
                <a:cubicBezTo>
                  <a:pt x="11784701" y="788597"/>
                  <a:pt x="11785333" y="726434"/>
                  <a:pt x="11790096" y="664519"/>
                </a:cubicBezTo>
                <a:cubicBezTo>
                  <a:pt x="11791081" y="651716"/>
                  <a:pt x="11809819" y="615463"/>
                  <a:pt x="11814372" y="607875"/>
                </a:cubicBezTo>
                <a:cubicBezTo>
                  <a:pt x="11824379" y="591196"/>
                  <a:pt x="11846740" y="559323"/>
                  <a:pt x="11846740" y="559323"/>
                </a:cubicBezTo>
                <a:cubicBezTo>
                  <a:pt x="11849437" y="548534"/>
                  <a:pt x="11851777" y="537648"/>
                  <a:pt x="11854832" y="526955"/>
                </a:cubicBezTo>
                <a:cubicBezTo>
                  <a:pt x="11861317" y="504257"/>
                  <a:pt x="11866776" y="491891"/>
                  <a:pt x="11879108" y="470310"/>
                </a:cubicBezTo>
                <a:cubicBezTo>
                  <a:pt x="11883933" y="461866"/>
                  <a:pt x="11889066" y="453505"/>
                  <a:pt x="11895292" y="446034"/>
                </a:cubicBezTo>
                <a:cubicBezTo>
                  <a:pt x="11902618" y="437243"/>
                  <a:pt x="11911476" y="429850"/>
                  <a:pt x="11919568" y="421758"/>
                </a:cubicBezTo>
                <a:cubicBezTo>
                  <a:pt x="11922265" y="413666"/>
                  <a:pt x="11923845" y="405111"/>
                  <a:pt x="11927660" y="397482"/>
                </a:cubicBezTo>
                <a:cubicBezTo>
                  <a:pt x="11951139" y="350525"/>
                  <a:pt x="11938748" y="397588"/>
                  <a:pt x="11960029" y="340838"/>
                </a:cubicBezTo>
                <a:cubicBezTo>
                  <a:pt x="11973271" y="305525"/>
                  <a:pt x="11962241" y="314932"/>
                  <a:pt x="11976213" y="284193"/>
                </a:cubicBezTo>
                <a:cubicBezTo>
                  <a:pt x="11986196" y="262230"/>
                  <a:pt x="12002730" y="242862"/>
                  <a:pt x="12008581" y="219457"/>
                </a:cubicBezTo>
                <a:cubicBezTo>
                  <a:pt x="12014389" y="196226"/>
                  <a:pt x="12023007" y="158238"/>
                  <a:pt x="12032857" y="138537"/>
                </a:cubicBezTo>
                <a:cubicBezTo>
                  <a:pt x="12038252" y="127748"/>
                  <a:pt x="12044561" y="117369"/>
                  <a:pt x="12049041" y="106169"/>
                </a:cubicBezTo>
                <a:cubicBezTo>
                  <a:pt x="12077930" y="33945"/>
                  <a:pt x="12050272" y="80045"/>
                  <a:pt x="12081409" y="33340"/>
                </a:cubicBezTo>
                <a:cubicBezTo>
                  <a:pt x="12084106" y="22551"/>
                  <a:pt x="12078950" y="4489"/>
                  <a:pt x="12089501" y="972"/>
                </a:cubicBezTo>
                <a:cubicBezTo>
                  <a:pt x="12103281" y="-3621"/>
                  <a:pt x="12117875" y="9099"/>
                  <a:pt x="12129961" y="17156"/>
                </a:cubicBezTo>
                <a:cubicBezTo>
                  <a:pt x="12150913" y="31124"/>
                  <a:pt x="12171694" y="62011"/>
                  <a:pt x="12186606" y="81893"/>
                </a:cubicBezTo>
                <a:cubicBezTo>
                  <a:pt x="12199705" y="134287"/>
                  <a:pt x="12184538" y="97214"/>
                  <a:pt x="12218974" y="138537"/>
                </a:cubicBezTo>
                <a:cubicBezTo>
                  <a:pt x="12225200" y="146008"/>
                  <a:pt x="12229505" y="154899"/>
                  <a:pt x="12235158" y="162813"/>
                </a:cubicBezTo>
                <a:cubicBezTo>
                  <a:pt x="12242997" y="173788"/>
                  <a:pt x="12251595" y="184206"/>
                  <a:pt x="12259434" y="195181"/>
                </a:cubicBezTo>
                <a:cubicBezTo>
                  <a:pt x="12265087" y="203095"/>
                  <a:pt x="12269965" y="211543"/>
                  <a:pt x="12275618" y="219457"/>
                </a:cubicBezTo>
                <a:cubicBezTo>
                  <a:pt x="12325803" y="289717"/>
                  <a:pt x="12277937" y="218890"/>
                  <a:pt x="12316078" y="276101"/>
                </a:cubicBezTo>
                <a:lnTo>
                  <a:pt x="12340354" y="348930"/>
                </a:lnTo>
                <a:lnTo>
                  <a:pt x="12348446" y="373206"/>
                </a:lnTo>
                <a:lnTo>
                  <a:pt x="12356538" y="397482"/>
                </a:lnTo>
                <a:cubicBezTo>
                  <a:pt x="12353841" y="405574"/>
                  <a:pt x="12352261" y="414129"/>
                  <a:pt x="12348446" y="421758"/>
                </a:cubicBezTo>
                <a:cubicBezTo>
                  <a:pt x="12344097" y="430457"/>
                  <a:pt x="12332812" y="436324"/>
                  <a:pt x="12332262" y="446034"/>
                </a:cubicBezTo>
                <a:cubicBezTo>
                  <a:pt x="12323046" y="608854"/>
                  <a:pt x="12336499" y="776275"/>
                  <a:pt x="12316078" y="939648"/>
                </a:cubicBezTo>
                <a:cubicBezTo>
                  <a:pt x="12314372" y="953296"/>
                  <a:pt x="12310683" y="966622"/>
                  <a:pt x="12307986" y="980109"/>
                </a:cubicBezTo>
                <a:cubicBezTo>
                  <a:pt x="12304119" y="1061321"/>
                  <a:pt x="12304911" y="1136124"/>
                  <a:pt x="12291802" y="1214778"/>
                </a:cubicBezTo>
                <a:cubicBezTo>
                  <a:pt x="12289974" y="1225748"/>
                  <a:pt x="12286407" y="1236357"/>
                  <a:pt x="12283710" y="1247146"/>
                </a:cubicBezTo>
                <a:cubicBezTo>
                  <a:pt x="12286407" y="1352342"/>
                  <a:pt x="12287024" y="1457613"/>
                  <a:pt x="12291802" y="1562735"/>
                </a:cubicBezTo>
                <a:cubicBezTo>
                  <a:pt x="12293136" y="1592082"/>
                  <a:pt x="12300773" y="1602226"/>
                  <a:pt x="12307986" y="1627471"/>
                </a:cubicBezTo>
                <a:cubicBezTo>
                  <a:pt x="12311041" y="1638165"/>
                  <a:pt x="12312882" y="1649187"/>
                  <a:pt x="12316078" y="1659840"/>
                </a:cubicBezTo>
                <a:cubicBezTo>
                  <a:pt x="12320980" y="1676180"/>
                  <a:pt x="12332262" y="1708392"/>
                  <a:pt x="12332262" y="1708392"/>
                </a:cubicBezTo>
                <a:cubicBezTo>
                  <a:pt x="12334959" y="1735365"/>
                  <a:pt x="12336771" y="1762442"/>
                  <a:pt x="12340354" y="1789312"/>
                </a:cubicBezTo>
                <a:cubicBezTo>
                  <a:pt x="12343289" y="1811326"/>
                  <a:pt x="12351044" y="1840163"/>
                  <a:pt x="12356538" y="1862140"/>
                </a:cubicBezTo>
                <a:cubicBezTo>
                  <a:pt x="12354874" y="1918703"/>
                  <a:pt x="12359968" y="2095842"/>
                  <a:pt x="12340354" y="2193914"/>
                </a:cubicBezTo>
                <a:cubicBezTo>
                  <a:pt x="12338681" y="2202278"/>
                  <a:pt x="12334112" y="2209863"/>
                  <a:pt x="12332262" y="2218190"/>
                </a:cubicBezTo>
                <a:cubicBezTo>
                  <a:pt x="12319763" y="2274437"/>
                  <a:pt x="12329898" y="2253044"/>
                  <a:pt x="12316078" y="2299110"/>
                </a:cubicBezTo>
                <a:cubicBezTo>
                  <a:pt x="12316075" y="2299122"/>
                  <a:pt x="12295850" y="2359795"/>
                  <a:pt x="12291802" y="2371939"/>
                </a:cubicBezTo>
                <a:lnTo>
                  <a:pt x="12283710" y="2396215"/>
                </a:lnTo>
                <a:cubicBezTo>
                  <a:pt x="12281013" y="2404307"/>
                  <a:pt x="12279433" y="2412862"/>
                  <a:pt x="12275618" y="2420491"/>
                </a:cubicBezTo>
                <a:cubicBezTo>
                  <a:pt x="12270223" y="2431280"/>
                  <a:pt x="12263914" y="2441659"/>
                  <a:pt x="12259434" y="2452859"/>
                </a:cubicBezTo>
                <a:cubicBezTo>
                  <a:pt x="12253098" y="2468698"/>
                  <a:pt x="12248645" y="2485227"/>
                  <a:pt x="12243250" y="2501411"/>
                </a:cubicBezTo>
                <a:lnTo>
                  <a:pt x="12235158" y="2525687"/>
                </a:lnTo>
                <a:cubicBezTo>
                  <a:pt x="12232461" y="2541871"/>
                  <a:pt x="12231383" y="2558411"/>
                  <a:pt x="12227066" y="2574240"/>
                </a:cubicBezTo>
                <a:cubicBezTo>
                  <a:pt x="12223244" y="2588254"/>
                  <a:pt x="12215846" y="2601049"/>
                  <a:pt x="12210882" y="2614700"/>
                </a:cubicBezTo>
                <a:cubicBezTo>
                  <a:pt x="12205052" y="2630732"/>
                  <a:pt x="12202327" y="2647994"/>
                  <a:pt x="12194698" y="2663252"/>
                </a:cubicBezTo>
                <a:cubicBezTo>
                  <a:pt x="12189303" y="2674041"/>
                  <a:pt x="12183266" y="2684532"/>
                  <a:pt x="12178514" y="2695620"/>
                </a:cubicBezTo>
                <a:cubicBezTo>
                  <a:pt x="12175154" y="2703460"/>
                  <a:pt x="12173417" y="2711909"/>
                  <a:pt x="12170422" y="2719896"/>
                </a:cubicBezTo>
                <a:cubicBezTo>
                  <a:pt x="12165321" y="2733497"/>
                  <a:pt x="12159338" y="2746755"/>
                  <a:pt x="12154237" y="2760356"/>
                </a:cubicBezTo>
                <a:cubicBezTo>
                  <a:pt x="12151242" y="2768343"/>
                  <a:pt x="12148063" y="2776321"/>
                  <a:pt x="12146145" y="2784632"/>
                </a:cubicBezTo>
                <a:cubicBezTo>
                  <a:pt x="12139960" y="2811435"/>
                  <a:pt x="12140177" y="2840013"/>
                  <a:pt x="12129961" y="2865553"/>
                </a:cubicBezTo>
                <a:lnTo>
                  <a:pt x="12113777" y="2906013"/>
                </a:lnTo>
                <a:cubicBezTo>
                  <a:pt x="12111080" y="2922197"/>
                  <a:pt x="12109244" y="2938548"/>
                  <a:pt x="12105685" y="2954565"/>
                </a:cubicBezTo>
                <a:cubicBezTo>
                  <a:pt x="12099846" y="2980842"/>
                  <a:pt x="12092827" y="2984566"/>
                  <a:pt x="12081409" y="3011209"/>
                </a:cubicBezTo>
                <a:cubicBezTo>
                  <a:pt x="12078049" y="3019049"/>
                  <a:pt x="12076014" y="3027394"/>
                  <a:pt x="12073317" y="3035486"/>
                </a:cubicBezTo>
                <a:cubicBezTo>
                  <a:pt x="12070620" y="3075946"/>
                  <a:pt x="12084450" y="3121163"/>
                  <a:pt x="12065225" y="3156866"/>
                </a:cubicBezTo>
                <a:cubicBezTo>
                  <a:pt x="12057137" y="3171886"/>
                  <a:pt x="12016673" y="3140682"/>
                  <a:pt x="12016673" y="3140682"/>
                </a:cubicBezTo>
                <a:cubicBezTo>
                  <a:pt x="11970818" y="3143379"/>
                  <a:pt x="11924814" y="3144203"/>
                  <a:pt x="11879108" y="3148774"/>
                </a:cubicBezTo>
                <a:cubicBezTo>
                  <a:pt x="11870621" y="3149623"/>
                  <a:pt x="11863061" y="3154622"/>
                  <a:pt x="11854832" y="3156866"/>
                </a:cubicBezTo>
                <a:cubicBezTo>
                  <a:pt x="11833373" y="3162718"/>
                  <a:pt x="11811907" y="3168688"/>
                  <a:pt x="11790096" y="3173050"/>
                </a:cubicBezTo>
                <a:cubicBezTo>
                  <a:pt x="11776609" y="3175747"/>
                  <a:pt x="11763230" y="3179051"/>
                  <a:pt x="11749636" y="3181142"/>
                </a:cubicBezTo>
                <a:cubicBezTo>
                  <a:pt x="11728142" y="3184449"/>
                  <a:pt x="11706455" y="3186360"/>
                  <a:pt x="11684899" y="3189234"/>
                </a:cubicBezTo>
                <a:lnTo>
                  <a:pt x="11628255" y="3197326"/>
                </a:lnTo>
                <a:cubicBezTo>
                  <a:pt x="11598584" y="3208115"/>
                  <a:pt x="11569600" y="3221021"/>
                  <a:pt x="11539243" y="3229694"/>
                </a:cubicBezTo>
                <a:cubicBezTo>
                  <a:pt x="11479598" y="3246735"/>
                  <a:pt x="11438532" y="3247535"/>
                  <a:pt x="11377402" y="3253970"/>
                </a:cubicBezTo>
                <a:lnTo>
                  <a:pt x="11304574" y="3262063"/>
                </a:lnTo>
                <a:cubicBezTo>
                  <a:pt x="11274929" y="3265028"/>
                  <a:pt x="11245104" y="3266302"/>
                  <a:pt x="11215561" y="3270155"/>
                </a:cubicBezTo>
                <a:cubicBezTo>
                  <a:pt x="11183022" y="3274399"/>
                  <a:pt x="11151018" y="3282269"/>
                  <a:pt x="11118457" y="3286339"/>
                </a:cubicBezTo>
                <a:cubicBezTo>
                  <a:pt x="10996981" y="3301523"/>
                  <a:pt x="10761357" y="3300772"/>
                  <a:pt x="10689579" y="3302523"/>
                </a:cubicBezTo>
                <a:cubicBezTo>
                  <a:pt x="10451447" y="3342212"/>
                  <a:pt x="10778824" y="3291900"/>
                  <a:pt x="10373990" y="3326799"/>
                </a:cubicBezTo>
                <a:cubicBezTo>
                  <a:pt x="10289991" y="3334040"/>
                  <a:pt x="10206769" y="3348491"/>
                  <a:pt x="10123137" y="3359167"/>
                </a:cubicBezTo>
                <a:cubicBezTo>
                  <a:pt x="10079994" y="3364675"/>
                  <a:pt x="10037061" y="3372458"/>
                  <a:pt x="9993664" y="3375351"/>
                </a:cubicBezTo>
                <a:lnTo>
                  <a:pt x="9872283" y="3383443"/>
                </a:lnTo>
                <a:cubicBezTo>
                  <a:pt x="9826117" y="3390038"/>
                  <a:pt x="9712479" y="3408535"/>
                  <a:pt x="9661891" y="3407719"/>
                </a:cubicBezTo>
                <a:cubicBezTo>
                  <a:pt x="9526933" y="3405542"/>
                  <a:pt x="9392156" y="3396930"/>
                  <a:pt x="9257289" y="3391535"/>
                </a:cubicBezTo>
                <a:lnTo>
                  <a:pt x="9063080" y="3375351"/>
                </a:lnTo>
                <a:lnTo>
                  <a:pt x="8868871" y="3359167"/>
                </a:lnTo>
                <a:lnTo>
                  <a:pt x="8399533" y="3375351"/>
                </a:lnTo>
                <a:cubicBezTo>
                  <a:pt x="8367103" y="3377153"/>
                  <a:pt x="8334797" y="3380746"/>
                  <a:pt x="8302429" y="3383443"/>
                </a:cubicBezTo>
                <a:cubicBezTo>
                  <a:pt x="8143286" y="3380746"/>
                  <a:pt x="7984015" y="3382265"/>
                  <a:pt x="7824999" y="3375351"/>
                </a:cubicBezTo>
                <a:cubicBezTo>
                  <a:pt x="7797517" y="3374156"/>
                  <a:pt x="7771282" y="3363248"/>
                  <a:pt x="7744078" y="3359167"/>
                </a:cubicBezTo>
                <a:cubicBezTo>
                  <a:pt x="7717270" y="3355146"/>
                  <a:pt x="7690254" y="3351860"/>
                  <a:pt x="7663158" y="3351075"/>
                </a:cubicBezTo>
                <a:cubicBezTo>
                  <a:pt x="7504059" y="3346463"/>
                  <a:pt x="7344871" y="3345680"/>
                  <a:pt x="7185728" y="3342983"/>
                </a:cubicBezTo>
                <a:lnTo>
                  <a:pt x="6805402" y="3351075"/>
                </a:lnTo>
                <a:cubicBezTo>
                  <a:pt x="6780992" y="3351947"/>
                  <a:pt x="6756785" y="3355939"/>
                  <a:pt x="6732574" y="3359167"/>
                </a:cubicBezTo>
                <a:lnTo>
                  <a:pt x="6562641" y="3383443"/>
                </a:lnTo>
                <a:cubicBezTo>
                  <a:pt x="6541062" y="3386140"/>
                  <a:pt x="6519631" y="3390590"/>
                  <a:pt x="6497905" y="3391535"/>
                </a:cubicBezTo>
                <a:cubicBezTo>
                  <a:pt x="6395467" y="3395989"/>
                  <a:pt x="6292906" y="3396930"/>
                  <a:pt x="6190407" y="3399627"/>
                </a:cubicBezTo>
                <a:lnTo>
                  <a:pt x="5963830" y="3415811"/>
                </a:lnTo>
                <a:cubicBezTo>
                  <a:pt x="5944827" y="3417440"/>
                  <a:pt x="5926219" y="3422675"/>
                  <a:pt x="5907186" y="3423903"/>
                </a:cubicBezTo>
                <a:cubicBezTo>
                  <a:pt x="5842528" y="3428074"/>
                  <a:pt x="5777689" y="3428759"/>
                  <a:pt x="5712977" y="3431995"/>
                </a:cubicBezTo>
                <a:cubicBezTo>
                  <a:pt x="5643290" y="3435479"/>
                  <a:pt x="5541211" y="3443108"/>
                  <a:pt x="5470216" y="3448179"/>
                </a:cubicBezTo>
                <a:cubicBezTo>
                  <a:pt x="5234450" y="3495332"/>
                  <a:pt x="5439496" y="3459341"/>
                  <a:pt x="4928050" y="3472455"/>
                </a:cubicBezTo>
                <a:cubicBezTo>
                  <a:pt x="4871360" y="3473909"/>
                  <a:pt x="4814761" y="3477850"/>
                  <a:pt x="4758117" y="3480547"/>
                </a:cubicBezTo>
                <a:cubicBezTo>
                  <a:pt x="4731144" y="3485942"/>
                  <a:pt x="4704428" y="3492842"/>
                  <a:pt x="4677197" y="3496732"/>
                </a:cubicBezTo>
                <a:cubicBezTo>
                  <a:pt x="4611071" y="3506179"/>
                  <a:pt x="4466887" y="3510600"/>
                  <a:pt x="4418252" y="3512916"/>
                </a:cubicBezTo>
                <a:cubicBezTo>
                  <a:pt x="4184464" y="3536294"/>
                  <a:pt x="4524312" y="3503758"/>
                  <a:pt x="3989374" y="3537192"/>
                </a:cubicBezTo>
                <a:cubicBezTo>
                  <a:pt x="3932584" y="3540741"/>
                  <a:pt x="3819441" y="3553376"/>
                  <a:pt x="3819441" y="3553376"/>
                </a:cubicBezTo>
                <a:cubicBezTo>
                  <a:pt x="3619347" y="3593395"/>
                  <a:pt x="3729247" y="3577488"/>
                  <a:pt x="3350103" y="3561468"/>
                </a:cubicBezTo>
                <a:cubicBezTo>
                  <a:pt x="3287885" y="3558839"/>
                  <a:pt x="3163986" y="3545284"/>
                  <a:pt x="3163986" y="3545284"/>
                </a:cubicBezTo>
                <a:cubicBezTo>
                  <a:pt x="3131618" y="3539889"/>
                  <a:pt x="3099496" y="3532724"/>
                  <a:pt x="3066882" y="3529100"/>
                </a:cubicBezTo>
                <a:cubicBezTo>
                  <a:pt x="3002319" y="3521926"/>
                  <a:pt x="2872673" y="3512916"/>
                  <a:pt x="2872673" y="3512916"/>
                </a:cubicBezTo>
                <a:cubicBezTo>
                  <a:pt x="2629991" y="3452246"/>
                  <a:pt x="2919860" y="3519172"/>
                  <a:pt x="2678464" y="3480547"/>
                </a:cubicBezTo>
                <a:cubicBezTo>
                  <a:pt x="2415319" y="3438443"/>
                  <a:pt x="2723124" y="3468759"/>
                  <a:pt x="2476163" y="3448179"/>
                </a:cubicBezTo>
                <a:cubicBezTo>
                  <a:pt x="2443795" y="3442784"/>
                  <a:pt x="2411620" y="3436065"/>
                  <a:pt x="2379059" y="3431995"/>
                </a:cubicBezTo>
                <a:cubicBezTo>
                  <a:pt x="2290964" y="3420983"/>
                  <a:pt x="2284208" y="3427693"/>
                  <a:pt x="2201034" y="3415811"/>
                </a:cubicBezTo>
                <a:cubicBezTo>
                  <a:pt x="2171180" y="3411546"/>
                  <a:pt x="2141946" y="3403368"/>
                  <a:pt x="2112022" y="3399627"/>
                </a:cubicBezTo>
                <a:cubicBezTo>
                  <a:pt x="2055561" y="3392569"/>
                  <a:pt x="1942089" y="3383443"/>
                  <a:pt x="1942089" y="3383443"/>
                </a:cubicBezTo>
                <a:cubicBezTo>
                  <a:pt x="1923208" y="3378048"/>
                  <a:pt x="1904579" y="3371674"/>
                  <a:pt x="1885445" y="3367259"/>
                </a:cubicBezTo>
                <a:cubicBezTo>
                  <a:pt x="1862159" y="3361885"/>
                  <a:pt x="1801893" y="3354683"/>
                  <a:pt x="1780248" y="3351075"/>
                </a:cubicBezTo>
                <a:cubicBezTo>
                  <a:pt x="1742885" y="3344848"/>
                  <a:pt x="1712850" y="3336248"/>
                  <a:pt x="1675052" y="3326799"/>
                </a:cubicBezTo>
                <a:lnTo>
                  <a:pt x="1448475" y="3270155"/>
                </a:lnTo>
                <a:lnTo>
                  <a:pt x="1351370" y="3245878"/>
                </a:lnTo>
                <a:lnTo>
                  <a:pt x="1319002" y="3237786"/>
                </a:lnTo>
                <a:cubicBezTo>
                  <a:pt x="1308213" y="3235089"/>
                  <a:pt x="1297687" y="3230922"/>
                  <a:pt x="1286634" y="3229694"/>
                </a:cubicBezTo>
                <a:lnTo>
                  <a:pt x="1213806" y="3221602"/>
                </a:lnTo>
                <a:cubicBezTo>
                  <a:pt x="1205714" y="3218905"/>
                  <a:pt x="1197516" y="3216505"/>
                  <a:pt x="1189529" y="3213510"/>
                </a:cubicBezTo>
                <a:cubicBezTo>
                  <a:pt x="1180365" y="3210074"/>
                  <a:pt x="1139821" y="3192574"/>
                  <a:pt x="1124793" y="3189234"/>
                </a:cubicBezTo>
                <a:cubicBezTo>
                  <a:pt x="1108776" y="3185675"/>
                  <a:pt x="1092384" y="3184077"/>
                  <a:pt x="1076241" y="3181142"/>
                </a:cubicBezTo>
                <a:cubicBezTo>
                  <a:pt x="1039784" y="3174513"/>
                  <a:pt x="1025380" y="3169727"/>
                  <a:pt x="987229" y="3164958"/>
                </a:cubicBezTo>
                <a:cubicBezTo>
                  <a:pt x="805511" y="3142243"/>
                  <a:pt x="616554" y="3151870"/>
                  <a:pt x="436970" y="3148774"/>
                </a:cubicBezTo>
                <a:cubicBezTo>
                  <a:pt x="385721" y="3151471"/>
                  <a:pt x="334542" y="3156866"/>
                  <a:pt x="283222" y="3156866"/>
                </a:cubicBezTo>
                <a:cubicBezTo>
                  <a:pt x="250741" y="3156866"/>
                  <a:pt x="209084" y="3171741"/>
                  <a:pt x="186117" y="3148774"/>
                </a:cubicBezTo>
                <a:cubicBezTo>
                  <a:pt x="163150" y="3125807"/>
                  <a:pt x="184011" y="3083594"/>
                  <a:pt x="178025" y="3051670"/>
                </a:cubicBezTo>
                <a:cubicBezTo>
                  <a:pt x="175802" y="3039813"/>
                  <a:pt x="166077" y="3030596"/>
                  <a:pt x="161841" y="3019301"/>
                </a:cubicBezTo>
                <a:cubicBezTo>
                  <a:pt x="157936" y="3008888"/>
                  <a:pt x="156804" y="2997626"/>
                  <a:pt x="153749" y="2986933"/>
                </a:cubicBezTo>
                <a:cubicBezTo>
                  <a:pt x="151406" y="2978731"/>
                  <a:pt x="148354" y="2970749"/>
                  <a:pt x="145657" y="2962657"/>
                </a:cubicBezTo>
                <a:cubicBezTo>
                  <a:pt x="142960" y="2879039"/>
                  <a:pt x="141364" y="2795379"/>
                  <a:pt x="137565" y="2711804"/>
                </a:cubicBezTo>
                <a:cubicBezTo>
                  <a:pt x="135421" y="2664644"/>
                  <a:pt x="129126" y="2592211"/>
                  <a:pt x="121381" y="2541871"/>
                </a:cubicBezTo>
                <a:cubicBezTo>
                  <a:pt x="119290" y="2528277"/>
                  <a:pt x="115986" y="2514898"/>
                  <a:pt x="113289" y="2501411"/>
                </a:cubicBezTo>
                <a:cubicBezTo>
                  <a:pt x="121114" y="2266649"/>
                  <a:pt x="126950" y="2256213"/>
                  <a:pt x="113289" y="2023981"/>
                </a:cubicBezTo>
                <a:cubicBezTo>
                  <a:pt x="112481" y="2010251"/>
                  <a:pt x="107657" y="1997053"/>
                  <a:pt x="105197" y="1983521"/>
                </a:cubicBezTo>
                <a:cubicBezTo>
                  <a:pt x="94295" y="1923559"/>
                  <a:pt x="106924" y="1949698"/>
                  <a:pt x="80921" y="1910693"/>
                </a:cubicBezTo>
                <a:cubicBezTo>
                  <a:pt x="66002" y="1851016"/>
                  <a:pt x="82034" y="1905197"/>
                  <a:pt x="56645" y="1845956"/>
                </a:cubicBezTo>
                <a:cubicBezTo>
                  <a:pt x="53285" y="1838116"/>
                  <a:pt x="53882" y="1828341"/>
                  <a:pt x="48553" y="1821680"/>
                </a:cubicBezTo>
                <a:cubicBezTo>
                  <a:pt x="42477" y="1814086"/>
                  <a:pt x="32368" y="1810891"/>
                  <a:pt x="24276" y="1805496"/>
                </a:cubicBezTo>
                <a:cubicBezTo>
                  <a:pt x="3743" y="1743896"/>
                  <a:pt x="11438" y="1773672"/>
                  <a:pt x="0" y="1716484"/>
                </a:cubicBezTo>
                <a:cubicBezTo>
                  <a:pt x="2697" y="1684116"/>
                  <a:pt x="-1460" y="1650423"/>
                  <a:pt x="8092" y="1619379"/>
                </a:cubicBezTo>
                <a:cubicBezTo>
                  <a:pt x="10600" y="1611226"/>
                  <a:pt x="23838" y="1611287"/>
                  <a:pt x="32368" y="1611287"/>
                </a:cubicBezTo>
                <a:cubicBezTo>
                  <a:pt x="64849" y="1611287"/>
                  <a:pt x="97105" y="1616682"/>
                  <a:pt x="129473" y="1619379"/>
                </a:cubicBezTo>
                <a:cubicBezTo>
                  <a:pt x="145657" y="1622076"/>
                  <a:pt x="162108" y="1623492"/>
                  <a:pt x="178025" y="1627471"/>
                </a:cubicBezTo>
                <a:cubicBezTo>
                  <a:pt x="194575" y="1631609"/>
                  <a:pt x="226577" y="1643655"/>
                  <a:pt x="226577" y="1643655"/>
                </a:cubicBezTo>
                <a:cubicBezTo>
                  <a:pt x="253097" y="1625975"/>
                  <a:pt x="250853" y="1637196"/>
                  <a:pt x="250853" y="1619379"/>
                </a:cubicBezTo>
              </a:path>
            </a:pathLst>
          </a:custGeom>
          <a:solidFill>
            <a:srgbClr val="33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endParaRPr lang="ro-RO" b="1" dirty="0" smtClean="0">
              <a:solidFill>
                <a:schemeClr val="tx1"/>
              </a:solidFill>
            </a:endParaRPr>
          </a:p>
          <a:p>
            <a:pPr>
              <a:lnSpc>
                <a:spcPct val="200000"/>
              </a:lnSpc>
            </a:pPr>
            <a:endParaRPr lang="ro-RO" b="1" dirty="0">
              <a:solidFill>
                <a:schemeClr val="tx1"/>
              </a:solidFill>
            </a:endParaRPr>
          </a:p>
          <a:p>
            <a:pPr>
              <a:lnSpc>
                <a:spcPct val="200000"/>
              </a:lnSpc>
            </a:pPr>
            <a:endParaRPr lang="ro-RO" b="1" dirty="0" smtClean="0">
              <a:solidFill>
                <a:schemeClr val="tx1"/>
              </a:solidFill>
            </a:endParaRPr>
          </a:p>
          <a:p>
            <a:pPr>
              <a:lnSpc>
                <a:spcPct val="200000"/>
              </a:lnSpc>
            </a:pPr>
            <a:endParaRPr lang="ro-RO" b="1" dirty="0">
              <a:solidFill>
                <a:schemeClr val="tx1"/>
              </a:solidFill>
            </a:endParaRPr>
          </a:p>
          <a:p>
            <a:pPr>
              <a:lnSpc>
                <a:spcPct val="200000"/>
              </a:lnSpc>
            </a:pPr>
            <a:endParaRPr lang="ro-RO" b="1" dirty="0" smtClean="0">
              <a:solidFill>
                <a:schemeClr val="tx1"/>
              </a:solidFill>
            </a:endParaRPr>
          </a:p>
          <a:p>
            <a:pPr algn="ctr"/>
            <a:r>
              <a:rPr lang="ro-RO" b="1" dirty="0" smtClean="0">
                <a:solidFill>
                  <a:schemeClr val="tx1"/>
                </a:solidFill>
              </a:rPr>
              <a:t>Adunarea </a:t>
            </a:r>
            <a:r>
              <a:rPr lang="ro-RO" b="1" dirty="0">
                <a:solidFill>
                  <a:schemeClr val="tx1"/>
                </a:solidFill>
              </a:rPr>
              <a:t>Generală a ONU a desemnat în </a:t>
            </a:r>
            <a:r>
              <a:rPr lang="ro-RO" b="1" dirty="0" smtClean="0">
                <a:solidFill>
                  <a:schemeClr val="tx1"/>
                </a:solidFill>
              </a:rPr>
              <a:t>2003</a:t>
            </a:r>
          </a:p>
          <a:p>
            <a:pPr algn="ctr"/>
            <a:r>
              <a:rPr lang="ro-RO" b="1" dirty="0" smtClean="0">
                <a:solidFill>
                  <a:schemeClr val="tx1"/>
                </a:solidFill>
              </a:rPr>
              <a:t> </a:t>
            </a:r>
            <a:r>
              <a:rPr lang="ro-RO" b="1" dirty="0">
                <a:solidFill>
                  <a:schemeClr val="tx1"/>
                </a:solidFill>
              </a:rPr>
              <a:t>data de 11 decembrie </a:t>
            </a:r>
            <a:r>
              <a:rPr lang="ro-RO" b="1" dirty="0" smtClean="0">
                <a:solidFill>
                  <a:schemeClr val="tx1"/>
                </a:solidFill>
              </a:rPr>
              <a:t>ca</a:t>
            </a:r>
          </a:p>
          <a:p>
            <a:pPr algn="ctr"/>
            <a:r>
              <a:rPr lang="ro-RO" b="1" dirty="0" smtClean="0">
                <a:solidFill>
                  <a:schemeClr val="tx1"/>
                </a:solidFill>
              </a:rPr>
              <a:t> </a:t>
            </a:r>
            <a:r>
              <a:rPr lang="en-US" b="1" dirty="0">
                <a:solidFill>
                  <a:schemeClr val="tx1"/>
                </a:solidFill>
              </a:rPr>
              <a:t>“ZIUA INTERNA</a:t>
            </a:r>
            <a:r>
              <a:rPr lang="ro-RO" b="1" dirty="0">
                <a:solidFill>
                  <a:schemeClr val="tx1"/>
                </a:solidFill>
              </a:rPr>
              <a:t>ȚI</a:t>
            </a:r>
            <a:r>
              <a:rPr lang="en-US" b="1" dirty="0">
                <a:solidFill>
                  <a:schemeClr val="tx1"/>
                </a:solidFill>
              </a:rPr>
              <a:t>ONAL</a:t>
            </a:r>
            <a:r>
              <a:rPr lang="ro-RO" b="1" dirty="0">
                <a:solidFill>
                  <a:schemeClr val="tx1"/>
                </a:solidFill>
              </a:rPr>
              <a:t>Ă A MUNTELUI</a:t>
            </a:r>
            <a:r>
              <a:rPr lang="en-US" b="1" dirty="0">
                <a:solidFill>
                  <a:schemeClr val="tx1"/>
                </a:solidFill>
              </a:rPr>
              <a:t>”</a:t>
            </a:r>
            <a:r>
              <a:rPr lang="ro-RO" b="1" dirty="0">
                <a:solidFill>
                  <a:schemeClr val="tx1"/>
                </a:solidFill>
              </a:rPr>
              <a:t> sub coordonarea Organizației Mondiale pentru Agricultura</a:t>
            </a:r>
          </a:p>
          <a:p>
            <a:pPr>
              <a:lnSpc>
                <a:spcPct val="150000"/>
              </a:lnSpc>
            </a:pPr>
            <a:endParaRPr lang="ro-RO" b="1" dirty="0"/>
          </a:p>
          <a:p>
            <a:pPr marL="285750" indent="-285750">
              <a:lnSpc>
                <a:spcPct val="150000"/>
              </a:lnSpc>
              <a:buFont typeface="Arial" panose="020B0604020202020204" pitchFamily="34" charset="0"/>
              <a:buChar char="•"/>
            </a:pPr>
            <a:endParaRPr lang="ro-RO" b="1" dirty="0"/>
          </a:p>
          <a:p>
            <a:pPr algn="ctr"/>
            <a:endParaRPr lang="en-GB" dirty="0">
              <a:solidFill>
                <a:schemeClr val="tx1"/>
              </a:solidFill>
            </a:endParaRPr>
          </a:p>
        </p:txBody>
      </p:sp>
      <p:sp>
        <p:nvSpPr>
          <p:cNvPr id="9" name="Freeform 8"/>
          <p:cNvSpPr/>
          <p:nvPr/>
        </p:nvSpPr>
        <p:spPr>
          <a:xfrm>
            <a:off x="-65943" y="3548961"/>
            <a:ext cx="12284320" cy="2799557"/>
          </a:xfrm>
          <a:custGeom>
            <a:avLst/>
            <a:gdLst>
              <a:gd name="connsiteX0" fmla="*/ 64736 w 12284320"/>
              <a:gd name="connsiteY0" fmla="*/ 23989 h 2799557"/>
              <a:gd name="connsiteX1" fmla="*/ 97104 w 12284320"/>
              <a:gd name="connsiteY1" fmla="*/ 64449 h 2799557"/>
              <a:gd name="connsiteX2" fmla="*/ 113288 w 12284320"/>
              <a:gd name="connsiteY2" fmla="*/ 80634 h 2799557"/>
              <a:gd name="connsiteX3" fmla="*/ 145656 w 12284320"/>
              <a:gd name="connsiteY3" fmla="*/ 129186 h 2799557"/>
              <a:gd name="connsiteX4" fmla="*/ 161840 w 12284320"/>
              <a:gd name="connsiteY4" fmla="*/ 153462 h 2799557"/>
              <a:gd name="connsiteX5" fmla="*/ 186116 w 12284320"/>
              <a:gd name="connsiteY5" fmla="*/ 169646 h 2799557"/>
              <a:gd name="connsiteX6" fmla="*/ 218485 w 12284320"/>
              <a:gd name="connsiteY6" fmla="*/ 242474 h 2799557"/>
              <a:gd name="connsiteX7" fmla="*/ 242761 w 12284320"/>
              <a:gd name="connsiteY7" fmla="*/ 266750 h 2799557"/>
              <a:gd name="connsiteX8" fmla="*/ 258945 w 12284320"/>
              <a:gd name="connsiteY8" fmla="*/ 291026 h 2799557"/>
              <a:gd name="connsiteX9" fmla="*/ 291313 w 12284320"/>
              <a:gd name="connsiteY9" fmla="*/ 331487 h 2799557"/>
              <a:gd name="connsiteX10" fmla="*/ 307497 w 12284320"/>
              <a:gd name="connsiteY10" fmla="*/ 380039 h 2799557"/>
              <a:gd name="connsiteX11" fmla="*/ 315589 w 12284320"/>
              <a:gd name="connsiteY11" fmla="*/ 404315 h 2799557"/>
              <a:gd name="connsiteX12" fmla="*/ 339865 w 12284320"/>
              <a:gd name="connsiteY12" fmla="*/ 452867 h 2799557"/>
              <a:gd name="connsiteX13" fmla="*/ 331773 w 12284320"/>
              <a:gd name="connsiteY13" fmla="*/ 566156 h 2799557"/>
              <a:gd name="connsiteX14" fmla="*/ 323681 w 12284320"/>
              <a:gd name="connsiteY14" fmla="*/ 622800 h 2799557"/>
              <a:gd name="connsiteX15" fmla="*/ 331773 w 12284320"/>
              <a:gd name="connsiteY15" fmla="*/ 736088 h 2799557"/>
              <a:gd name="connsiteX16" fmla="*/ 364141 w 12284320"/>
              <a:gd name="connsiteY16" fmla="*/ 808917 h 2799557"/>
              <a:gd name="connsiteX17" fmla="*/ 404601 w 12284320"/>
              <a:gd name="connsiteY17" fmla="*/ 873653 h 2799557"/>
              <a:gd name="connsiteX18" fmla="*/ 436970 w 12284320"/>
              <a:gd name="connsiteY18" fmla="*/ 906021 h 2799557"/>
              <a:gd name="connsiteX19" fmla="*/ 477430 w 12284320"/>
              <a:gd name="connsiteY19" fmla="*/ 938389 h 2799557"/>
              <a:gd name="connsiteX20" fmla="*/ 590718 w 12284320"/>
              <a:gd name="connsiteY20" fmla="*/ 930297 h 2799557"/>
              <a:gd name="connsiteX21" fmla="*/ 639270 w 12284320"/>
              <a:gd name="connsiteY21" fmla="*/ 906021 h 2799557"/>
              <a:gd name="connsiteX22" fmla="*/ 663547 w 12284320"/>
              <a:gd name="connsiteY22" fmla="*/ 897929 h 2799557"/>
              <a:gd name="connsiteX23" fmla="*/ 752559 w 12284320"/>
              <a:gd name="connsiteY23" fmla="*/ 906021 h 2799557"/>
              <a:gd name="connsiteX24" fmla="*/ 776835 w 12284320"/>
              <a:gd name="connsiteY24" fmla="*/ 922205 h 2799557"/>
              <a:gd name="connsiteX25" fmla="*/ 817295 w 12284320"/>
              <a:gd name="connsiteY25" fmla="*/ 970757 h 2799557"/>
              <a:gd name="connsiteX26" fmla="*/ 857755 w 12284320"/>
              <a:gd name="connsiteY26" fmla="*/ 1019310 h 2799557"/>
              <a:gd name="connsiteX27" fmla="*/ 890124 w 12284320"/>
              <a:gd name="connsiteY27" fmla="*/ 1011218 h 2799557"/>
              <a:gd name="connsiteX28" fmla="*/ 914400 w 12284320"/>
              <a:gd name="connsiteY28" fmla="*/ 962665 h 2799557"/>
              <a:gd name="connsiteX29" fmla="*/ 962952 w 12284320"/>
              <a:gd name="connsiteY29" fmla="*/ 922205 h 2799557"/>
              <a:gd name="connsiteX30" fmla="*/ 987228 w 12284320"/>
              <a:gd name="connsiteY30" fmla="*/ 930297 h 2799557"/>
              <a:gd name="connsiteX31" fmla="*/ 995320 w 12284320"/>
              <a:gd name="connsiteY31" fmla="*/ 954573 h 2799557"/>
              <a:gd name="connsiteX32" fmla="*/ 1011504 w 12284320"/>
              <a:gd name="connsiteY32" fmla="*/ 986941 h 2799557"/>
              <a:gd name="connsiteX33" fmla="*/ 1051964 w 12284320"/>
              <a:gd name="connsiteY33" fmla="*/ 1027402 h 2799557"/>
              <a:gd name="connsiteX34" fmla="*/ 1068148 w 12284320"/>
              <a:gd name="connsiteY34" fmla="*/ 1051678 h 2799557"/>
              <a:gd name="connsiteX35" fmla="*/ 1092424 w 12284320"/>
              <a:gd name="connsiteY35" fmla="*/ 1059770 h 2799557"/>
              <a:gd name="connsiteX36" fmla="*/ 1116701 w 12284320"/>
              <a:gd name="connsiteY36" fmla="*/ 1051678 h 2799557"/>
              <a:gd name="connsiteX37" fmla="*/ 1197621 w 12284320"/>
              <a:gd name="connsiteY37" fmla="*/ 978849 h 2799557"/>
              <a:gd name="connsiteX38" fmla="*/ 1221897 w 12284320"/>
              <a:gd name="connsiteY38" fmla="*/ 954573 h 2799557"/>
              <a:gd name="connsiteX39" fmla="*/ 1270449 w 12284320"/>
              <a:gd name="connsiteY39" fmla="*/ 930297 h 2799557"/>
              <a:gd name="connsiteX40" fmla="*/ 1399922 w 12284320"/>
              <a:gd name="connsiteY40" fmla="*/ 938389 h 2799557"/>
              <a:gd name="connsiteX41" fmla="*/ 1440382 w 12284320"/>
              <a:gd name="connsiteY41" fmla="*/ 954573 h 2799557"/>
              <a:gd name="connsiteX42" fmla="*/ 1464658 w 12284320"/>
              <a:gd name="connsiteY42" fmla="*/ 962665 h 2799557"/>
              <a:gd name="connsiteX43" fmla="*/ 1488934 w 12284320"/>
              <a:gd name="connsiteY43" fmla="*/ 978849 h 2799557"/>
              <a:gd name="connsiteX44" fmla="*/ 1553670 w 12284320"/>
              <a:gd name="connsiteY44" fmla="*/ 995034 h 2799557"/>
              <a:gd name="connsiteX45" fmla="*/ 1577947 w 12284320"/>
              <a:gd name="connsiteY45" fmla="*/ 1011218 h 2799557"/>
              <a:gd name="connsiteX46" fmla="*/ 1618407 w 12284320"/>
              <a:gd name="connsiteY46" fmla="*/ 1027402 h 2799557"/>
              <a:gd name="connsiteX47" fmla="*/ 1642683 w 12284320"/>
              <a:gd name="connsiteY47" fmla="*/ 1051678 h 2799557"/>
              <a:gd name="connsiteX48" fmla="*/ 1675051 w 12284320"/>
              <a:gd name="connsiteY48" fmla="*/ 1059770 h 2799557"/>
              <a:gd name="connsiteX49" fmla="*/ 1699327 w 12284320"/>
              <a:gd name="connsiteY49" fmla="*/ 1067862 h 2799557"/>
              <a:gd name="connsiteX50" fmla="*/ 1747879 w 12284320"/>
              <a:gd name="connsiteY50" fmla="*/ 1100230 h 2799557"/>
              <a:gd name="connsiteX51" fmla="*/ 1772155 w 12284320"/>
              <a:gd name="connsiteY51" fmla="*/ 1116414 h 2799557"/>
              <a:gd name="connsiteX52" fmla="*/ 1796432 w 12284320"/>
              <a:gd name="connsiteY52" fmla="*/ 1124506 h 2799557"/>
              <a:gd name="connsiteX53" fmla="*/ 1820708 w 12284320"/>
              <a:gd name="connsiteY53" fmla="*/ 1116414 h 2799557"/>
              <a:gd name="connsiteX54" fmla="*/ 1861168 w 12284320"/>
              <a:gd name="connsiteY54" fmla="*/ 1059770 h 2799557"/>
              <a:gd name="connsiteX55" fmla="*/ 1869260 w 12284320"/>
              <a:gd name="connsiteY55" fmla="*/ 1035494 h 2799557"/>
              <a:gd name="connsiteX56" fmla="*/ 1901628 w 12284320"/>
              <a:gd name="connsiteY56" fmla="*/ 986941 h 2799557"/>
              <a:gd name="connsiteX57" fmla="*/ 1917812 w 12284320"/>
              <a:gd name="connsiteY57" fmla="*/ 962665 h 2799557"/>
              <a:gd name="connsiteX58" fmla="*/ 1942088 w 12284320"/>
              <a:gd name="connsiteY58" fmla="*/ 954573 h 2799557"/>
              <a:gd name="connsiteX59" fmla="*/ 1958272 w 12284320"/>
              <a:gd name="connsiteY59" fmla="*/ 978849 h 2799557"/>
              <a:gd name="connsiteX60" fmla="*/ 1982548 w 12284320"/>
              <a:gd name="connsiteY60" fmla="*/ 986941 h 2799557"/>
              <a:gd name="connsiteX61" fmla="*/ 1990640 w 12284320"/>
              <a:gd name="connsiteY61" fmla="*/ 1011218 h 2799557"/>
              <a:gd name="connsiteX62" fmla="*/ 2047285 w 12284320"/>
              <a:gd name="connsiteY62" fmla="*/ 1075954 h 2799557"/>
              <a:gd name="connsiteX63" fmla="*/ 2063469 w 12284320"/>
              <a:gd name="connsiteY63" fmla="*/ 1100230 h 2799557"/>
              <a:gd name="connsiteX64" fmla="*/ 2095837 w 12284320"/>
              <a:gd name="connsiteY64" fmla="*/ 1084046 h 2799557"/>
              <a:gd name="connsiteX65" fmla="*/ 2112021 w 12284320"/>
              <a:gd name="connsiteY65" fmla="*/ 1059770 h 2799557"/>
              <a:gd name="connsiteX66" fmla="*/ 2136297 w 12284320"/>
              <a:gd name="connsiteY66" fmla="*/ 1027402 h 2799557"/>
              <a:gd name="connsiteX67" fmla="*/ 2192941 w 12284320"/>
              <a:gd name="connsiteY67" fmla="*/ 995034 h 2799557"/>
              <a:gd name="connsiteX68" fmla="*/ 2209125 w 12284320"/>
              <a:gd name="connsiteY68" fmla="*/ 978849 h 2799557"/>
              <a:gd name="connsiteX69" fmla="*/ 2257678 w 12284320"/>
              <a:gd name="connsiteY69" fmla="*/ 962665 h 2799557"/>
              <a:gd name="connsiteX70" fmla="*/ 2281954 w 12284320"/>
              <a:gd name="connsiteY70" fmla="*/ 954573 h 2799557"/>
              <a:gd name="connsiteX71" fmla="*/ 2306230 w 12284320"/>
              <a:gd name="connsiteY71" fmla="*/ 946481 h 2799557"/>
              <a:gd name="connsiteX72" fmla="*/ 2330506 w 12284320"/>
              <a:gd name="connsiteY72" fmla="*/ 930297 h 2799557"/>
              <a:gd name="connsiteX73" fmla="*/ 2379058 w 12284320"/>
              <a:gd name="connsiteY73" fmla="*/ 938389 h 2799557"/>
              <a:gd name="connsiteX74" fmla="*/ 2443794 w 12284320"/>
              <a:gd name="connsiteY74" fmla="*/ 1003126 h 2799557"/>
              <a:gd name="connsiteX75" fmla="*/ 2451886 w 12284320"/>
              <a:gd name="connsiteY75" fmla="*/ 1027402 h 2799557"/>
              <a:gd name="connsiteX76" fmla="*/ 2524715 w 12284320"/>
              <a:gd name="connsiteY76" fmla="*/ 1092138 h 2799557"/>
              <a:gd name="connsiteX77" fmla="*/ 2565175 w 12284320"/>
              <a:gd name="connsiteY77" fmla="*/ 1132598 h 2799557"/>
              <a:gd name="connsiteX78" fmla="*/ 2589451 w 12284320"/>
              <a:gd name="connsiteY78" fmla="*/ 1164966 h 2799557"/>
              <a:gd name="connsiteX79" fmla="*/ 2605635 w 12284320"/>
              <a:gd name="connsiteY79" fmla="*/ 1189242 h 2799557"/>
              <a:gd name="connsiteX80" fmla="*/ 2646095 w 12284320"/>
              <a:gd name="connsiteY80" fmla="*/ 1229703 h 2799557"/>
              <a:gd name="connsiteX81" fmla="*/ 2686555 w 12284320"/>
              <a:gd name="connsiteY81" fmla="*/ 1213518 h 2799557"/>
              <a:gd name="connsiteX82" fmla="*/ 2710832 w 12284320"/>
              <a:gd name="connsiteY82" fmla="*/ 1189242 h 2799557"/>
              <a:gd name="connsiteX83" fmla="*/ 2743200 w 12284320"/>
              <a:gd name="connsiteY83" fmla="*/ 1164966 h 2799557"/>
              <a:gd name="connsiteX84" fmla="*/ 2791752 w 12284320"/>
              <a:gd name="connsiteY84" fmla="*/ 1067862 h 2799557"/>
              <a:gd name="connsiteX85" fmla="*/ 2840304 w 12284320"/>
              <a:gd name="connsiteY85" fmla="*/ 1011218 h 2799557"/>
              <a:gd name="connsiteX86" fmla="*/ 2872672 w 12284320"/>
              <a:gd name="connsiteY86" fmla="*/ 946481 h 2799557"/>
              <a:gd name="connsiteX87" fmla="*/ 2921224 w 12284320"/>
              <a:gd name="connsiteY87" fmla="*/ 914113 h 2799557"/>
              <a:gd name="connsiteX88" fmla="*/ 2985961 w 12284320"/>
              <a:gd name="connsiteY88" fmla="*/ 962665 h 2799557"/>
              <a:gd name="connsiteX89" fmla="*/ 3010237 w 12284320"/>
              <a:gd name="connsiteY89" fmla="*/ 978849 h 2799557"/>
              <a:gd name="connsiteX90" fmla="*/ 3058789 w 12284320"/>
              <a:gd name="connsiteY90" fmla="*/ 1027402 h 2799557"/>
              <a:gd name="connsiteX91" fmla="*/ 3131617 w 12284320"/>
              <a:gd name="connsiteY91" fmla="*/ 1100230 h 2799557"/>
              <a:gd name="connsiteX92" fmla="*/ 3180170 w 12284320"/>
              <a:gd name="connsiteY92" fmla="*/ 1148782 h 2799557"/>
              <a:gd name="connsiteX93" fmla="*/ 3204446 w 12284320"/>
              <a:gd name="connsiteY93" fmla="*/ 1164966 h 2799557"/>
              <a:gd name="connsiteX94" fmla="*/ 3236814 w 12284320"/>
              <a:gd name="connsiteY94" fmla="*/ 1189242 h 2799557"/>
              <a:gd name="connsiteX95" fmla="*/ 3261090 w 12284320"/>
              <a:gd name="connsiteY95" fmla="*/ 1197334 h 2799557"/>
              <a:gd name="connsiteX96" fmla="*/ 3285366 w 12284320"/>
              <a:gd name="connsiteY96" fmla="*/ 1213518 h 2799557"/>
              <a:gd name="connsiteX97" fmla="*/ 3374378 w 12284320"/>
              <a:gd name="connsiteY97" fmla="*/ 1205426 h 2799557"/>
              <a:gd name="connsiteX98" fmla="*/ 3439115 w 12284320"/>
              <a:gd name="connsiteY98" fmla="*/ 1181150 h 2799557"/>
              <a:gd name="connsiteX99" fmla="*/ 3463391 w 12284320"/>
              <a:gd name="connsiteY99" fmla="*/ 1173058 h 2799557"/>
              <a:gd name="connsiteX100" fmla="*/ 3495759 w 12284320"/>
              <a:gd name="connsiteY100" fmla="*/ 1156874 h 2799557"/>
              <a:gd name="connsiteX101" fmla="*/ 3528127 w 12284320"/>
              <a:gd name="connsiteY101" fmla="*/ 1148782 h 2799557"/>
              <a:gd name="connsiteX102" fmla="*/ 3600955 w 12284320"/>
              <a:gd name="connsiteY102" fmla="*/ 1100230 h 2799557"/>
              <a:gd name="connsiteX103" fmla="*/ 3633324 w 12284320"/>
              <a:gd name="connsiteY103" fmla="*/ 1084046 h 2799557"/>
              <a:gd name="connsiteX104" fmla="*/ 3673784 w 12284320"/>
              <a:gd name="connsiteY104" fmla="*/ 1051678 h 2799557"/>
              <a:gd name="connsiteX105" fmla="*/ 3698060 w 12284320"/>
              <a:gd name="connsiteY105" fmla="*/ 1027402 h 2799557"/>
              <a:gd name="connsiteX106" fmla="*/ 3730428 w 12284320"/>
              <a:gd name="connsiteY106" fmla="*/ 1011218 h 2799557"/>
              <a:gd name="connsiteX107" fmla="*/ 3754704 w 12284320"/>
              <a:gd name="connsiteY107" fmla="*/ 995034 h 2799557"/>
              <a:gd name="connsiteX108" fmla="*/ 3795164 w 12284320"/>
              <a:gd name="connsiteY108" fmla="*/ 978849 h 2799557"/>
              <a:gd name="connsiteX109" fmla="*/ 3876085 w 12284320"/>
              <a:gd name="connsiteY109" fmla="*/ 954573 h 2799557"/>
              <a:gd name="connsiteX110" fmla="*/ 4167398 w 12284320"/>
              <a:gd name="connsiteY110" fmla="*/ 978849 h 2799557"/>
              <a:gd name="connsiteX111" fmla="*/ 4215950 w 12284320"/>
              <a:gd name="connsiteY111" fmla="*/ 995034 h 2799557"/>
              <a:gd name="connsiteX112" fmla="*/ 4313055 w 12284320"/>
              <a:gd name="connsiteY112" fmla="*/ 1011218 h 2799557"/>
              <a:gd name="connsiteX113" fmla="*/ 4450619 w 12284320"/>
              <a:gd name="connsiteY113" fmla="*/ 995034 h 2799557"/>
              <a:gd name="connsiteX114" fmla="*/ 4531540 w 12284320"/>
              <a:gd name="connsiteY114" fmla="*/ 978849 h 2799557"/>
              <a:gd name="connsiteX115" fmla="*/ 4572000 w 12284320"/>
              <a:gd name="connsiteY115" fmla="*/ 970757 h 2799557"/>
              <a:gd name="connsiteX116" fmla="*/ 4652920 w 12284320"/>
              <a:gd name="connsiteY116" fmla="*/ 978849 h 2799557"/>
              <a:gd name="connsiteX117" fmla="*/ 4669104 w 12284320"/>
              <a:gd name="connsiteY117" fmla="*/ 995034 h 2799557"/>
              <a:gd name="connsiteX118" fmla="*/ 4725748 w 12284320"/>
              <a:gd name="connsiteY118" fmla="*/ 1043586 h 2799557"/>
              <a:gd name="connsiteX119" fmla="*/ 4741932 w 12284320"/>
              <a:gd name="connsiteY119" fmla="*/ 1067862 h 2799557"/>
              <a:gd name="connsiteX120" fmla="*/ 4766209 w 12284320"/>
              <a:gd name="connsiteY120" fmla="*/ 1084046 h 2799557"/>
              <a:gd name="connsiteX121" fmla="*/ 4814761 w 12284320"/>
              <a:gd name="connsiteY121" fmla="*/ 1116414 h 2799557"/>
              <a:gd name="connsiteX122" fmla="*/ 4871405 w 12284320"/>
              <a:gd name="connsiteY122" fmla="*/ 1092138 h 2799557"/>
              <a:gd name="connsiteX123" fmla="*/ 4952325 w 12284320"/>
              <a:gd name="connsiteY123" fmla="*/ 1059770 h 2799557"/>
              <a:gd name="connsiteX124" fmla="*/ 5008970 w 12284320"/>
              <a:gd name="connsiteY124" fmla="*/ 1027402 h 2799557"/>
              <a:gd name="connsiteX125" fmla="*/ 5178902 w 12284320"/>
              <a:gd name="connsiteY125" fmla="*/ 1035494 h 2799557"/>
              <a:gd name="connsiteX126" fmla="*/ 5235547 w 12284320"/>
              <a:gd name="connsiteY126" fmla="*/ 1043586 h 2799557"/>
              <a:gd name="connsiteX127" fmla="*/ 5356927 w 12284320"/>
              <a:gd name="connsiteY127" fmla="*/ 1051678 h 2799557"/>
              <a:gd name="connsiteX128" fmla="*/ 5429755 w 12284320"/>
              <a:gd name="connsiteY128" fmla="*/ 1084046 h 2799557"/>
              <a:gd name="connsiteX129" fmla="*/ 5462124 w 12284320"/>
              <a:gd name="connsiteY129" fmla="*/ 1092138 h 2799557"/>
              <a:gd name="connsiteX130" fmla="*/ 5486400 w 12284320"/>
              <a:gd name="connsiteY130" fmla="*/ 1100230 h 2799557"/>
              <a:gd name="connsiteX131" fmla="*/ 5543044 w 12284320"/>
              <a:gd name="connsiteY131" fmla="*/ 1132598 h 2799557"/>
              <a:gd name="connsiteX132" fmla="*/ 5567320 w 12284320"/>
              <a:gd name="connsiteY132" fmla="*/ 1148782 h 2799557"/>
              <a:gd name="connsiteX133" fmla="*/ 5591596 w 12284320"/>
              <a:gd name="connsiteY133" fmla="*/ 1173058 h 2799557"/>
              <a:gd name="connsiteX134" fmla="*/ 5632056 w 12284320"/>
              <a:gd name="connsiteY134" fmla="*/ 1181150 h 2799557"/>
              <a:gd name="connsiteX135" fmla="*/ 5664424 w 12284320"/>
              <a:gd name="connsiteY135" fmla="*/ 1197334 h 2799557"/>
              <a:gd name="connsiteX136" fmla="*/ 5721069 w 12284320"/>
              <a:gd name="connsiteY136" fmla="*/ 1229703 h 2799557"/>
              <a:gd name="connsiteX137" fmla="*/ 5785805 w 12284320"/>
              <a:gd name="connsiteY137" fmla="*/ 1245887 h 2799557"/>
              <a:gd name="connsiteX138" fmla="*/ 5810081 w 12284320"/>
              <a:gd name="connsiteY138" fmla="*/ 1262071 h 2799557"/>
              <a:gd name="connsiteX139" fmla="*/ 5834357 w 12284320"/>
              <a:gd name="connsiteY139" fmla="*/ 1270163 h 2799557"/>
              <a:gd name="connsiteX140" fmla="*/ 5866725 w 12284320"/>
              <a:gd name="connsiteY140" fmla="*/ 1286347 h 2799557"/>
              <a:gd name="connsiteX141" fmla="*/ 5891001 w 12284320"/>
              <a:gd name="connsiteY141" fmla="*/ 1302531 h 2799557"/>
              <a:gd name="connsiteX142" fmla="*/ 5923370 w 12284320"/>
              <a:gd name="connsiteY142" fmla="*/ 1310623 h 2799557"/>
              <a:gd name="connsiteX143" fmla="*/ 6004290 w 12284320"/>
              <a:gd name="connsiteY143" fmla="*/ 1302531 h 2799557"/>
              <a:gd name="connsiteX144" fmla="*/ 6028566 w 12284320"/>
              <a:gd name="connsiteY144" fmla="*/ 1286347 h 2799557"/>
              <a:gd name="connsiteX145" fmla="*/ 6101394 w 12284320"/>
              <a:gd name="connsiteY145" fmla="*/ 1270163 h 2799557"/>
              <a:gd name="connsiteX146" fmla="*/ 6125670 w 12284320"/>
              <a:gd name="connsiteY146" fmla="*/ 1253979 h 2799557"/>
              <a:gd name="connsiteX147" fmla="*/ 6206591 w 12284320"/>
              <a:gd name="connsiteY147" fmla="*/ 1229703 h 2799557"/>
              <a:gd name="connsiteX148" fmla="*/ 6279419 w 12284320"/>
              <a:gd name="connsiteY148" fmla="*/ 1205426 h 2799557"/>
              <a:gd name="connsiteX149" fmla="*/ 6368432 w 12284320"/>
              <a:gd name="connsiteY149" fmla="*/ 1164966 h 2799557"/>
              <a:gd name="connsiteX150" fmla="*/ 6433168 w 12284320"/>
              <a:gd name="connsiteY150" fmla="*/ 1140690 h 2799557"/>
              <a:gd name="connsiteX151" fmla="*/ 6522180 w 12284320"/>
              <a:gd name="connsiteY151" fmla="*/ 1124506 h 2799557"/>
              <a:gd name="connsiteX152" fmla="*/ 6570732 w 12284320"/>
              <a:gd name="connsiteY152" fmla="*/ 1108322 h 2799557"/>
              <a:gd name="connsiteX153" fmla="*/ 6595009 w 12284320"/>
              <a:gd name="connsiteY153" fmla="*/ 1100230 h 2799557"/>
              <a:gd name="connsiteX154" fmla="*/ 6659745 w 12284320"/>
              <a:gd name="connsiteY154" fmla="*/ 1084046 h 2799557"/>
              <a:gd name="connsiteX155" fmla="*/ 6692113 w 12284320"/>
              <a:gd name="connsiteY155" fmla="*/ 1075954 h 2799557"/>
              <a:gd name="connsiteX156" fmla="*/ 6813493 w 12284320"/>
              <a:gd name="connsiteY156" fmla="*/ 1043586 h 2799557"/>
              <a:gd name="connsiteX157" fmla="*/ 6894414 w 12284320"/>
              <a:gd name="connsiteY157" fmla="*/ 1019310 h 2799557"/>
              <a:gd name="connsiteX158" fmla="*/ 6975334 w 12284320"/>
              <a:gd name="connsiteY158" fmla="*/ 995034 h 2799557"/>
              <a:gd name="connsiteX159" fmla="*/ 7485132 w 12284320"/>
              <a:gd name="connsiteY159" fmla="*/ 978849 h 2799557"/>
              <a:gd name="connsiteX160" fmla="*/ 7881642 w 12284320"/>
              <a:gd name="connsiteY160" fmla="*/ 978849 h 2799557"/>
              <a:gd name="connsiteX161" fmla="*/ 8156771 w 12284320"/>
              <a:gd name="connsiteY161" fmla="*/ 1003126 h 2799557"/>
              <a:gd name="connsiteX162" fmla="*/ 8237692 w 12284320"/>
              <a:gd name="connsiteY162" fmla="*/ 1019310 h 2799557"/>
              <a:gd name="connsiteX163" fmla="*/ 8302428 w 12284320"/>
              <a:gd name="connsiteY163" fmla="*/ 1027402 h 2799557"/>
              <a:gd name="connsiteX164" fmla="*/ 8399532 w 12284320"/>
              <a:gd name="connsiteY164" fmla="*/ 1059770 h 2799557"/>
              <a:gd name="connsiteX165" fmla="*/ 8423809 w 12284320"/>
              <a:gd name="connsiteY165" fmla="*/ 1067862 h 2799557"/>
              <a:gd name="connsiteX166" fmla="*/ 8448085 w 12284320"/>
              <a:gd name="connsiteY166" fmla="*/ 1075954 h 2799557"/>
              <a:gd name="connsiteX167" fmla="*/ 8496637 w 12284320"/>
              <a:gd name="connsiteY167" fmla="*/ 1084046 h 2799557"/>
              <a:gd name="connsiteX168" fmla="*/ 8666570 w 12284320"/>
              <a:gd name="connsiteY168" fmla="*/ 1075954 h 2799557"/>
              <a:gd name="connsiteX169" fmla="*/ 8707030 w 12284320"/>
              <a:gd name="connsiteY169" fmla="*/ 1067862 h 2799557"/>
              <a:gd name="connsiteX170" fmla="*/ 8771766 w 12284320"/>
              <a:gd name="connsiteY170" fmla="*/ 1051678 h 2799557"/>
              <a:gd name="connsiteX171" fmla="*/ 8836502 w 12284320"/>
              <a:gd name="connsiteY171" fmla="*/ 1027402 h 2799557"/>
              <a:gd name="connsiteX172" fmla="*/ 8893147 w 12284320"/>
              <a:gd name="connsiteY172" fmla="*/ 1011218 h 2799557"/>
              <a:gd name="connsiteX173" fmla="*/ 9046895 w 12284320"/>
              <a:gd name="connsiteY173" fmla="*/ 986941 h 2799557"/>
              <a:gd name="connsiteX174" fmla="*/ 9313932 w 12284320"/>
              <a:gd name="connsiteY174" fmla="*/ 995034 h 2799557"/>
              <a:gd name="connsiteX175" fmla="*/ 9491957 w 12284320"/>
              <a:gd name="connsiteY175" fmla="*/ 1003126 h 2799557"/>
              <a:gd name="connsiteX176" fmla="*/ 10001755 w 12284320"/>
              <a:gd name="connsiteY176" fmla="*/ 1011218 h 2799557"/>
              <a:gd name="connsiteX177" fmla="*/ 10956616 w 12284320"/>
              <a:gd name="connsiteY177" fmla="*/ 1011218 h 2799557"/>
              <a:gd name="connsiteX178" fmla="*/ 11005168 w 12284320"/>
              <a:gd name="connsiteY178" fmla="*/ 1003126 h 2799557"/>
              <a:gd name="connsiteX179" fmla="*/ 11045628 w 12284320"/>
              <a:gd name="connsiteY179" fmla="*/ 995034 h 2799557"/>
              <a:gd name="connsiteX180" fmla="*/ 11094180 w 12284320"/>
              <a:gd name="connsiteY180" fmla="*/ 978849 h 2799557"/>
              <a:gd name="connsiteX181" fmla="*/ 11118456 w 12284320"/>
              <a:gd name="connsiteY181" fmla="*/ 970757 h 2799557"/>
              <a:gd name="connsiteX182" fmla="*/ 11150824 w 12284320"/>
              <a:gd name="connsiteY182" fmla="*/ 962665 h 2799557"/>
              <a:gd name="connsiteX183" fmla="*/ 11191285 w 12284320"/>
              <a:gd name="connsiteY183" fmla="*/ 946481 h 2799557"/>
              <a:gd name="connsiteX184" fmla="*/ 11264113 w 12284320"/>
              <a:gd name="connsiteY184" fmla="*/ 930297 h 2799557"/>
              <a:gd name="connsiteX185" fmla="*/ 11636347 w 12284320"/>
              <a:gd name="connsiteY185" fmla="*/ 914113 h 2799557"/>
              <a:gd name="connsiteX186" fmla="*/ 11709175 w 12284320"/>
              <a:gd name="connsiteY186" fmla="*/ 906021 h 2799557"/>
              <a:gd name="connsiteX187" fmla="*/ 11765819 w 12284320"/>
              <a:gd name="connsiteY187" fmla="*/ 897929 h 2799557"/>
              <a:gd name="connsiteX188" fmla="*/ 11960028 w 12284320"/>
              <a:gd name="connsiteY188" fmla="*/ 889837 h 2799557"/>
              <a:gd name="connsiteX189" fmla="*/ 11984304 w 12284320"/>
              <a:gd name="connsiteY189" fmla="*/ 881745 h 2799557"/>
              <a:gd name="connsiteX190" fmla="*/ 12016672 w 12284320"/>
              <a:gd name="connsiteY190" fmla="*/ 873653 h 2799557"/>
              <a:gd name="connsiteX191" fmla="*/ 12032856 w 12284320"/>
              <a:gd name="connsiteY191" fmla="*/ 849377 h 2799557"/>
              <a:gd name="connsiteX192" fmla="*/ 12081409 w 12284320"/>
              <a:gd name="connsiteY192" fmla="*/ 825101 h 2799557"/>
              <a:gd name="connsiteX193" fmla="*/ 12121869 w 12284320"/>
              <a:gd name="connsiteY193" fmla="*/ 784641 h 2799557"/>
              <a:gd name="connsiteX194" fmla="*/ 12146145 w 12284320"/>
              <a:gd name="connsiteY194" fmla="*/ 736088 h 2799557"/>
              <a:gd name="connsiteX195" fmla="*/ 12186605 w 12284320"/>
              <a:gd name="connsiteY195" fmla="*/ 687536 h 2799557"/>
              <a:gd name="connsiteX196" fmla="*/ 12194697 w 12284320"/>
              <a:gd name="connsiteY196" fmla="*/ 509511 h 2799557"/>
              <a:gd name="connsiteX197" fmla="*/ 12202789 w 12284320"/>
              <a:gd name="connsiteY197" fmla="*/ 412407 h 2799557"/>
              <a:gd name="connsiteX198" fmla="*/ 12218973 w 12284320"/>
              <a:gd name="connsiteY198" fmla="*/ 436683 h 2799557"/>
              <a:gd name="connsiteX199" fmla="*/ 12235157 w 12284320"/>
              <a:gd name="connsiteY199" fmla="*/ 485235 h 2799557"/>
              <a:gd name="connsiteX200" fmla="*/ 12243249 w 12284320"/>
              <a:gd name="connsiteY200" fmla="*/ 517603 h 2799557"/>
              <a:gd name="connsiteX201" fmla="*/ 12251341 w 12284320"/>
              <a:gd name="connsiteY201" fmla="*/ 541880 h 2799557"/>
              <a:gd name="connsiteX202" fmla="*/ 12267525 w 12284320"/>
              <a:gd name="connsiteY202" fmla="*/ 606616 h 2799557"/>
              <a:gd name="connsiteX203" fmla="*/ 12267525 w 12284320"/>
              <a:gd name="connsiteY203" fmla="*/ 1067862 h 2799557"/>
              <a:gd name="connsiteX204" fmla="*/ 12251341 w 12284320"/>
              <a:gd name="connsiteY204" fmla="*/ 1116414 h 2799557"/>
              <a:gd name="connsiteX205" fmla="*/ 12243249 w 12284320"/>
              <a:gd name="connsiteY205" fmla="*/ 1140690 h 2799557"/>
              <a:gd name="connsiteX206" fmla="*/ 12235157 w 12284320"/>
              <a:gd name="connsiteY206" fmla="*/ 1164966 h 2799557"/>
              <a:gd name="connsiteX207" fmla="*/ 12218973 w 12284320"/>
              <a:gd name="connsiteY207" fmla="*/ 1189242 h 2799557"/>
              <a:gd name="connsiteX208" fmla="*/ 12210881 w 12284320"/>
              <a:gd name="connsiteY208" fmla="*/ 1221611 h 2799557"/>
              <a:gd name="connsiteX209" fmla="*/ 12194697 w 12284320"/>
              <a:gd name="connsiteY209" fmla="*/ 1270163 h 2799557"/>
              <a:gd name="connsiteX210" fmla="*/ 12178513 w 12284320"/>
              <a:gd name="connsiteY210" fmla="*/ 1326807 h 2799557"/>
              <a:gd name="connsiteX211" fmla="*/ 12162329 w 12284320"/>
              <a:gd name="connsiteY211" fmla="*/ 1480556 h 2799557"/>
              <a:gd name="connsiteX212" fmla="*/ 12170421 w 12284320"/>
              <a:gd name="connsiteY212" fmla="*/ 1699041 h 2799557"/>
              <a:gd name="connsiteX213" fmla="*/ 12178513 w 12284320"/>
              <a:gd name="connsiteY213" fmla="*/ 1788053 h 2799557"/>
              <a:gd name="connsiteX214" fmla="*/ 12186605 w 12284320"/>
              <a:gd name="connsiteY214" fmla="*/ 1901341 h 2799557"/>
              <a:gd name="connsiteX215" fmla="*/ 12202789 w 12284320"/>
              <a:gd name="connsiteY215" fmla="*/ 2403048 h 2799557"/>
              <a:gd name="connsiteX216" fmla="*/ 12194697 w 12284320"/>
              <a:gd name="connsiteY216" fmla="*/ 2540612 h 2799557"/>
              <a:gd name="connsiteX217" fmla="*/ 12170421 w 12284320"/>
              <a:gd name="connsiteY217" fmla="*/ 2629625 h 2799557"/>
              <a:gd name="connsiteX218" fmla="*/ 12162329 w 12284320"/>
              <a:gd name="connsiteY218" fmla="*/ 2661993 h 2799557"/>
              <a:gd name="connsiteX219" fmla="*/ 12089501 w 12284320"/>
              <a:gd name="connsiteY219" fmla="*/ 2702453 h 2799557"/>
              <a:gd name="connsiteX220" fmla="*/ 12040948 w 12284320"/>
              <a:gd name="connsiteY220" fmla="*/ 2710545 h 2799557"/>
              <a:gd name="connsiteX221" fmla="*/ 12016672 w 12284320"/>
              <a:gd name="connsiteY221" fmla="*/ 2718637 h 2799557"/>
              <a:gd name="connsiteX222" fmla="*/ 11798187 w 12284320"/>
              <a:gd name="connsiteY222" fmla="*/ 2734821 h 2799557"/>
              <a:gd name="connsiteX223" fmla="*/ 11482598 w 12284320"/>
              <a:gd name="connsiteY223" fmla="*/ 2742913 h 2799557"/>
              <a:gd name="connsiteX224" fmla="*/ 10924247 w 12284320"/>
              <a:gd name="connsiteY224" fmla="*/ 2734821 h 2799557"/>
              <a:gd name="connsiteX225" fmla="*/ 10730039 w 12284320"/>
              <a:gd name="connsiteY225" fmla="*/ 2726729 h 2799557"/>
              <a:gd name="connsiteX226" fmla="*/ 10632934 w 12284320"/>
              <a:gd name="connsiteY226" fmla="*/ 2710545 h 2799557"/>
              <a:gd name="connsiteX227" fmla="*/ 10511554 w 12284320"/>
              <a:gd name="connsiteY227" fmla="*/ 2702453 h 2799557"/>
              <a:gd name="connsiteX228" fmla="*/ 10026032 w 12284320"/>
              <a:gd name="connsiteY228" fmla="*/ 2718637 h 2799557"/>
              <a:gd name="connsiteX229" fmla="*/ 9928927 w 12284320"/>
              <a:gd name="connsiteY229" fmla="*/ 2726729 h 2799557"/>
              <a:gd name="connsiteX230" fmla="*/ 9767086 w 12284320"/>
              <a:gd name="connsiteY230" fmla="*/ 2734821 h 2799557"/>
              <a:gd name="connsiteX231" fmla="*/ 9678074 w 12284320"/>
              <a:gd name="connsiteY231" fmla="*/ 2742913 h 2799557"/>
              <a:gd name="connsiteX232" fmla="*/ 9119724 w 12284320"/>
              <a:gd name="connsiteY232" fmla="*/ 2759097 h 2799557"/>
              <a:gd name="connsiteX233" fmla="*/ 8990251 w 12284320"/>
              <a:gd name="connsiteY233" fmla="*/ 2775281 h 2799557"/>
              <a:gd name="connsiteX234" fmla="*/ 8804134 w 12284320"/>
              <a:gd name="connsiteY234" fmla="*/ 2799557 h 2799557"/>
              <a:gd name="connsiteX235" fmla="*/ 8359072 w 12284320"/>
              <a:gd name="connsiteY235" fmla="*/ 2783373 h 2799557"/>
              <a:gd name="connsiteX236" fmla="*/ 8189140 w 12284320"/>
              <a:gd name="connsiteY236" fmla="*/ 2767189 h 2799557"/>
              <a:gd name="connsiteX237" fmla="*/ 8116311 w 12284320"/>
              <a:gd name="connsiteY237" fmla="*/ 2751005 h 2799557"/>
              <a:gd name="connsiteX238" fmla="*/ 7881642 w 12284320"/>
              <a:gd name="connsiteY238" fmla="*/ 2734821 h 2799557"/>
              <a:gd name="connsiteX239" fmla="*/ 7679341 w 12284320"/>
              <a:gd name="connsiteY239" fmla="*/ 2710545 h 2799557"/>
              <a:gd name="connsiteX240" fmla="*/ 7606513 w 12284320"/>
              <a:gd name="connsiteY240" fmla="*/ 2702453 h 2799557"/>
              <a:gd name="connsiteX241" fmla="*/ 7396120 w 12284320"/>
              <a:gd name="connsiteY241" fmla="*/ 2686269 h 2799557"/>
              <a:gd name="connsiteX242" fmla="*/ 6570732 w 12284320"/>
              <a:gd name="connsiteY242" fmla="*/ 2686269 h 2799557"/>
              <a:gd name="connsiteX243" fmla="*/ 6514088 w 12284320"/>
              <a:gd name="connsiteY243" fmla="*/ 2670085 h 2799557"/>
              <a:gd name="connsiteX244" fmla="*/ 6416984 w 12284320"/>
              <a:gd name="connsiteY244" fmla="*/ 2661993 h 2799557"/>
              <a:gd name="connsiteX245" fmla="*/ 5623964 w 12284320"/>
              <a:gd name="connsiteY245" fmla="*/ 2661993 h 2799557"/>
              <a:gd name="connsiteX246" fmla="*/ 5502584 w 12284320"/>
              <a:gd name="connsiteY246" fmla="*/ 2645809 h 2799557"/>
              <a:gd name="connsiteX247" fmla="*/ 5397387 w 12284320"/>
              <a:gd name="connsiteY247" fmla="*/ 2637717 h 2799557"/>
              <a:gd name="connsiteX248" fmla="*/ 5316467 w 12284320"/>
              <a:gd name="connsiteY248" fmla="*/ 2629625 h 2799557"/>
              <a:gd name="connsiteX249" fmla="*/ 5267915 w 12284320"/>
              <a:gd name="connsiteY249" fmla="*/ 2621533 h 2799557"/>
              <a:gd name="connsiteX250" fmla="*/ 5154626 w 12284320"/>
              <a:gd name="connsiteY250" fmla="*/ 2613441 h 2799557"/>
              <a:gd name="connsiteX251" fmla="*/ 4717656 w 12284320"/>
              <a:gd name="connsiteY251" fmla="*/ 2597257 h 2799557"/>
              <a:gd name="connsiteX252" fmla="*/ 4596276 w 12284320"/>
              <a:gd name="connsiteY252" fmla="*/ 2572980 h 2799557"/>
              <a:gd name="connsiteX253" fmla="*/ 4410159 w 12284320"/>
              <a:gd name="connsiteY253" fmla="*/ 2556796 h 2799557"/>
              <a:gd name="connsiteX254" fmla="*/ 4296870 w 12284320"/>
              <a:gd name="connsiteY254" fmla="*/ 2540612 h 2799557"/>
              <a:gd name="connsiteX255" fmla="*/ 4240226 w 12284320"/>
              <a:gd name="connsiteY255" fmla="*/ 2524428 h 2799557"/>
              <a:gd name="connsiteX256" fmla="*/ 4167398 w 12284320"/>
              <a:gd name="connsiteY256" fmla="*/ 2516336 h 2799557"/>
              <a:gd name="connsiteX257" fmla="*/ 4054109 w 12284320"/>
              <a:gd name="connsiteY257" fmla="*/ 2500152 h 2799557"/>
              <a:gd name="connsiteX258" fmla="*/ 3997465 w 12284320"/>
              <a:gd name="connsiteY258" fmla="*/ 2483968 h 2799557"/>
              <a:gd name="connsiteX259" fmla="*/ 3948913 w 12284320"/>
              <a:gd name="connsiteY259" fmla="*/ 2475876 h 2799557"/>
              <a:gd name="connsiteX260" fmla="*/ 3908453 w 12284320"/>
              <a:gd name="connsiteY260" fmla="*/ 2467784 h 2799557"/>
              <a:gd name="connsiteX261" fmla="*/ 3876085 w 12284320"/>
              <a:gd name="connsiteY261" fmla="*/ 2459692 h 2799557"/>
              <a:gd name="connsiteX262" fmla="*/ 3762796 w 12284320"/>
              <a:gd name="connsiteY262" fmla="*/ 2443508 h 2799557"/>
              <a:gd name="connsiteX263" fmla="*/ 3544311 w 12284320"/>
              <a:gd name="connsiteY263" fmla="*/ 2451600 h 2799557"/>
              <a:gd name="connsiteX264" fmla="*/ 3447207 w 12284320"/>
              <a:gd name="connsiteY264" fmla="*/ 2467784 h 2799557"/>
              <a:gd name="connsiteX265" fmla="*/ 3398655 w 12284320"/>
              <a:gd name="connsiteY265" fmla="*/ 2475876 h 2799557"/>
              <a:gd name="connsiteX266" fmla="*/ 3366286 w 12284320"/>
              <a:gd name="connsiteY266" fmla="*/ 2483968 h 2799557"/>
              <a:gd name="connsiteX267" fmla="*/ 3342010 w 12284320"/>
              <a:gd name="connsiteY267" fmla="*/ 2492060 h 2799557"/>
              <a:gd name="connsiteX268" fmla="*/ 3277274 w 12284320"/>
              <a:gd name="connsiteY268" fmla="*/ 2500152 h 2799557"/>
              <a:gd name="connsiteX269" fmla="*/ 3204446 w 12284320"/>
              <a:gd name="connsiteY269" fmla="*/ 2508244 h 2799557"/>
              <a:gd name="connsiteX270" fmla="*/ 3139709 w 12284320"/>
              <a:gd name="connsiteY270" fmla="*/ 2516336 h 2799557"/>
              <a:gd name="connsiteX271" fmla="*/ 3066881 w 12284320"/>
              <a:gd name="connsiteY271" fmla="*/ 2524428 h 2799557"/>
              <a:gd name="connsiteX272" fmla="*/ 2977869 w 12284320"/>
              <a:gd name="connsiteY272" fmla="*/ 2548704 h 2799557"/>
              <a:gd name="connsiteX273" fmla="*/ 2905040 w 12284320"/>
              <a:gd name="connsiteY273" fmla="*/ 2564888 h 2799557"/>
              <a:gd name="connsiteX274" fmla="*/ 2791752 w 12284320"/>
              <a:gd name="connsiteY274" fmla="*/ 2581072 h 2799557"/>
              <a:gd name="connsiteX275" fmla="*/ 2751292 w 12284320"/>
              <a:gd name="connsiteY275" fmla="*/ 2589164 h 2799557"/>
              <a:gd name="connsiteX276" fmla="*/ 2702740 w 12284320"/>
              <a:gd name="connsiteY276" fmla="*/ 2597257 h 2799557"/>
              <a:gd name="connsiteX277" fmla="*/ 2662279 w 12284320"/>
              <a:gd name="connsiteY277" fmla="*/ 2605349 h 2799557"/>
              <a:gd name="connsiteX278" fmla="*/ 2581359 w 12284320"/>
              <a:gd name="connsiteY278" fmla="*/ 2613441 h 2799557"/>
              <a:gd name="connsiteX279" fmla="*/ 2540899 w 12284320"/>
              <a:gd name="connsiteY279" fmla="*/ 2621533 h 2799557"/>
              <a:gd name="connsiteX280" fmla="*/ 2492347 w 12284320"/>
              <a:gd name="connsiteY280" fmla="*/ 2629625 h 2799557"/>
              <a:gd name="connsiteX281" fmla="*/ 2435702 w 12284320"/>
              <a:gd name="connsiteY281" fmla="*/ 2645809 h 2799557"/>
              <a:gd name="connsiteX282" fmla="*/ 2322414 w 12284320"/>
              <a:gd name="connsiteY282" fmla="*/ 2661993 h 2799557"/>
              <a:gd name="connsiteX283" fmla="*/ 2265770 w 12284320"/>
              <a:gd name="connsiteY283" fmla="*/ 2670085 h 2799557"/>
              <a:gd name="connsiteX284" fmla="*/ 2201033 w 12284320"/>
              <a:gd name="connsiteY284" fmla="*/ 2678177 h 2799557"/>
              <a:gd name="connsiteX285" fmla="*/ 2160573 w 12284320"/>
              <a:gd name="connsiteY285" fmla="*/ 2686269 h 2799557"/>
              <a:gd name="connsiteX286" fmla="*/ 2103929 w 12284320"/>
              <a:gd name="connsiteY286" fmla="*/ 2702453 h 2799557"/>
              <a:gd name="connsiteX287" fmla="*/ 1917812 w 12284320"/>
              <a:gd name="connsiteY287" fmla="*/ 2710545 h 2799557"/>
              <a:gd name="connsiteX288" fmla="*/ 1707419 w 12284320"/>
              <a:gd name="connsiteY288" fmla="*/ 2702453 h 2799557"/>
              <a:gd name="connsiteX289" fmla="*/ 1675051 w 12284320"/>
              <a:gd name="connsiteY289" fmla="*/ 2694361 h 2799557"/>
              <a:gd name="connsiteX290" fmla="*/ 1561763 w 12284320"/>
              <a:gd name="connsiteY290" fmla="*/ 2678177 h 2799557"/>
              <a:gd name="connsiteX291" fmla="*/ 1480842 w 12284320"/>
              <a:gd name="connsiteY291" fmla="*/ 2661993 h 2799557"/>
              <a:gd name="connsiteX292" fmla="*/ 1448474 w 12284320"/>
              <a:gd name="connsiteY292" fmla="*/ 2653901 h 2799557"/>
              <a:gd name="connsiteX293" fmla="*/ 1375646 w 12284320"/>
              <a:gd name="connsiteY293" fmla="*/ 2645809 h 2799557"/>
              <a:gd name="connsiteX294" fmla="*/ 1310909 w 12284320"/>
              <a:gd name="connsiteY294" fmla="*/ 2637717 h 2799557"/>
              <a:gd name="connsiteX295" fmla="*/ 1254265 w 12284320"/>
              <a:gd name="connsiteY295" fmla="*/ 2629625 h 2799557"/>
              <a:gd name="connsiteX296" fmla="*/ 1157161 w 12284320"/>
              <a:gd name="connsiteY296" fmla="*/ 2605349 h 2799557"/>
              <a:gd name="connsiteX297" fmla="*/ 1092424 w 12284320"/>
              <a:gd name="connsiteY297" fmla="*/ 2597257 h 2799557"/>
              <a:gd name="connsiteX298" fmla="*/ 1051964 w 12284320"/>
              <a:gd name="connsiteY298" fmla="*/ 2589164 h 2799557"/>
              <a:gd name="connsiteX299" fmla="*/ 1003412 w 12284320"/>
              <a:gd name="connsiteY299" fmla="*/ 2581072 h 2799557"/>
              <a:gd name="connsiteX300" fmla="*/ 954860 w 12284320"/>
              <a:gd name="connsiteY300" fmla="*/ 2564888 h 2799557"/>
              <a:gd name="connsiteX301" fmla="*/ 922492 w 12284320"/>
              <a:gd name="connsiteY301" fmla="*/ 2556796 h 2799557"/>
              <a:gd name="connsiteX302" fmla="*/ 882032 w 12284320"/>
              <a:gd name="connsiteY302" fmla="*/ 2540612 h 2799557"/>
              <a:gd name="connsiteX303" fmla="*/ 801111 w 12284320"/>
              <a:gd name="connsiteY303" fmla="*/ 2524428 h 2799557"/>
              <a:gd name="connsiteX304" fmla="*/ 704007 w 12284320"/>
              <a:gd name="connsiteY304" fmla="*/ 2508244 h 2799557"/>
              <a:gd name="connsiteX305" fmla="*/ 655455 w 12284320"/>
              <a:gd name="connsiteY305" fmla="*/ 2500152 h 2799557"/>
              <a:gd name="connsiteX306" fmla="*/ 590718 w 12284320"/>
              <a:gd name="connsiteY306" fmla="*/ 2483968 h 2799557"/>
              <a:gd name="connsiteX307" fmla="*/ 525982 w 12284320"/>
              <a:gd name="connsiteY307" fmla="*/ 2467784 h 2799557"/>
              <a:gd name="connsiteX308" fmla="*/ 493614 w 12284320"/>
              <a:gd name="connsiteY308" fmla="*/ 2459692 h 2799557"/>
              <a:gd name="connsiteX309" fmla="*/ 461246 w 12284320"/>
              <a:gd name="connsiteY309" fmla="*/ 2451600 h 2799557"/>
              <a:gd name="connsiteX310" fmla="*/ 275129 w 12284320"/>
              <a:gd name="connsiteY310" fmla="*/ 2427324 h 2799557"/>
              <a:gd name="connsiteX311" fmla="*/ 178024 w 12284320"/>
              <a:gd name="connsiteY311" fmla="*/ 2427324 h 2799557"/>
              <a:gd name="connsiteX312" fmla="*/ 186116 w 12284320"/>
              <a:gd name="connsiteY312" fmla="*/ 2322127 h 2799557"/>
              <a:gd name="connsiteX313" fmla="*/ 194209 w 12284320"/>
              <a:gd name="connsiteY313" fmla="*/ 2297851 h 2799557"/>
              <a:gd name="connsiteX314" fmla="*/ 202301 w 12284320"/>
              <a:gd name="connsiteY314" fmla="*/ 2265483 h 2799557"/>
              <a:gd name="connsiteX315" fmla="*/ 186116 w 12284320"/>
              <a:gd name="connsiteY315" fmla="*/ 2127918 h 2799557"/>
              <a:gd name="connsiteX316" fmla="*/ 161840 w 12284320"/>
              <a:gd name="connsiteY316" fmla="*/ 2055090 h 2799557"/>
              <a:gd name="connsiteX317" fmla="*/ 137564 w 12284320"/>
              <a:gd name="connsiteY317" fmla="*/ 1974170 h 2799557"/>
              <a:gd name="connsiteX318" fmla="*/ 121380 w 12284320"/>
              <a:gd name="connsiteY318" fmla="*/ 1949894 h 2799557"/>
              <a:gd name="connsiteX319" fmla="*/ 113288 w 12284320"/>
              <a:gd name="connsiteY319" fmla="*/ 1909434 h 2799557"/>
              <a:gd name="connsiteX320" fmla="*/ 89012 w 12284320"/>
              <a:gd name="connsiteY320" fmla="*/ 1836605 h 2799557"/>
              <a:gd name="connsiteX321" fmla="*/ 80920 w 12284320"/>
              <a:gd name="connsiteY321" fmla="*/ 1812329 h 2799557"/>
              <a:gd name="connsiteX322" fmla="*/ 72828 w 12284320"/>
              <a:gd name="connsiteY322" fmla="*/ 1779961 h 2799557"/>
              <a:gd name="connsiteX323" fmla="*/ 56644 w 12284320"/>
              <a:gd name="connsiteY323" fmla="*/ 1391543 h 2799557"/>
              <a:gd name="connsiteX324" fmla="*/ 48552 w 12284320"/>
              <a:gd name="connsiteY324" fmla="*/ 1237795 h 2799557"/>
              <a:gd name="connsiteX325" fmla="*/ 32368 w 12284320"/>
              <a:gd name="connsiteY325" fmla="*/ 1156874 h 2799557"/>
              <a:gd name="connsiteX326" fmla="*/ 16184 w 12284320"/>
              <a:gd name="connsiteY326" fmla="*/ 1092138 h 2799557"/>
              <a:gd name="connsiteX327" fmla="*/ 8092 w 12284320"/>
              <a:gd name="connsiteY327" fmla="*/ 1067862 h 2799557"/>
              <a:gd name="connsiteX328" fmla="*/ 0 w 12284320"/>
              <a:gd name="connsiteY328" fmla="*/ 1019310 h 2799557"/>
              <a:gd name="connsiteX329" fmla="*/ 8092 w 12284320"/>
              <a:gd name="connsiteY329" fmla="*/ 849377 h 2799557"/>
              <a:gd name="connsiteX330" fmla="*/ 24276 w 12284320"/>
              <a:gd name="connsiteY330" fmla="*/ 800825 h 2799557"/>
              <a:gd name="connsiteX331" fmla="*/ 32368 w 12284320"/>
              <a:gd name="connsiteY331" fmla="*/ 663260 h 2799557"/>
              <a:gd name="connsiteX332" fmla="*/ 40460 w 12284320"/>
              <a:gd name="connsiteY332" fmla="*/ 638984 h 2799557"/>
              <a:gd name="connsiteX333" fmla="*/ 48552 w 12284320"/>
              <a:gd name="connsiteY333" fmla="*/ 574248 h 2799557"/>
              <a:gd name="connsiteX334" fmla="*/ 64736 w 12284320"/>
              <a:gd name="connsiteY334" fmla="*/ 469051 h 2799557"/>
              <a:gd name="connsiteX335" fmla="*/ 64736 w 12284320"/>
              <a:gd name="connsiteY335" fmla="*/ 23989 h 2799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Lst>
            <a:rect l="l" t="t" r="r" b="b"/>
            <a:pathLst>
              <a:path w="12284320" h="2799557">
                <a:moveTo>
                  <a:pt x="64736" y="23989"/>
                </a:moveTo>
                <a:cubicBezTo>
                  <a:pt x="70131" y="-43445"/>
                  <a:pt x="85864" y="51336"/>
                  <a:pt x="97104" y="64449"/>
                </a:cubicBezTo>
                <a:cubicBezTo>
                  <a:pt x="102069" y="70242"/>
                  <a:pt x="108710" y="74530"/>
                  <a:pt x="113288" y="80634"/>
                </a:cubicBezTo>
                <a:cubicBezTo>
                  <a:pt x="124958" y="96195"/>
                  <a:pt x="134867" y="113002"/>
                  <a:pt x="145656" y="129186"/>
                </a:cubicBezTo>
                <a:cubicBezTo>
                  <a:pt x="151051" y="137278"/>
                  <a:pt x="153748" y="148067"/>
                  <a:pt x="161840" y="153462"/>
                </a:cubicBezTo>
                <a:lnTo>
                  <a:pt x="186116" y="169646"/>
                </a:lnTo>
                <a:cubicBezTo>
                  <a:pt x="197878" y="204929"/>
                  <a:pt x="197113" y="216828"/>
                  <a:pt x="218485" y="242474"/>
                </a:cubicBezTo>
                <a:cubicBezTo>
                  <a:pt x="225811" y="251265"/>
                  <a:pt x="235435" y="257959"/>
                  <a:pt x="242761" y="266750"/>
                </a:cubicBezTo>
                <a:cubicBezTo>
                  <a:pt x="248987" y="274221"/>
                  <a:pt x="252870" y="283432"/>
                  <a:pt x="258945" y="291026"/>
                </a:cubicBezTo>
                <a:cubicBezTo>
                  <a:pt x="275758" y="312043"/>
                  <a:pt x="278861" y="303470"/>
                  <a:pt x="291313" y="331487"/>
                </a:cubicBezTo>
                <a:cubicBezTo>
                  <a:pt x="298241" y="347076"/>
                  <a:pt x="302102" y="363855"/>
                  <a:pt x="307497" y="380039"/>
                </a:cubicBezTo>
                <a:cubicBezTo>
                  <a:pt x="310194" y="388131"/>
                  <a:pt x="310858" y="397218"/>
                  <a:pt x="315589" y="404315"/>
                </a:cubicBezTo>
                <a:cubicBezTo>
                  <a:pt x="336504" y="435688"/>
                  <a:pt x="328698" y="419365"/>
                  <a:pt x="339865" y="452867"/>
                </a:cubicBezTo>
                <a:cubicBezTo>
                  <a:pt x="337168" y="490630"/>
                  <a:pt x="335362" y="528467"/>
                  <a:pt x="331773" y="566156"/>
                </a:cubicBezTo>
                <a:cubicBezTo>
                  <a:pt x="329965" y="585143"/>
                  <a:pt x="323681" y="603727"/>
                  <a:pt x="323681" y="622800"/>
                </a:cubicBezTo>
                <a:cubicBezTo>
                  <a:pt x="323681" y="660659"/>
                  <a:pt x="326157" y="698648"/>
                  <a:pt x="331773" y="736088"/>
                </a:cubicBezTo>
                <a:cubicBezTo>
                  <a:pt x="342683" y="808823"/>
                  <a:pt x="343254" y="761920"/>
                  <a:pt x="364141" y="808917"/>
                </a:cubicBezTo>
                <a:cubicBezTo>
                  <a:pt x="392523" y="872777"/>
                  <a:pt x="360930" y="844539"/>
                  <a:pt x="404601" y="873653"/>
                </a:cubicBezTo>
                <a:cubicBezTo>
                  <a:pt x="422256" y="926619"/>
                  <a:pt x="397735" y="874634"/>
                  <a:pt x="436970" y="906021"/>
                </a:cubicBezTo>
                <a:cubicBezTo>
                  <a:pt x="489261" y="947853"/>
                  <a:pt x="416410" y="918049"/>
                  <a:pt x="477430" y="938389"/>
                </a:cubicBezTo>
                <a:cubicBezTo>
                  <a:pt x="515193" y="935692"/>
                  <a:pt x="553118" y="934720"/>
                  <a:pt x="590718" y="930297"/>
                </a:cubicBezTo>
                <a:cubicBezTo>
                  <a:pt x="617316" y="927168"/>
                  <a:pt x="615769" y="917771"/>
                  <a:pt x="639270" y="906021"/>
                </a:cubicBezTo>
                <a:cubicBezTo>
                  <a:pt x="646900" y="902206"/>
                  <a:pt x="655455" y="900626"/>
                  <a:pt x="663547" y="897929"/>
                </a:cubicBezTo>
                <a:cubicBezTo>
                  <a:pt x="693218" y="900626"/>
                  <a:pt x="723427" y="899778"/>
                  <a:pt x="752559" y="906021"/>
                </a:cubicBezTo>
                <a:cubicBezTo>
                  <a:pt x="762068" y="908059"/>
                  <a:pt x="769364" y="915979"/>
                  <a:pt x="776835" y="922205"/>
                </a:cubicBezTo>
                <a:cubicBezTo>
                  <a:pt x="815518" y="954441"/>
                  <a:pt x="788364" y="936039"/>
                  <a:pt x="817295" y="970757"/>
                </a:cubicBezTo>
                <a:cubicBezTo>
                  <a:pt x="869216" y="1033064"/>
                  <a:pt x="817574" y="959038"/>
                  <a:pt x="857755" y="1019310"/>
                </a:cubicBezTo>
                <a:cubicBezTo>
                  <a:pt x="868545" y="1016613"/>
                  <a:pt x="880870" y="1017387"/>
                  <a:pt x="890124" y="1011218"/>
                </a:cubicBezTo>
                <a:cubicBezTo>
                  <a:pt x="913043" y="995939"/>
                  <a:pt x="901476" y="982052"/>
                  <a:pt x="914400" y="962665"/>
                </a:cubicBezTo>
                <a:cubicBezTo>
                  <a:pt x="926861" y="943973"/>
                  <a:pt x="945039" y="934147"/>
                  <a:pt x="962952" y="922205"/>
                </a:cubicBezTo>
                <a:cubicBezTo>
                  <a:pt x="971044" y="924902"/>
                  <a:pt x="981197" y="924266"/>
                  <a:pt x="987228" y="930297"/>
                </a:cubicBezTo>
                <a:cubicBezTo>
                  <a:pt x="993259" y="936328"/>
                  <a:pt x="991960" y="946733"/>
                  <a:pt x="995320" y="954573"/>
                </a:cubicBezTo>
                <a:cubicBezTo>
                  <a:pt x="1000072" y="965661"/>
                  <a:pt x="1004098" y="977419"/>
                  <a:pt x="1011504" y="986941"/>
                </a:cubicBezTo>
                <a:cubicBezTo>
                  <a:pt x="1023214" y="1001997"/>
                  <a:pt x="1041384" y="1011532"/>
                  <a:pt x="1051964" y="1027402"/>
                </a:cubicBezTo>
                <a:cubicBezTo>
                  <a:pt x="1057359" y="1035494"/>
                  <a:pt x="1060554" y="1045603"/>
                  <a:pt x="1068148" y="1051678"/>
                </a:cubicBezTo>
                <a:cubicBezTo>
                  <a:pt x="1074809" y="1057006"/>
                  <a:pt x="1084332" y="1057073"/>
                  <a:pt x="1092424" y="1059770"/>
                </a:cubicBezTo>
                <a:cubicBezTo>
                  <a:pt x="1100516" y="1057073"/>
                  <a:pt x="1109295" y="1055910"/>
                  <a:pt x="1116701" y="1051678"/>
                </a:cubicBezTo>
                <a:cubicBezTo>
                  <a:pt x="1146264" y="1034785"/>
                  <a:pt x="1175367" y="1001103"/>
                  <a:pt x="1197621" y="978849"/>
                </a:cubicBezTo>
                <a:cubicBezTo>
                  <a:pt x="1205713" y="970757"/>
                  <a:pt x="1211040" y="958192"/>
                  <a:pt x="1221897" y="954573"/>
                </a:cubicBezTo>
                <a:cubicBezTo>
                  <a:pt x="1255399" y="943406"/>
                  <a:pt x="1239076" y="951212"/>
                  <a:pt x="1270449" y="930297"/>
                </a:cubicBezTo>
                <a:cubicBezTo>
                  <a:pt x="1313607" y="932994"/>
                  <a:pt x="1357115" y="932274"/>
                  <a:pt x="1399922" y="938389"/>
                </a:cubicBezTo>
                <a:cubicBezTo>
                  <a:pt x="1414302" y="940443"/>
                  <a:pt x="1426781" y="949473"/>
                  <a:pt x="1440382" y="954573"/>
                </a:cubicBezTo>
                <a:cubicBezTo>
                  <a:pt x="1448369" y="957568"/>
                  <a:pt x="1457029" y="958850"/>
                  <a:pt x="1464658" y="962665"/>
                </a:cubicBezTo>
                <a:cubicBezTo>
                  <a:pt x="1473357" y="967014"/>
                  <a:pt x="1480235" y="974500"/>
                  <a:pt x="1488934" y="978849"/>
                </a:cubicBezTo>
                <a:cubicBezTo>
                  <a:pt x="1505521" y="987142"/>
                  <a:pt x="1538284" y="991956"/>
                  <a:pt x="1553670" y="995034"/>
                </a:cubicBezTo>
                <a:cubicBezTo>
                  <a:pt x="1561762" y="1000429"/>
                  <a:pt x="1569248" y="1006869"/>
                  <a:pt x="1577947" y="1011218"/>
                </a:cubicBezTo>
                <a:cubicBezTo>
                  <a:pt x="1590939" y="1017714"/>
                  <a:pt x="1606089" y="1019703"/>
                  <a:pt x="1618407" y="1027402"/>
                </a:cubicBezTo>
                <a:cubicBezTo>
                  <a:pt x="1628111" y="1033467"/>
                  <a:pt x="1632747" y="1046000"/>
                  <a:pt x="1642683" y="1051678"/>
                </a:cubicBezTo>
                <a:cubicBezTo>
                  <a:pt x="1652339" y="1057196"/>
                  <a:pt x="1664358" y="1056715"/>
                  <a:pt x="1675051" y="1059770"/>
                </a:cubicBezTo>
                <a:cubicBezTo>
                  <a:pt x="1683253" y="1062113"/>
                  <a:pt x="1691871" y="1063720"/>
                  <a:pt x="1699327" y="1067862"/>
                </a:cubicBezTo>
                <a:cubicBezTo>
                  <a:pt x="1716330" y="1077308"/>
                  <a:pt x="1731695" y="1089441"/>
                  <a:pt x="1747879" y="1100230"/>
                </a:cubicBezTo>
                <a:cubicBezTo>
                  <a:pt x="1755971" y="1105625"/>
                  <a:pt x="1762929" y="1113339"/>
                  <a:pt x="1772155" y="1116414"/>
                </a:cubicBezTo>
                <a:lnTo>
                  <a:pt x="1796432" y="1124506"/>
                </a:lnTo>
                <a:cubicBezTo>
                  <a:pt x="1804524" y="1121809"/>
                  <a:pt x="1814155" y="1121875"/>
                  <a:pt x="1820708" y="1116414"/>
                </a:cubicBezTo>
                <a:cubicBezTo>
                  <a:pt x="1823850" y="1113796"/>
                  <a:pt x="1856951" y="1068204"/>
                  <a:pt x="1861168" y="1059770"/>
                </a:cubicBezTo>
                <a:cubicBezTo>
                  <a:pt x="1864983" y="1052141"/>
                  <a:pt x="1865118" y="1042950"/>
                  <a:pt x="1869260" y="1035494"/>
                </a:cubicBezTo>
                <a:cubicBezTo>
                  <a:pt x="1878706" y="1018491"/>
                  <a:pt x="1890839" y="1003125"/>
                  <a:pt x="1901628" y="986941"/>
                </a:cubicBezTo>
                <a:cubicBezTo>
                  <a:pt x="1907023" y="978849"/>
                  <a:pt x="1908586" y="965740"/>
                  <a:pt x="1917812" y="962665"/>
                </a:cubicBezTo>
                <a:lnTo>
                  <a:pt x="1942088" y="954573"/>
                </a:lnTo>
                <a:cubicBezTo>
                  <a:pt x="1947483" y="962665"/>
                  <a:pt x="1950678" y="972774"/>
                  <a:pt x="1958272" y="978849"/>
                </a:cubicBezTo>
                <a:cubicBezTo>
                  <a:pt x="1964933" y="984177"/>
                  <a:pt x="1976517" y="980909"/>
                  <a:pt x="1982548" y="986941"/>
                </a:cubicBezTo>
                <a:cubicBezTo>
                  <a:pt x="1988580" y="992973"/>
                  <a:pt x="1986119" y="1003985"/>
                  <a:pt x="1990640" y="1011218"/>
                </a:cubicBezTo>
                <a:cubicBezTo>
                  <a:pt x="2023113" y="1063174"/>
                  <a:pt x="2015464" y="1037769"/>
                  <a:pt x="2047285" y="1075954"/>
                </a:cubicBezTo>
                <a:cubicBezTo>
                  <a:pt x="2053511" y="1083425"/>
                  <a:pt x="2058074" y="1092138"/>
                  <a:pt x="2063469" y="1100230"/>
                </a:cubicBezTo>
                <a:cubicBezTo>
                  <a:pt x="2074258" y="1094835"/>
                  <a:pt x="2086570" y="1091768"/>
                  <a:pt x="2095837" y="1084046"/>
                </a:cubicBezTo>
                <a:cubicBezTo>
                  <a:pt x="2103308" y="1077820"/>
                  <a:pt x="2106368" y="1067684"/>
                  <a:pt x="2112021" y="1059770"/>
                </a:cubicBezTo>
                <a:cubicBezTo>
                  <a:pt x="2119860" y="1048795"/>
                  <a:pt x="2126760" y="1036939"/>
                  <a:pt x="2136297" y="1027402"/>
                </a:cubicBezTo>
                <a:cubicBezTo>
                  <a:pt x="2160792" y="1002907"/>
                  <a:pt x="2165166" y="1004292"/>
                  <a:pt x="2192941" y="995034"/>
                </a:cubicBezTo>
                <a:cubicBezTo>
                  <a:pt x="2198336" y="989639"/>
                  <a:pt x="2202301" y="982261"/>
                  <a:pt x="2209125" y="978849"/>
                </a:cubicBezTo>
                <a:cubicBezTo>
                  <a:pt x="2224384" y="971220"/>
                  <a:pt x="2241494" y="968060"/>
                  <a:pt x="2257678" y="962665"/>
                </a:cubicBezTo>
                <a:lnTo>
                  <a:pt x="2281954" y="954573"/>
                </a:lnTo>
                <a:cubicBezTo>
                  <a:pt x="2290046" y="951876"/>
                  <a:pt x="2299133" y="951212"/>
                  <a:pt x="2306230" y="946481"/>
                </a:cubicBezTo>
                <a:lnTo>
                  <a:pt x="2330506" y="930297"/>
                </a:lnTo>
                <a:cubicBezTo>
                  <a:pt x="2346690" y="932994"/>
                  <a:pt x="2365257" y="929517"/>
                  <a:pt x="2379058" y="938389"/>
                </a:cubicBezTo>
                <a:cubicBezTo>
                  <a:pt x="2404728" y="954892"/>
                  <a:pt x="2443794" y="1003126"/>
                  <a:pt x="2443794" y="1003126"/>
                </a:cubicBezTo>
                <a:cubicBezTo>
                  <a:pt x="2446491" y="1011218"/>
                  <a:pt x="2446649" y="1020669"/>
                  <a:pt x="2451886" y="1027402"/>
                </a:cubicBezTo>
                <a:cubicBezTo>
                  <a:pt x="2520471" y="1115581"/>
                  <a:pt x="2475806" y="1049342"/>
                  <a:pt x="2524715" y="1092138"/>
                </a:cubicBezTo>
                <a:cubicBezTo>
                  <a:pt x="2539069" y="1104698"/>
                  <a:pt x="2552504" y="1118343"/>
                  <a:pt x="2565175" y="1132598"/>
                </a:cubicBezTo>
                <a:cubicBezTo>
                  <a:pt x="2574135" y="1142678"/>
                  <a:pt x="2581612" y="1153991"/>
                  <a:pt x="2589451" y="1164966"/>
                </a:cubicBezTo>
                <a:cubicBezTo>
                  <a:pt x="2595104" y="1172880"/>
                  <a:pt x="2599231" y="1181923"/>
                  <a:pt x="2605635" y="1189242"/>
                </a:cubicBezTo>
                <a:cubicBezTo>
                  <a:pt x="2618195" y="1203596"/>
                  <a:pt x="2646095" y="1229703"/>
                  <a:pt x="2646095" y="1229703"/>
                </a:cubicBezTo>
                <a:cubicBezTo>
                  <a:pt x="2659582" y="1224308"/>
                  <a:pt x="2674237" y="1221217"/>
                  <a:pt x="2686555" y="1213518"/>
                </a:cubicBezTo>
                <a:cubicBezTo>
                  <a:pt x="2696260" y="1207453"/>
                  <a:pt x="2702143" y="1196690"/>
                  <a:pt x="2710832" y="1189242"/>
                </a:cubicBezTo>
                <a:cubicBezTo>
                  <a:pt x="2721072" y="1180465"/>
                  <a:pt x="2732411" y="1173058"/>
                  <a:pt x="2743200" y="1164966"/>
                </a:cubicBezTo>
                <a:cubicBezTo>
                  <a:pt x="2756363" y="1125477"/>
                  <a:pt x="2760379" y="1099235"/>
                  <a:pt x="2791752" y="1067862"/>
                </a:cubicBezTo>
                <a:cubicBezTo>
                  <a:pt x="2815528" y="1044086"/>
                  <a:pt x="2825516" y="1038330"/>
                  <a:pt x="2840304" y="1011218"/>
                </a:cubicBezTo>
                <a:cubicBezTo>
                  <a:pt x="2851857" y="990038"/>
                  <a:pt x="2852598" y="959864"/>
                  <a:pt x="2872672" y="946481"/>
                </a:cubicBezTo>
                <a:lnTo>
                  <a:pt x="2921224" y="914113"/>
                </a:lnTo>
                <a:cubicBezTo>
                  <a:pt x="2968393" y="929836"/>
                  <a:pt x="2928741" y="912597"/>
                  <a:pt x="2985961" y="962665"/>
                </a:cubicBezTo>
                <a:cubicBezTo>
                  <a:pt x="2993280" y="969069"/>
                  <a:pt x="3002968" y="972388"/>
                  <a:pt x="3010237" y="978849"/>
                </a:cubicBezTo>
                <a:cubicBezTo>
                  <a:pt x="3027343" y="994055"/>
                  <a:pt x="3042605" y="1011218"/>
                  <a:pt x="3058789" y="1027402"/>
                </a:cubicBezTo>
                <a:lnTo>
                  <a:pt x="3131617" y="1100230"/>
                </a:lnTo>
                <a:lnTo>
                  <a:pt x="3180170" y="1148782"/>
                </a:lnTo>
                <a:cubicBezTo>
                  <a:pt x="3188262" y="1154177"/>
                  <a:pt x="3196532" y="1159313"/>
                  <a:pt x="3204446" y="1164966"/>
                </a:cubicBezTo>
                <a:cubicBezTo>
                  <a:pt x="3215421" y="1172805"/>
                  <a:pt x="3225104" y="1182551"/>
                  <a:pt x="3236814" y="1189242"/>
                </a:cubicBezTo>
                <a:cubicBezTo>
                  <a:pt x="3244220" y="1193474"/>
                  <a:pt x="3253461" y="1193519"/>
                  <a:pt x="3261090" y="1197334"/>
                </a:cubicBezTo>
                <a:cubicBezTo>
                  <a:pt x="3269789" y="1201683"/>
                  <a:pt x="3277274" y="1208123"/>
                  <a:pt x="3285366" y="1213518"/>
                </a:cubicBezTo>
                <a:cubicBezTo>
                  <a:pt x="3315037" y="1210821"/>
                  <a:pt x="3344884" y="1209639"/>
                  <a:pt x="3374378" y="1205426"/>
                </a:cubicBezTo>
                <a:cubicBezTo>
                  <a:pt x="3384271" y="1204013"/>
                  <a:pt x="3438696" y="1181307"/>
                  <a:pt x="3439115" y="1181150"/>
                </a:cubicBezTo>
                <a:cubicBezTo>
                  <a:pt x="3447102" y="1178155"/>
                  <a:pt x="3455551" y="1176418"/>
                  <a:pt x="3463391" y="1173058"/>
                </a:cubicBezTo>
                <a:cubicBezTo>
                  <a:pt x="3474479" y="1168306"/>
                  <a:pt x="3484464" y="1161110"/>
                  <a:pt x="3495759" y="1156874"/>
                </a:cubicBezTo>
                <a:cubicBezTo>
                  <a:pt x="3506172" y="1152969"/>
                  <a:pt x="3517338" y="1151479"/>
                  <a:pt x="3528127" y="1148782"/>
                </a:cubicBezTo>
                <a:cubicBezTo>
                  <a:pt x="3562879" y="1122718"/>
                  <a:pt x="3560823" y="1122525"/>
                  <a:pt x="3600955" y="1100230"/>
                </a:cubicBezTo>
                <a:cubicBezTo>
                  <a:pt x="3611500" y="1094372"/>
                  <a:pt x="3623287" y="1090737"/>
                  <a:pt x="3633324" y="1084046"/>
                </a:cubicBezTo>
                <a:cubicBezTo>
                  <a:pt x="3647695" y="1074466"/>
                  <a:pt x="3660786" y="1063051"/>
                  <a:pt x="3673784" y="1051678"/>
                </a:cubicBezTo>
                <a:cubicBezTo>
                  <a:pt x="3682396" y="1044142"/>
                  <a:pt x="3688748" y="1034054"/>
                  <a:pt x="3698060" y="1027402"/>
                </a:cubicBezTo>
                <a:cubicBezTo>
                  <a:pt x="3707876" y="1020391"/>
                  <a:pt x="3719955" y="1017203"/>
                  <a:pt x="3730428" y="1011218"/>
                </a:cubicBezTo>
                <a:cubicBezTo>
                  <a:pt x="3738872" y="1006393"/>
                  <a:pt x="3746005" y="999383"/>
                  <a:pt x="3754704" y="995034"/>
                </a:cubicBezTo>
                <a:cubicBezTo>
                  <a:pt x="3767696" y="988538"/>
                  <a:pt x="3781513" y="983813"/>
                  <a:pt x="3795164" y="978849"/>
                </a:cubicBezTo>
                <a:cubicBezTo>
                  <a:pt x="3838503" y="963089"/>
                  <a:pt x="3837443" y="964233"/>
                  <a:pt x="3876085" y="954573"/>
                </a:cubicBezTo>
                <a:cubicBezTo>
                  <a:pt x="4216096" y="965541"/>
                  <a:pt x="4036301" y="931176"/>
                  <a:pt x="4167398" y="978849"/>
                </a:cubicBezTo>
                <a:cubicBezTo>
                  <a:pt x="4183430" y="984679"/>
                  <a:pt x="4199123" y="992229"/>
                  <a:pt x="4215950" y="995034"/>
                </a:cubicBezTo>
                <a:lnTo>
                  <a:pt x="4313055" y="1011218"/>
                </a:lnTo>
                <a:cubicBezTo>
                  <a:pt x="4483991" y="998069"/>
                  <a:pt x="4366850" y="1012985"/>
                  <a:pt x="4450619" y="995034"/>
                </a:cubicBezTo>
                <a:cubicBezTo>
                  <a:pt x="4477516" y="989270"/>
                  <a:pt x="4504566" y="984244"/>
                  <a:pt x="4531540" y="978849"/>
                </a:cubicBezTo>
                <a:lnTo>
                  <a:pt x="4572000" y="970757"/>
                </a:lnTo>
                <a:cubicBezTo>
                  <a:pt x="4598973" y="973454"/>
                  <a:pt x="4626622" y="972274"/>
                  <a:pt x="4652920" y="978849"/>
                </a:cubicBezTo>
                <a:cubicBezTo>
                  <a:pt x="4660322" y="980699"/>
                  <a:pt x="4663243" y="990150"/>
                  <a:pt x="4669104" y="995034"/>
                </a:cubicBezTo>
                <a:cubicBezTo>
                  <a:pt x="4698330" y="1019390"/>
                  <a:pt x="4702370" y="1015532"/>
                  <a:pt x="4725748" y="1043586"/>
                </a:cubicBezTo>
                <a:cubicBezTo>
                  <a:pt x="4731974" y="1051057"/>
                  <a:pt x="4735055" y="1060985"/>
                  <a:pt x="4741932" y="1067862"/>
                </a:cubicBezTo>
                <a:cubicBezTo>
                  <a:pt x="4748809" y="1074739"/>
                  <a:pt x="4758737" y="1077820"/>
                  <a:pt x="4766209" y="1084046"/>
                </a:cubicBezTo>
                <a:cubicBezTo>
                  <a:pt x="4806620" y="1117721"/>
                  <a:pt x="4772097" y="1102193"/>
                  <a:pt x="4814761" y="1116414"/>
                </a:cubicBezTo>
                <a:cubicBezTo>
                  <a:pt x="4900384" y="1095008"/>
                  <a:pt x="4799556" y="1124071"/>
                  <a:pt x="4871405" y="1092138"/>
                </a:cubicBezTo>
                <a:cubicBezTo>
                  <a:pt x="4921692" y="1069788"/>
                  <a:pt x="4911564" y="1085246"/>
                  <a:pt x="4952325" y="1059770"/>
                </a:cubicBezTo>
                <a:cubicBezTo>
                  <a:pt x="5008313" y="1024778"/>
                  <a:pt x="4961275" y="1043300"/>
                  <a:pt x="5008970" y="1027402"/>
                </a:cubicBezTo>
                <a:cubicBezTo>
                  <a:pt x="5065614" y="1030099"/>
                  <a:pt x="5122338" y="1031454"/>
                  <a:pt x="5178902" y="1035494"/>
                </a:cubicBezTo>
                <a:cubicBezTo>
                  <a:pt x="5197927" y="1036853"/>
                  <a:pt x="5216552" y="1041859"/>
                  <a:pt x="5235547" y="1043586"/>
                </a:cubicBezTo>
                <a:cubicBezTo>
                  <a:pt x="5275930" y="1047257"/>
                  <a:pt x="5316467" y="1048981"/>
                  <a:pt x="5356927" y="1051678"/>
                </a:cubicBezTo>
                <a:cubicBezTo>
                  <a:pt x="5385126" y="1065777"/>
                  <a:pt x="5398760" y="1073714"/>
                  <a:pt x="5429755" y="1084046"/>
                </a:cubicBezTo>
                <a:cubicBezTo>
                  <a:pt x="5440306" y="1087563"/>
                  <a:pt x="5451430" y="1089083"/>
                  <a:pt x="5462124" y="1092138"/>
                </a:cubicBezTo>
                <a:cubicBezTo>
                  <a:pt x="5470326" y="1094481"/>
                  <a:pt x="5478308" y="1097533"/>
                  <a:pt x="5486400" y="1100230"/>
                </a:cubicBezTo>
                <a:cubicBezTo>
                  <a:pt x="5564668" y="1158931"/>
                  <a:pt x="5481260" y="1101706"/>
                  <a:pt x="5543044" y="1132598"/>
                </a:cubicBezTo>
                <a:cubicBezTo>
                  <a:pt x="5551743" y="1136947"/>
                  <a:pt x="5559849" y="1142556"/>
                  <a:pt x="5567320" y="1148782"/>
                </a:cubicBezTo>
                <a:cubicBezTo>
                  <a:pt x="5576111" y="1156108"/>
                  <a:pt x="5581360" y="1167940"/>
                  <a:pt x="5591596" y="1173058"/>
                </a:cubicBezTo>
                <a:cubicBezTo>
                  <a:pt x="5603898" y="1179209"/>
                  <a:pt x="5618569" y="1178453"/>
                  <a:pt x="5632056" y="1181150"/>
                </a:cubicBezTo>
                <a:cubicBezTo>
                  <a:pt x="5642845" y="1186545"/>
                  <a:pt x="5653950" y="1191349"/>
                  <a:pt x="5664424" y="1197334"/>
                </a:cubicBezTo>
                <a:cubicBezTo>
                  <a:pt x="5689281" y="1211538"/>
                  <a:pt x="5691732" y="1219924"/>
                  <a:pt x="5721069" y="1229703"/>
                </a:cubicBezTo>
                <a:cubicBezTo>
                  <a:pt x="5748772" y="1238938"/>
                  <a:pt x="5761580" y="1233775"/>
                  <a:pt x="5785805" y="1245887"/>
                </a:cubicBezTo>
                <a:cubicBezTo>
                  <a:pt x="5794504" y="1250236"/>
                  <a:pt x="5801382" y="1257722"/>
                  <a:pt x="5810081" y="1262071"/>
                </a:cubicBezTo>
                <a:cubicBezTo>
                  <a:pt x="5817710" y="1265886"/>
                  <a:pt x="5826517" y="1266803"/>
                  <a:pt x="5834357" y="1270163"/>
                </a:cubicBezTo>
                <a:cubicBezTo>
                  <a:pt x="5845445" y="1274915"/>
                  <a:pt x="5856252" y="1280362"/>
                  <a:pt x="5866725" y="1286347"/>
                </a:cubicBezTo>
                <a:cubicBezTo>
                  <a:pt x="5875169" y="1291172"/>
                  <a:pt x="5882062" y="1298700"/>
                  <a:pt x="5891001" y="1302531"/>
                </a:cubicBezTo>
                <a:cubicBezTo>
                  <a:pt x="5901223" y="1306912"/>
                  <a:pt x="5912580" y="1307926"/>
                  <a:pt x="5923370" y="1310623"/>
                </a:cubicBezTo>
                <a:cubicBezTo>
                  <a:pt x="5950343" y="1307926"/>
                  <a:pt x="5977876" y="1308626"/>
                  <a:pt x="6004290" y="1302531"/>
                </a:cubicBezTo>
                <a:cubicBezTo>
                  <a:pt x="6013766" y="1300344"/>
                  <a:pt x="6019340" y="1289422"/>
                  <a:pt x="6028566" y="1286347"/>
                </a:cubicBezTo>
                <a:cubicBezTo>
                  <a:pt x="6065861" y="1273915"/>
                  <a:pt x="6071779" y="1284971"/>
                  <a:pt x="6101394" y="1270163"/>
                </a:cubicBezTo>
                <a:cubicBezTo>
                  <a:pt x="6110093" y="1265814"/>
                  <a:pt x="6116783" y="1257929"/>
                  <a:pt x="6125670" y="1253979"/>
                </a:cubicBezTo>
                <a:cubicBezTo>
                  <a:pt x="6150999" y="1242722"/>
                  <a:pt x="6179691" y="1236428"/>
                  <a:pt x="6206591" y="1229703"/>
                </a:cubicBezTo>
                <a:cubicBezTo>
                  <a:pt x="6278979" y="1181441"/>
                  <a:pt x="6163138" y="1253876"/>
                  <a:pt x="6279419" y="1205426"/>
                </a:cubicBezTo>
                <a:cubicBezTo>
                  <a:pt x="6408640" y="1151584"/>
                  <a:pt x="6259948" y="1186662"/>
                  <a:pt x="6368432" y="1164966"/>
                </a:cubicBezTo>
                <a:cubicBezTo>
                  <a:pt x="6376307" y="1161816"/>
                  <a:pt x="6418897" y="1143861"/>
                  <a:pt x="6433168" y="1140690"/>
                </a:cubicBezTo>
                <a:cubicBezTo>
                  <a:pt x="6466477" y="1133288"/>
                  <a:pt x="6489782" y="1133342"/>
                  <a:pt x="6522180" y="1124506"/>
                </a:cubicBezTo>
                <a:cubicBezTo>
                  <a:pt x="6538638" y="1120017"/>
                  <a:pt x="6554548" y="1113717"/>
                  <a:pt x="6570732" y="1108322"/>
                </a:cubicBezTo>
                <a:cubicBezTo>
                  <a:pt x="6578824" y="1105625"/>
                  <a:pt x="6586645" y="1101903"/>
                  <a:pt x="6595009" y="1100230"/>
                </a:cubicBezTo>
                <a:cubicBezTo>
                  <a:pt x="6677268" y="1083778"/>
                  <a:pt x="6601686" y="1100634"/>
                  <a:pt x="6659745" y="1084046"/>
                </a:cubicBezTo>
                <a:cubicBezTo>
                  <a:pt x="6670438" y="1080991"/>
                  <a:pt x="6681483" y="1079225"/>
                  <a:pt x="6692113" y="1075954"/>
                </a:cubicBezTo>
                <a:cubicBezTo>
                  <a:pt x="6796578" y="1043811"/>
                  <a:pt x="6729395" y="1057602"/>
                  <a:pt x="6813493" y="1043586"/>
                </a:cubicBezTo>
                <a:cubicBezTo>
                  <a:pt x="6899741" y="1009088"/>
                  <a:pt x="6808448" y="1042755"/>
                  <a:pt x="6894414" y="1019310"/>
                </a:cubicBezTo>
                <a:cubicBezTo>
                  <a:pt x="6912576" y="1014357"/>
                  <a:pt x="6953106" y="997649"/>
                  <a:pt x="6975334" y="995034"/>
                </a:cubicBezTo>
                <a:cubicBezTo>
                  <a:pt x="7115075" y="978593"/>
                  <a:pt x="7428743" y="979977"/>
                  <a:pt x="7485132" y="978849"/>
                </a:cubicBezTo>
                <a:cubicBezTo>
                  <a:pt x="7654631" y="960016"/>
                  <a:pt x="7580370" y="964944"/>
                  <a:pt x="7881642" y="978849"/>
                </a:cubicBezTo>
                <a:cubicBezTo>
                  <a:pt x="7921407" y="980684"/>
                  <a:pt x="8084184" y="993448"/>
                  <a:pt x="8156771" y="1003126"/>
                </a:cubicBezTo>
                <a:cubicBezTo>
                  <a:pt x="8334863" y="1026871"/>
                  <a:pt x="8109038" y="997868"/>
                  <a:pt x="8237692" y="1019310"/>
                </a:cubicBezTo>
                <a:cubicBezTo>
                  <a:pt x="8259143" y="1022885"/>
                  <a:pt x="8280849" y="1024705"/>
                  <a:pt x="8302428" y="1027402"/>
                </a:cubicBezTo>
                <a:lnTo>
                  <a:pt x="8399532" y="1059770"/>
                </a:lnTo>
                <a:lnTo>
                  <a:pt x="8423809" y="1067862"/>
                </a:lnTo>
                <a:cubicBezTo>
                  <a:pt x="8431901" y="1070559"/>
                  <a:pt x="8439671" y="1074552"/>
                  <a:pt x="8448085" y="1075954"/>
                </a:cubicBezTo>
                <a:lnTo>
                  <a:pt x="8496637" y="1084046"/>
                </a:lnTo>
                <a:cubicBezTo>
                  <a:pt x="8553281" y="1081349"/>
                  <a:pt x="8610029" y="1080303"/>
                  <a:pt x="8666570" y="1075954"/>
                </a:cubicBezTo>
                <a:cubicBezTo>
                  <a:pt x="8680283" y="1074899"/>
                  <a:pt x="8693628" y="1070955"/>
                  <a:pt x="8707030" y="1067862"/>
                </a:cubicBezTo>
                <a:cubicBezTo>
                  <a:pt x="8728703" y="1062860"/>
                  <a:pt x="8771766" y="1051678"/>
                  <a:pt x="8771766" y="1051678"/>
                </a:cubicBezTo>
                <a:cubicBezTo>
                  <a:pt x="8811728" y="1025037"/>
                  <a:pt x="8780506" y="1041401"/>
                  <a:pt x="8836502" y="1027402"/>
                </a:cubicBezTo>
                <a:cubicBezTo>
                  <a:pt x="8886596" y="1014878"/>
                  <a:pt x="8832597" y="1022571"/>
                  <a:pt x="8893147" y="1011218"/>
                </a:cubicBezTo>
                <a:cubicBezTo>
                  <a:pt x="8954950" y="999630"/>
                  <a:pt x="8989220" y="995181"/>
                  <a:pt x="9046895" y="986941"/>
                </a:cubicBezTo>
                <a:lnTo>
                  <a:pt x="9313932" y="995034"/>
                </a:lnTo>
                <a:cubicBezTo>
                  <a:pt x="9373296" y="997193"/>
                  <a:pt x="9432570" y="1001729"/>
                  <a:pt x="9491957" y="1003126"/>
                </a:cubicBezTo>
                <a:lnTo>
                  <a:pt x="10001755" y="1011218"/>
                </a:lnTo>
                <a:cubicBezTo>
                  <a:pt x="10339572" y="1078780"/>
                  <a:pt x="10062528" y="1026245"/>
                  <a:pt x="10956616" y="1011218"/>
                </a:cubicBezTo>
                <a:cubicBezTo>
                  <a:pt x="10973021" y="1010942"/>
                  <a:pt x="10989025" y="1006061"/>
                  <a:pt x="11005168" y="1003126"/>
                </a:cubicBezTo>
                <a:cubicBezTo>
                  <a:pt x="11018700" y="1000666"/>
                  <a:pt x="11032359" y="998653"/>
                  <a:pt x="11045628" y="995034"/>
                </a:cubicBezTo>
                <a:cubicBezTo>
                  <a:pt x="11062086" y="990545"/>
                  <a:pt x="11077996" y="984244"/>
                  <a:pt x="11094180" y="978849"/>
                </a:cubicBezTo>
                <a:cubicBezTo>
                  <a:pt x="11102272" y="976152"/>
                  <a:pt x="11110181" y="972826"/>
                  <a:pt x="11118456" y="970757"/>
                </a:cubicBezTo>
                <a:cubicBezTo>
                  <a:pt x="11129245" y="968060"/>
                  <a:pt x="11140273" y="966182"/>
                  <a:pt x="11150824" y="962665"/>
                </a:cubicBezTo>
                <a:cubicBezTo>
                  <a:pt x="11164604" y="958072"/>
                  <a:pt x="11177505" y="951074"/>
                  <a:pt x="11191285" y="946481"/>
                </a:cubicBezTo>
                <a:cubicBezTo>
                  <a:pt x="11202377" y="942784"/>
                  <a:pt x="11255561" y="931010"/>
                  <a:pt x="11264113" y="930297"/>
                </a:cubicBezTo>
                <a:cubicBezTo>
                  <a:pt x="11340416" y="923938"/>
                  <a:pt x="11579902" y="916204"/>
                  <a:pt x="11636347" y="914113"/>
                </a:cubicBezTo>
                <a:lnTo>
                  <a:pt x="11709175" y="906021"/>
                </a:lnTo>
                <a:cubicBezTo>
                  <a:pt x="11728101" y="903655"/>
                  <a:pt x="11746786" y="899157"/>
                  <a:pt x="11765819" y="897929"/>
                </a:cubicBezTo>
                <a:cubicBezTo>
                  <a:pt x="11830477" y="893758"/>
                  <a:pt x="11895292" y="892534"/>
                  <a:pt x="11960028" y="889837"/>
                </a:cubicBezTo>
                <a:cubicBezTo>
                  <a:pt x="11968120" y="887140"/>
                  <a:pt x="11976102" y="884088"/>
                  <a:pt x="11984304" y="881745"/>
                </a:cubicBezTo>
                <a:cubicBezTo>
                  <a:pt x="11994997" y="878690"/>
                  <a:pt x="12007418" y="879822"/>
                  <a:pt x="12016672" y="873653"/>
                </a:cubicBezTo>
                <a:cubicBezTo>
                  <a:pt x="12024764" y="868258"/>
                  <a:pt x="12025979" y="856254"/>
                  <a:pt x="12032856" y="849377"/>
                </a:cubicBezTo>
                <a:cubicBezTo>
                  <a:pt x="12048543" y="833690"/>
                  <a:pt x="12061664" y="831682"/>
                  <a:pt x="12081409" y="825101"/>
                </a:cubicBezTo>
                <a:cubicBezTo>
                  <a:pt x="12124569" y="760361"/>
                  <a:pt x="12067920" y="838592"/>
                  <a:pt x="12121869" y="784641"/>
                </a:cubicBezTo>
                <a:cubicBezTo>
                  <a:pt x="12145059" y="761450"/>
                  <a:pt x="12132982" y="762413"/>
                  <a:pt x="12146145" y="736088"/>
                </a:cubicBezTo>
                <a:cubicBezTo>
                  <a:pt x="12157411" y="713556"/>
                  <a:pt x="12168709" y="705432"/>
                  <a:pt x="12186605" y="687536"/>
                </a:cubicBezTo>
                <a:cubicBezTo>
                  <a:pt x="12216463" y="597961"/>
                  <a:pt x="12203853" y="656010"/>
                  <a:pt x="12194697" y="509511"/>
                </a:cubicBezTo>
                <a:cubicBezTo>
                  <a:pt x="12197394" y="477143"/>
                  <a:pt x="12192518" y="443220"/>
                  <a:pt x="12202789" y="412407"/>
                </a:cubicBezTo>
                <a:cubicBezTo>
                  <a:pt x="12205864" y="403181"/>
                  <a:pt x="12215023" y="427796"/>
                  <a:pt x="12218973" y="436683"/>
                </a:cubicBezTo>
                <a:cubicBezTo>
                  <a:pt x="12225901" y="452272"/>
                  <a:pt x="12231019" y="468685"/>
                  <a:pt x="12235157" y="485235"/>
                </a:cubicBezTo>
                <a:cubicBezTo>
                  <a:pt x="12237854" y="496024"/>
                  <a:pt x="12240194" y="506910"/>
                  <a:pt x="12243249" y="517603"/>
                </a:cubicBezTo>
                <a:cubicBezTo>
                  <a:pt x="12245592" y="525805"/>
                  <a:pt x="12249272" y="533605"/>
                  <a:pt x="12251341" y="541880"/>
                </a:cubicBezTo>
                <a:lnTo>
                  <a:pt x="12267525" y="606616"/>
                </a:lnTo>
                <a:cubicBezTo>
                  <a:pt x="12293231" y="786560"/>
                  <a:pt x="12286343" y="716600"/>
                  <a:pt x="12267525" y="1067862"/>
                </a:cubicBezTo>
                <a:cubicBezTo>
                  <a:pt x="12266612" y="1084897"/>
                  <a:pt x="12256736" y="1100230"/>
                  <a:pt x="12251341" y="1116414"/>
                </a:cubicBezTo>
                <a:lnTo>
                  <a:pt x="12243249" y="1140690"/>
                </a:lnTo>
                <a:cubicBezTo>
                  <a:pt x="12240552" y="1148782"/>
                  <a:pt x="12239888" y="1157869"/>
                  <a:pt x="12235157" y="1164966"/>
                </a:cubicBezTo>
                <a:lnTo>
                  <a:pt x="12218973" y="1189242"/>
                </a:lnTo>
                <a:cubicBezTo>
                  <a:pt x="12216276" y="1200032"/>
                  <a:pt x="12214077" y="1210958"/>
                  <a:pt x="12210881" y="1221611"/>
                </a:cubicBezTo>
                <a:cubicBezTo>
                  <a:pt x="12205979" y="1237951"/>
                  <a:pt x="12198835" y="1253613"/>
                  <a:pt x="12194697" y="1270163"/>
                </a:cubicBezTo>
                <a:cubicBezTo>
                  <a:pt x="12184536" y="1310806"/>
                  <a:pt x="12190122" y="1291980"/>
                  <a:pt x="12178513" y="1326807"/>
                </a:cubicBezTo>
                <a:cubicBezTo>
                  <a:pt x="12171509" y="1375832"/>
                  <a:pt x="12162329" y="1432175"/>
                  <a:pt x="12162329" y="1480556"/>
                </a:cubicBezTo>
                <a:cubicBezTo>
                  <a:pt x="12162329" y="1553434"/>
                  <a:pt x="12166591" y="1626263"/>
                  <a:pt x="12170421" y="1699041"/>
                </a:cubicBezTo>
                <a:cubicBezTo>
                  <a:pt x="12171987" y="1728793"/>
                  <a:pt x="12176137" y="1758355"/>
                  <a:pt x="12178513" y="1788053"/>
                </a:cubicBezTo>
                <a:cubicBezTo>
                  <a:pt x="12181532" y="1825791"/>
                  <a:pt x="12184445" y="1863544"/>
                  <a:pt x="12186605" y="1901341"/>
                </a:cubicBezTo>
                <a:cubicBezTo>
                  <a:pt x="12197970" y="2100228"/>
                  <a:pt x="12197194" y="2173656"/>
                  <a:pt x="12202789" y="2403048"/>
                </a:cubicBezTo>
                <a:cubicBezTo>
                  <a:pt x="12200092" y="2448903"/>
                  <a:pt x="12200170" y="2495005"/>
                  <a:pt x="12194697" y="2540612"/>
                </a:cubicBezTo>
                <a:cubicBezTo>
                  <a:pt x="12188728" y="2590352"/>
                  <a:pt x="12180836" y="2593171"/>
                  <a:pt x="12170421" y="2629625"/>
                </a:cubicBezTo>
                <a:cubicBezTo>
                  <a:pt x="12167366" y="2640318"/>
                  <a:pt x="12169652" y="2653623"/>
                  <a:pt x="12162329" y="2661993"/>
                </a:cubicBezTo>
                <a:cubicBezTo>
                  <a:pt x="12147224" y="2679256"/>
                  <a:pt x="12114450" y="2696909"/>
                  <a:pt x="12089501" y="2702453"/>
                </a:cubicBezTo>
                <a:cubicBezTo>
                  <a:pt x="12073484" y="2706012"/>
                  <a:pt x="12057132" y="2707848"/>
                  <a:pt x="12040948" y="2710545"/>
                </a:cubicBezTo>
                <a:cubicBezTo>
                  <a:pt x="12032856" y="2713242"/>
                  <a:pt x="12024947" y="2716568"/>
                  <a:pt x="12016672" y="2718637"/>
                </a:cubicBezTo>
                <a:cubicBezTo>
                  <a:pt x="11943274" y="2736987"/>
                  <a:pt x="11880632" y="2732118"/>
                  <a:pt x="11798187" y="2734821"/>
                </a:cubicBezTo>
                <a:lnTo>
                  <a:pt x="11482598" y="2742913"/>
                </a:lnTo>
                <a:lnTo>
                  <a:pt x="10924247" y="2734821"/>
                </a:lnTo>
                <a:cubicBezTo>
                  <a:pt x="10859470" y="2733428"/>
                  <a:pt x="10794607" y="2732110"/>
                  <a:pt x="10730039" y="2726729"/>
                </a:cubicBezTo>
                <a:cubicBezTo>
                  <a:pt x="10697338" y="2724004"/>
                  <a:pt x="10665548" y="2714169"/>
                  <a:pt x="10632934" y="2710545"/>
                </a:cubicBezTo>
                <a:cubicBezTo>
                  <a:pt x="10592632" y="2706067"/>
                  <a:pt x="10552014" y="2705150"/>
                  <a:pt x="10511554" y="2702453"/>
                </a:cubicBezTo>
                <a:lnTo>
                  <a:pt x="10026032" y="2718637"/>
                </a:lnTo>
                <a:cubicBezTo>
                  <a:pt x="9993580" y="2719989"/>
                  <a:pt x="9961344" y="2724703"/>
                  <a:pt x="9928927" y="2726729"/>
                </a:cubicBezTo>
                <a:cubicBezTo>
                  <a:pt x="9875018" y="2730098"/>
                  <a:pt x="9820988" y="2731343"/>
                  <a:pt x="9767086" y="2734821"/>
                </a:cubicBezTo>
                <a:cubicBezTo>
                  <a:pt x="9737355" y="2736739"/>
                  <a:pt x="9707846" y="2741797"/>
                  <a:pt x="9678074" y="2742913"/>
                </a:cubicBezTo>
                <a:lnTo>
                  <a:pt x="9119724" y="2759097"/>
                </a:lnTo>
                <a:cubicBezTo>
                  <a:pt x="8983149" y="2778607"/>
                  <a:pt x="9153429" y="2754884"/>
                  <a:pt x="8990251" y="2775281"/>
                </a:cubicBezTo>
                <a:lnTo>
                  <a:pt x="8804134" y="2799557"/>
                </a:lnTo>
                <a:lnTo>
                  <a:pt x="8359072" y="2783373"/>
                </a:lnTo>
                <a:cubicBezTo>
                  <a:pt x="8339737" y="2782494"/>
                  <a:pt x="8211744" y="2769449"/>
                  <a:pt x="8189140" y="2767189"/>
                </a:cubicBezTo>
                <a:cubicBezTo>
                  <a:pt x="8164864" y="2761794"/>
                  <a:pt x="8140875" y="2754884"/>
                  <a:pt x="8116311" y="2751005"/>
                </a:cubicBezTo>
                <a:cubicBezTo>
                  <a:pt x="8056917" y="2741627"/>
                  <a:pt x="7925031" y="2737105"/>
                  <a:pt x="7881642" y="2734821"/>
                </a:cubicBezTo>
                <a:lnTo>
                  <a:pt x="7679341" y="2710545"/>
                </a:lnTo>
                <a:cubicBezTo>
                  <a:pt x="7655090" y="2707635"/>
                  <a:pt x="7630861" y="2704401"/>
                  <a:pt x="7606513" y="2702453"/>
                </a:cubicBezTo>
                <a:cubicBezTo>
                  <a:pt x="7313025" y="2678974"/>
                  <a:pt x="7605926" y="2707250"/>
                  <a:pt x="7396120" y="2686269"/>
                </a:cubicBezTo>
                <a:cubicBezTo>
                  <a:pt x="7148513" y="2690328"/>
                  <a:pt x="6827285" y="2702303"/>
                  <a:pt x="6570732" y="2686269"/>
                </a:cubicBezTo>
                <a:cubicBezTo>
                  <a:pt x="6551133" y="2685044"/>
                  <a:pt x="6533485" y="2673148"/>
                  <a:pt x="6514088" y="2670085"/>
                </a:cubicBezTo>
                <a:cubicBezTo>
                  <a:pt x="6482005" y="2665019"/>
                  <a:pt x="6449352" y="2664690"/>
                  <a:pt x="6416984" y="2661993"/>
                </a:cubicBezTo>
                <a:cubicBezTo>
                  <a:pt x="6066025" y="2667079"/>
                  <a:pt x="5924543" y="2678240"/>
                  <a:pt x="5623964" y="2661993"/>
                </a:cubicBezTo>
                <a:cubicBezTo>
                  <a:pt x="5586347" y="2659960"/>
                  <a:pt x="5540372" y="2649588"/>
                  <a:pt x="5502584" y="2645809"/>
                </a:cubicBezTo>
                <a:cubicBezTo>
                  <a:pt x="5467589" y="2642310"/>
                  <a:pt x="5432424" y="2640764"/>
                  <a:pt x="5397387" y="2637717"/>
                </a:cubicBezTo>
                <a:cubicBezTo>
                  <a:pt x="5370381" y="2635369"/>
                  <a:pt x="5343366" y="2632987"/>
                  <a:pt x="5316467" y="2629625"/>
                </a:cubicBezTo>
                <a:cubicBezTo>
                  <a:pt x="5300186" y="2627590"/>
                  <a:pt x="5284241" y="2623166"/>
                  <a:pt x="5267915" y="2621533"/>
                </a:cubicBezTo>
                <a:cubicBezTo>
                  <a:pt x="5230244" y="2617766"/>
                  <a:pt x="5192389" y="2616138"/>
                  <a:pt x="5154626" y="2613441"/>
                </a:cubicBezTo>
                <a:cubicBezTo>
                  <a:pt x="4988985" y="2572031"/>
                  <a:pt x="5162567" y="2612869"/>
                  <a:pt x="4717656" y="2597257"/>
                </a:cubicBezTo>
                <a:cubicBezTo>
                  <a:pt x="4665353" y="2595422"/>
                  <a:pt x="4648774" y="2582823"/>
                  <a:pt x="4596276" y="2572980"/>
                </a:cubicBezTo>
                <a:cubicBezTo>
                  <a:pt x="4545599" y="2563478"/>
                  <a:pt x="4451994" y="2559585"/>
                  <a:pt x="4410159" y="2556796"/>
                </a:cubicBezTo>
                <a:cubicBezTo>
                  <a:pt x="4372396" y="2551401"/>
                  <a:pt x="4333549" y="2551092"/>
                  <a:pt x="4296870" y="2540612"/>
                </a:cubicBezTo>
                <a:cubicBezTo>
                  <a:pt x="4277989" y="2535217"/>
                  <a:pt x="4259527" y="2528047"/>
                  <a:pt x="4240226" y="2524428"/>
                </a:cubicBezTo>
                <a:cubicBezTo>
                  <a:pt x="4216219" y="2519927"/>
                  <a:pt x="4191618" y="2519495"/>
                  <a:pt x="4167398" y="2516336"/>
                </a:cubicBezTo>
                <a:cubicBezTo>
                  <a:pt x="4129572" y="2511402"/>
                  <a:pt x="4054109" y="2500152"/>
                  <a:pt x="4054109" y="2500152"/>
                </a:cubicBezTo>
                <a:cubicBezTo>
                  <a:pt x="4035228" y="2494757"/>
                  <a:pt x="4016599" y="2488384"/>
                  <a:pt x="3997465" y="2483968"/>
                </a:cubicBezTo>
                <a:cubicBezTo>
                  <a:pt x="3981478" y="2480279"/>
                  <a:pt x="3965056" y="2478811"/>
                  <a:pt x="3948913" y="2475876"/>
                </a:cubicBezTo>
                <a:cubicBezTo>
                  <a:pt x="3935381" y="2473416"/>
                  <a:pt x="3921879" y="2470768"/>
                  <a:pt x="3908453" y="2467784"/>
                </a:cubicBezTo>
                <a:cubicBezTo>
                  <a:pt x="3897596" y="2465371"/>
                  <a:pt x="3886990" y="2461873"/>
                  <a:pt x="3876085" y="2459692"/>
                </a:cubicBezTo>
                <a:cubicBezTo>
                  <a:pt x="3837196" y="2451914"/>
                  <a:pt x="3802573" y="2448480"/>
                  <a:pt x="3762796" y="2443508"/>
                </a:cubicBezTo>
                <a:cubicBezTo>
                  <a:pt x="3689968" y="2446205"/>
                  <a:pt x="3617071" y="2447442"/>
                  <a:pt x="3544311" y="2451600"/>
                </a:cubicBezTo>
                <a:cubicBezTo>
                  <a:pt x="3467940" y="2455964"/>
                  <a:pt x="3500979" y="2457030"/>
                  <a:pt x="3447207" y="2467784"/>
                </a:cubicBezTo>
                <a:cubicBezTo>
                  <a:pt x="3431118" y="2471002"/>
                  <a:pt x="3414744" y="2472658"/>
                  <a:pt x="3398655" y="2475876"/>
                </a:cubicBezTo>
                <a:cubicBezTo>
                  <a:pt x="3387749" y="2478057"/>
                  <a:pt x="3376980" y="2480913"/>
                  <a:pt x="3366286" y="2483968"/>
                </a:cubicBezTo>
                <a:cubicBezTo>
                  <a:pt x="3358084" y="2486311"/>
                  <a:pt x="3350402" y="2490534"/>
                  <a:pt x="3342010" y="2492060"/>
                </a:cubicBezTo>
                <a:cubicBezTo>
                  <a:pt x="3320614" y="2495950"/>
                  <a:pt x="3298872" y="2497611"/>
                  <a:pt x="3277274" y="2500152"/>
                </a:cubicBezTo>
                <a:lnTo>
                  <a:pt x="3204446" y="2508244"/>
                </a:lnTo>
                <a:lnTo>
                  <a:pt x="3139709" y="2516336"/>
                </a:lnTo>
                <a:cubicBezTo>
                  <a:pt x="3115451" y="2519190"/>
                  <a:pt x="3091061" y="2520974"/>
                  <a:pt x="3066881" y="2524428"/>
                </a:cubicBezTo>
                <a:cubicBezTo>
                  <a:pt x="3019954" y="2531132"/>
                  <a:pt x="3026742" y="2534042"/>
                  <a:pt x="2977869" y="2548704"/>
                </a:cubicBezTo>
                <a:cubicBezTo>
                  <a:pt x="2960911" y="2553792"/>
                  <a:pt x="2920847" y="2562456"/>
                  <a:pt x="2905040" y="2564888"/>
                </a:cubicBezTo>
                <a:cubicBezTo>
                  <a:pt x="2790739" y="2582473"/>
                  <a:pt x="2886867" y="2563778"/>
                  <a:pt x="2791752" y="2581072"/>
                </a:cubicBezTo>
                <a:cubicBezTo>
                  <a:pt x="2778220" y="2583532"/>
                  <a:pt x="2764824" y="2586704"/>
                  <a:pt x="2751292" y="2589164"/>
                </a:cubicBezTo>
                <a:cubicBezTo>
                  <a:pt x="2735149" y="2592099"/>
                  <a:pt x="2718883" y="2594322"/>
                  <a:pt x="2702740" y="2597257"/>
                </a:cubicBezTo>
                <a:cubicBezTo>
                  <a:pt x="2689208" y="2599718"/>
                  <a:pt x="2675912" y="2603531"/>
                  <a:pt x="2662279" y="2605349"/>
                </a:cubicBezTo>
                <a:cubicBezTo>
                  <a:pt x="2635409" y="2608932"/>
                  <a:pt x="2608229" y="2609858"/>
                  <a:pt x="2581359" y="2613441"/>
                </a:cubicBezTo>
                <a:cubicBezTo>
                  <a:pt x="2567726" y="2615259"/>
                  <a:pt x="2554431" y="2619073"/>
                  <a:pt x="2540899" y="2621533"/>
                </a:cubicBezTo>
                <a:cubicBezTo>
                  <a:pt x="2524756" y="2624468"/>
                  <a:pt x="2508334" y="2625936"/>
                  <a:pt x="2492347" y="2629625"/>
                </a:cubicBezTo>
                <a:cubicBezTo>
                  <a:pt x="2473213" y="2634041"/>
                  <a:pt x="2454992" y="2642135"/>
                  <a:pt x="2435702" y="2645809"/>
                </a:cubicBezTo>
                <a:cubicBezTo>
                  <a:pt x="2398230" y="2652947"/>
                  <a:pt x="2360177" y="2656598"/>
                  <a:pt x="2322414" y="2661993"/>
                </a:cubicBezTo>
                <a:lnTo>
                  <a:pt x="2265770" y="2670085"/>
                </a:lnTo>
                <a:cubicBezTo>
                  <a:pt x="2244191" y="2672782"/>
                  <a:pt x="2222527" y="2674870"/>
                  <a:pt x="2201033" y="2678177"/>
                </a:cubicBezTo>
                <a:cubicBezTo>
                  <a:pt x="2187439" y="2680268"/>
                  <a:pt x="2173916" y="2682933"/>
                  <a:pt x="2160573" y="2686269"/>
                </a:cubicBezTo>
                <a:cubicBezTo>
                  <a:pt x="2141522" y="2691032"/>
                  <a:pt x="2123468" y="2700499"/>
                  <a:pt x="2103929" y="2702453"/>
                </a:cubicBezTo>
                <a:cubicBezTo>
                  <a:pt x="2042140" y="2708632"/>
                  <a:pt x="1979851" y="2707848"/>
                  <a:pt x="1917812" y="2710545"/>
                </a:cubicBezTo>
                <a:cubicBezTo>
                  <a:pt x="1847681" y="2707848"/>
                  <a:pt x="1777446" y="2707121"/>
                  <a:pt x="1707419" y="2702453"/>
                </a:cubicBezTo>
                <a:cubicBezTo>
                  <a:pt x="1696322" y="2701713"/>
                  <a:pt x="1686021" y="2696189"/>
                  <a:pt x="1675051" y="2694361"/>
                </a:cubicBezTo>
                <a:cubicBezTo>
                  <a:pt x="1637424" y="2688090"/>
                  <a:pt x="1598770" y="2687429"/>
                  <a:pt x="1561763" y="2678177"/>
                </a:cubicBezTo>
                <a:cubicBezTo>
                  <a:pt x="1486574" y="2659380"/>
                  <a:pt x="1580052" y="2681835"/>
                  <a:pt x="1480842" y="2661993"/>
                </a:cubicBezTo>
                <a:cubicBezTo>
                  <a:pt x="1469937" y="2659812"/>
                  <a:pt x="1459466" y="2655592"/>
                  <a:pt x="1448474" y="2653901"/>
                </a:cubicBezTo>
                <a:cubicBezTo>
                  <a:pt x="1424333" y="2650187"/>
                  <a:pt x="1399904" y="2648663"/>
                  <a:pt x="1375646" y="2645809"/>
                </a:cubicBezTo>
                <a:lnTo>
                  <a:pt x="1310909" y="2637717"/>
                </a:lnTo>
                <a:cubicBezTo>
                  <a:pt x="1292003" y="2635196"/>
                  <a:pt x="1272915" y="2633621"/>
                  <a:pt x="1254265" y="2629625"/>
                </a:cubicBezTo>
                <a:cubicBezTo>
                  <a:pt x="1166934" y="2610911"/>
                  <a:pt x="1229108" y="2616418"/>
                  <a:pt x="1157161" y="2605349"/>
                </a:cubicBezTo>
                <a:cubicBezTo>
                  <a:pt x="1135667" y="2602042"/>
                  <a:pt x="1113918" y="2600564"/>
                  <a:pt x="1092424" y="2597257"/>
                </a:cubicBezTo>
                <a:cubicBezTo>
                  <a:pt x="1078830" y="2595166"/>
                  <a:pt x="1065496" y="2591625"/>
                  <a:pt x="1051964" y="2589164"/>
                </a:cubicBezTo>
                <a:cubicBezTo>
                  <a:pt x="1035821" y="2586229"/>
                  <a:pt x="1019329" y="2585051"/>
                  <a:pt x="1003412" y="2581072"/>
                </a:cubicBezTo>
                <a:cubicBezTo>
                  <a:pt x="986862" y="2576934"/>
                  <a:pt x="971200" y="2569790"/>
                  <a:pt x="954860" y="2564888"/>
                </a:cubicBezTo>
                <a:cubicBezTo>
                  <a:pt x="944208" y="2561692"/>
                  <a:pt x="933043" y="2560313"/>
                  <a:pt x="922492" y="2556796"/>
                </a:cubicBezTo>
                <a:cubicBezTo>
                  <a:pt x="908712" y="2552203"/>
                  <a:pt x="895812" y="2545205"/>
                  <a:pt x="882032" y="2540612"/>
                </a:cubicBezTo>
                <a:cubicBezTo>
                  <a:pt x="859048" y="2532951"/>
                  <a:pt x="823307" y="2527843"/>
                  <a:pt x="801111" y="2524428"/>
                </a:cubicBezTo>
                <a:cubicBezTo>
                  <a:pt x="649921" y="2501168"/>
                  <a:pt x="821529" y="2529612"/>
                  <a:pt x="704007" y="2508244"/>
                </a:cubicBezTo>
                <a:cubicBezTo>
                  <a:pt x="687864" y="2505309"/>
                  <a:pt x="671498" y="2503590"/>
                  <a:pt x="655455" y="2500152"/>
                </a:cubicBezTo>
                <a:cubicBezTo>
                  <a:pt x="633706" y="2495491"/>
                  <a:pt x="612297" y="2489363"/>
                  <a:pt x="590718" y="2483968"/>
                </a:cubicBezTo>
                <a:lnTo>
                  <a:pt x="525982" y="2467784"/>
                </a:lnTo>
                <a:lnTo>
                  <a:pt x="493614" y="2459692"/>
                </a:lnTo>
                <a:cubicBezTo>
                  <a:pt x="482825" y="2456995"/>
                  <a:pt x="472216" y="2453428"/>
                  <a:pt x="461246" y="2451600"/>
                </a:cubicBezTo>
                <a:cubicBezTo>
                  <a:pt x="334753" y="2430518"/>
                  <a:pt x="396821" y="2438387"/>
                  <a:pt x="275129" y="2427324"/>
                </a:cubicBezTo>
                <a:cubicBezTo>
                  <a:pt x="186728" y="2445004"/>
                  <a:pt x="213660" y="2462958"/>
                  <a:pt x="178024" y="2427324"/>
                </a:cubicBezTo>
                <a:cubicBezTo>
                  <a:pt x="180721" y="2392258"/>
                  <a:pt x="181754" y="2357025"/>
                  <a:pt x="186116" y="2322127"/>
                </a:cubicBezTo>
                <a:cubicBezTo>
                  <a:pt x="187174" y="2313663"/>
                  <a:pt x="191866" y="2306053"/>
                  <a:pt x="194209" y="2297851"/>
                </a:cubicBezTo>
                <a:cubicBezTo>
                  <a:pt x="197264" y="2287158"/>
                  <a:pt x="199604" y="2276272"/>
                  <a:pt x="202301" y="2265483"/>
                </a:cubicBezTo>
                <a:cubicBezTo>
                  <a:pt x="186785" y="2063770"/>
                  <a:pt x="204818" y="2221421"/>
                  <a:pt x="186116" y="2127918"/>
                </a:cubicBezTo>
                <a:cubicBezTo>
                  <a:pt x="173655" y="2065618"/>
                  <a:pt x="188767" y="2095480"/>
                  <a:pt x="161840" y="2055090"/>
                </a:cubicBezTo>
                <a:cubicBezTo>
                  <a:pt x="157317" y="2036996"/>
                  <a:pt x="145444" y="1985991"/>
                  <a:pt x="137564" y="1974170"/>
                </a:cubicBezTo>
                <a:lnTo>
                  <a:pt x="121380" y="1949894"/>
                </a:lnTo>
                <a:cubicBezTo>
                  <a:pt x="118683" y="1936407"/>
                  <a:pt x="116907" y="1922703"/>
                  <a:pt x="113288" y="1909434"/>
                </a:cubicBezTo>
                <a:lnTo>
                  <a:pt x="89012" y="1836605"/>
                </a:lnTo>
                <a:cubicBezTo>
                  <a:pt x="86315" y="1828513"/>
                  <a:pt x="82989" y="1820604"/>
                  <a:pt x="80920" y="1812329"/>
                </a:cubicBezTo>
                <a:lnTo>
                  <a:pt x="72828" y="1779961"/>
                </a:lnTo>
                <a:cubicBezTo>
                  <a:pt x="67433" y="1650488"/>
                  <a:pt x="63455" y="1520949"/>
                  <a:pt x="56644" y="1391543"/>
                </a:cubicBezTo>
                <a:cubicBezTo>
                  <a:pt x="53947" y="1340294"/>
                  <a:pt x="52488" y="1288964"/>
                  <a:pt x="48552" y="1237795"/>
                </a:cubicBezTo>
                <a:cubicBezTo>
                  <a:pt x="42975" y="1165297"/>
                  <a:pt x="44827" y="1202558"/>
                  <a:pt x="32368" y="1156874"/>
                </a:cubicBezTo>
                <a:cubicBezTo>
                  <a:pt x="26516" y="1135415"/>
                  <a:pt x="23218" y="1113239"/>
                  <a:pt x="16184" y="1092138"/>
                </a:cubicBezTo>
                <a:cubicBezTo>
                  <a:pt x="13487" y="1084046"/>
                  <a:pt x="9942" y="1076189"/>
                  <a:pt x="8092" y="1067862"/>
                </a:cubicBezTo>
                <a:cubicBezTo>
                  <a:pt x="4533" y="1051845"/>
                  <a:pt x="2697" y="1035494"/>
                  <a:pt x="0" y="1019310"/>
                </a:cubicBezTo>
                <a:cubicBezTo>
                  <a:pt x="2697" y="962666"/>
                  <a:pt x="1830" y="905739"/>
                  <a:pt x="8092" y="849377"/>
                </a:cubicBezTo>
                <a:cubicBezTo>
                  <a:pt x="9976" y="832422"/>
                  <a:pt x="24276" y="800825"/>
                  <a:pt x="24276" y="800825"/>
                </a:cubicBezTo>
                <a:cubicBezTo>
                  <a:pt x="26973" y="754970"/>
                  <a:pt x="27797" y="708966"/>
                  <a:pt x="32368" y="663260"/>
                </a:cubicBezTo>
                <a:cubicBezTo>
                  <a:pt x="33217" y="654773"/>
                  <a:pt x="38934" y="647376"/>
                  <a:pt x="40460" y="638984"/>
                </a:cubicBezTo>
                <a:cubicBezTo>
                  <a:pt x="44350" y="617588"/>
                  <a:pt x="46011" y="595846"/>
                  <a:pt x="48552" y="574248"/>
                </a:cubicBezTo>
                <a:cubicBezTo>
                  <a:pt x="58908" y="486223"/>
                  <a:pt x="50248" y="527002"/>
                  <a:pt x="64736" y="469051"/>
                </a:cubicBezTo>
                <a:cubicBezTo>
                  <a:pt x="80131" y="253524"/>
                  <a:pt x="59341" y="91423"/>
                  <a:pt x="64736" y="23989"/>
                </a:cubicBezTo>
                <a:close/>
              </a:path>
            </a:pathLst>
          </a:custGeom>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b="1" dirty="0" smtClean="0">
              <a:solidFill>
                <a:schemeClr val="tx1"/>
              </a:solidFill>
            </a:endParaRPr>
          </a:p>
          <a:p>
            <a:pPr algn="ctr"/>
            <a:endParaRPr lang="ro-RO" b="1" dirty="0">
              <a:solidFill>
                <a:schemeClr val="tx1"/>
              </a:solidFill>
            </a:endParaRPr>
          </a:p>
          <a:p>
            <a:pPr algn="ctr"/>
            <a:r>
              <a:rPr lang="ro-RO" b="1" dirty="0" smtClean="0">
                <a:solidFill>
                  <a:schemeClr val="tx1"/>
                </a:solidFill>
              </a:rPr>
              <a:t>Pentru </a:t>
            </a:r>
            <a:r>
              <a:rPr lang="ro-RO" b="1" dirty="0">
                <a:solidFill>
                  <a:schemeClr val="tx1"/>
                </a:solidFill>
              </a:rPr>
              <a:t>fiecare an FAO desemnează o temă pentru dezbateri ținând cont de problemele si evenimentele din anul în curs</a:t>
            </a:r>
          </a:p>
          <a:p>
            <a:pPr algn="ctr"/>
            <a:endParaRPr lang="en-GB" dirty="0">
              <a:solidFill>
                <a:schemeClr val="tx1"/>
              </a:solidFill>
            </a:endParaRPr>
          </a:p>
        </p:txBody>
      </p:sp>
      <p:grpSp>
        <p:nvGrpSpPr>
          <p:cNvPr id="24" name="Group 23"/>
          <p:cNvGrpSpPr/>
          <p:nvPr/>
        </p:nvGrpSpPr>
        <p:grpSpPr>
          <a:xfrm>
            <a:off x="67378" y="5192324"/>
            <a:ext cx="12233060" cy="1617309"/>
            <a:chOff x="67378" y="5192324"/>
            <a:chExt cx="12233060" cy="1617309"/>
          </a:xfrm>
        </p:grpSpPr>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l="10873" t="12519" r="62557" b="53011"/>
            <a:stretch/>
          </p:blipFill>
          <p:spPr>
            <a:xfrm>
              <a:off x="67378" y="5561656"/>
              <a:ext cx="1268886" cy="1172516"/>
            </a:xfrm>
            <a:prstGeom prst="rect">
              <a:avLst/>
            </a:prstGeom>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39143" t="11624" r="34286" b="53906"/>
            <a:stretch/>
          </p:blipFill>
          <p:spPr>
            <a:xfrm>
              <a:off x="4417996" y="5572094"/>
              <a:ext cx="1307388" cy="1208093"/>
            </a:xfrm>
            <a:prstGeom prst="rect">
              <a:avLst/>
            </a:prstGeom>
          </p:spPr>
        </p:pic>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l="68848" t="11624" r="4581" b="53906"/>
            <a:stretch/>
          </p:blipFill>
          <p:spPr>
            <a:xfrm>
              <a:off x="8378633" y="5589736"/>
              <a:ext cx="1288296" cy="1190451"/>
            </a:xfrm>
            <a:prstGeom prst="rect">
              <a:avLst/>
            </a:prstGeom>
          </p:spPr>
        </p:pic>
        <p:sp>
          <p:nvSpPr>
            <p:cNvPr id="16" name="TextBox 15"/>
            <p:cNvSpPr txBox="1"/>
            <p:nvPr/>
          </p:nvSpPr>
          <p:spPr>
            <a:xfrm>
              <a:off x="5846031" y="5702969"/>
              <a:ext cx="2532602" cy="1077218"/>
            </a:xfrm>
            <a:prstGeom prst="rect">
              <a:avLst/>
            </a:prstGeom>
            <a:noFill/>
          </p:spPr>
          <p:txBody>
            <a:bodyPr wrap="square" rtlCol="0">
              <a:spAutoFit/>
            </a:bodyPr>
            <a:lstStyle/>
            <a:p>
              <a:pPr algn="just"/>
              <a:r>
                <a:rPr lang="ro-RO" sz="1600" b="1" dirty="0">
                  <a:solidFill>
                    <a:schemeClr val="bg1"/>
                  </a:solidFill>
                </a:rPr>
                <a:t>Cercul portocaliu indică resursele minerale care se găsesc în interiorul </a:t>
              </a:r>
              <a:r>
                <a:rPr lang="ro-RO" sz="1600" b="1" dirty="0" smtClean="0">
                  <a:solidFill>
                    <a:schemeClr val="bg1"/>
                  </a:solidFill>
                </a:rPr>
                <a:t>masivelor.</a:t>
              </a:r>
              <a:endParaRPr lang="ro-RO" sz="1600" b="1" dirty="0">
                <a:solidFill>
                  <a:schemeClr val="bg1"/>
                </a:solidFill>
              </a:endParaRPr>
            </a:p>
          </p:txBody>
        </p:sp>
        <p:sp>
          <p:nvSpPr>
            <p:cNvPr id="17" name="TextBox 16"/>
            <p:cNvSpPr txBox="1"/>
            <p:nvPr/>
          </p:nvSpPr>
          <p:spPr>
            <a:xfrm>
              <a:off x="9666929" y="5486194"/>
              <a:ext cx="2633509" cy="1323439"/>
            </a:xfrm>
            <a:prstGeom prst="rect">
              <a:avLst/>
            </a:prstGeom>
            <a:noFill/>
          </p:spPr>
          <p:txBody>
            <a:bodyPr wrap="square" rtlCol="0">
              <a:spAutoFit/>
            </a:bodyPr>
            <a:lstStyle/>
            <a:p>
              <a:pPr algn="just"/>
              <a:r>
                <a:rPr lang="ro-RO" sz="1600" b="1" dirty="0">
                  <a:solidFill>
                    <a:schemeClr val="bg1"/>
                  </a:solidFill>
                </a:rPr>
                <a:t>Triunghiul verde </a:t>
              </a:r>
              <a:r>
                <a:rPr lang="ro-RO" sz="1600" b="1" dirty="0" smtClean="0">
                  <a:solidFill>
                    <a:schemeClr val="bg1"/>
                  </a:solidFill>
                </a:rPr>
                <a:t>reprezintă </a:t>
              </a:r>
              <a:r>
                <a:rPr lang="ro-RO" sz="1600" b="1" dirty="0">
                  <a:solidFill>
                    <a:schemeClr val="bg1"/>
                  </a:solidFill>
                </a:rPr>
                <a:t>bogăția de păduri și pășuni care se dezvoltă la altitudini mai mici pe versanții </a:t>
              </a:r>
              <a:r>
                <a:rPr lang="ro-RO" sz="1600" b="1" dirty="0" smtClean="0">
                  <a:solidFill>
                    <a:schemeClr val="bg1"/>
                  </a:solidFill>
                </a:rPr>
                <a:t>muntoși.</a:t>
              </a:r>
              <a:endParaRPr lang="ro-RO" sz="1600" b="1" dirty="0">
                <a:solidFill>
                  <a:schemeClr val="bg1"/>
                </a:solidFill>
              </a:endParaRPr>
            </a:p>
          </p:txBody>
        </p:sp>
        <p:sp>
          <p:nvSpPr>
            <p:cNvPr id="23" name="Rectangle 22"/>
            <p:cNvSpPr/>
            <p:nvPr/>
          </p:nvSpPr>
          <p:spPr>
            <a:xfrm>
              <a:off x="3517749" y="5192324"/>
              <a:ext cx="6149179" cy="338554"/>
            </a:xfrm>
            <a:prstGeom prst="rect">
              <a:avLst/>
            </a:prstGeom>
          </p:spPr>
          <p:txBody>
            <a:bodyPr wrap="square">
              <a:spAutoFit/>
            </a:bodyPr>
            <a:lstStyle/>
            <a:p>
              <a:r>
                <a:rPr lang="ro-RO" sz="1600" b="1" dirty="0" smtClean="0">
                  <a:solidFill>
                    <a:schemeClr val="bg1"/>
                  </a:solidFill>
                </a:rPr>
                <a:t>Semnificatia Logo-ul  ZILEI INTERNAŢIONALE A MUNTELUI</a:t>
              </a:r>
              <a:endParaRPr lang="ro-RO" sz="1600" b="1" dirty="0">
                <a:solidFill>
                  <a:schemeClr val="bg1"/>
                </a:solidFill>
              </a:endParaRPr>
            </a:p>
          </p:txBody>
        </p:sp>
        <p:sp>
          <p:nvSpPr>
            <p:cNvPr id="15" name="TextBox 14"/>
            <p:cNvSpPr txBox="1"/>
            <p:nvPr/>
          </p:nvSpPr>
          <p:spPr>
            <a:xfrm>
              <a:off x="1336264" y="5609305"/>
              <a:ext cx="3149109" cy="1077218"/>
            </a:xfrm>
            <a:prstGeom prst="rect">
              <a:avLst/>
            </a:prstGeom>
            <a:noFill/>
          </p:spPr>
          <p:txBody>
            <a:bodyPr wrap="square" rtlCol="0">
              <a:spAutoFit/>
            </a:bodyPr>
            <a:lstStyle/>
            <a:p>
              <a:pPr algn="just"/>
              <a:r>
                <a:rPr lang="ro-RO" sz="1600" b="1" dirty="0" smtClean="0">
                  <a:solidFill>
                    <a:schemeClr val="bg1"/>
                  </a:solidFill>
                </a:rPr>
                <a:t>Triunghiurile negre sunt muntii. Rombul albastru reprezinta gheața de pe crestele înalte ale munţilor, o sursă permanentă de apă potabilă.</a:t>
              </a:r>
              <a:endParaRPr lang="ro-RO" sz="1600" b="1" dirty="0">
                <a:solidFill>
                  <a:schemeClr val="bg1"/>
                </a:solidFill>
              </a:endParaRPr>
            </a:p>
          </p:txBody>
        </p:sp>
      </p:grpSp>
      <p:sp>
        <p:nvSpPr>
          <p:cNvPr id="3" name="Rectangle 2"/>
          <p:cNvSpPr/>
          <p:nvPr/>
        </p:nvSpPr>
        <p:spPr>
          <a:xfrm>
            <a:off x="12410" y="0"/>
            <a:ext cx="12205967" cy="680963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91466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40556" y="474345"/>
            <a:ext cx="9731141" cy="6047809"/>
          </a:xfrm>
          <a:prstGeom prst="rect">
            <a:avLst/>
          </a:prstGeom>
        </p:spPr>
        <p:txBody>
          <a:bodyPr wrap="square">
            <a:spAutoFit/>
          </a:bodyPr>
          <a:lstStyle/>
          <a:p>
            <a:r>
              <a:rPr lang="ro-RO" b="1" dirty="0" smtClean="0"/>
              <a:t>      In anul 2019 tema acestei zile este  „Munţii contează pentru tineri”/</a:t>
            </a:r>
            <a:r>
              <a:rPr lang="ro-RO" b="1" dirty="0" smtClean="0">
                <a:solidFill>
                  <a:srgbClr val="0000CC"/>
                </a:solidFill>
              </a:rPr>
              <a:t>Mountains </a:t>
            </a:r>
            <a:r>
              <a:rPr lang="ro-RO" b="1" dirty="0">
                <a:solidFill>
                  <a:srgbClr val="0000CC"/>
                </a:solidFill>
              </a:rPr>
              <a:t>Matter for Youth</a:t>
            </a:r>
            <a:r>
              <a:rPr lang="en-US" b="1" dirty="0" smtClean="0">
                <a:solidFill>
                  <a:srgbClr val="0000CC"/>
                </a:solidFill>
              </a:rPr>
              <a:t>”</a:t>
            </a:r>
            <a:endParaRPr lang="ro-RO" dirty="0" smtClean="0">
              <a:solidFill>
                <a:srgbClr val="0000CC"/>
              </a:solidFill>
            </a:endParaRPr>
          </a:p>
          <a:p>
            <a:endParaRPr lang="ro-RO" dirty="0"/>
          </a:p>
          <a:p>
            <a:pPr marL="539750">
              <a:lnSpc>
                <a:spcPct val="150000"/>
              </a:lnSpc>
              <a:buFont typeface="Calibri" pitchFamily="34" charset="0"/>
              <a:buChar char="∆"/>
            </a:pPr>
            <a:r>
              <a:rPr lang="ro-RO" dirty="0"/>
              <a:t>	Tinerii sunt agenții activi ai schimbării și viitorii lideri de mâine. Ei sunt păstrătorii munților și ale resurselor acestora amenințate de schimbările </a:t>
            </a:r>
            <a:r>
              <a:rPr lang="ro-RO" dirty="0" smtClean="0"/>
              <a:t>planetei.</a:t>
            </a:r>
            <a:endParaRPr lang="ro-RO" dirty="0"/>
          </a:p>
          <a:p>
            <a:pPr marL="539750">
              <a:lnSpc>
                <a:spcPct val="150000"/>
              </a:lnSpc>
              <a:buFont typeface="Calibri" pitchFamily="34" charset="0"/>
              <a:buChar char="∆"/>
            </a:pPr>
            <a:r>
              <a:rPr lang="ro-RO" dirty="0"/>
              <a:t>	Această temă creează o mare oportunitate pentru tânăra generație din regiunile montane pentru afirmare și a solicita dezvoltarea de programe, acordarea de atenție și investiții adaptate.</a:t>
            </a:r>
          </a:p>
          <a:p>
            <a:pPr marL="539750">
              <a:lnSpc>
                <a:spcPct val="150000"/>
              </a:lnSpc>
              <a:buFont typeface="Calibri" pitchFamily="34" charset="0"/>
              <a:buChar char="∆"/>
            </a:pPr>
            <a:r>
              <a:rPr lang="ro-RO" dirty="0"/>
              <a:t>	Ziua de 11 decembrie este o ocazie pentru educarea tinerilor asupra rolului muntelui în asigurarea apei potabile, energiei curate, hranei și a spațiului de </a:t>
            </a:r>
            <a:r>
              <a:rPr lang="ro-RO" dirty="0" smtClean="0"/>
              <a:t>relaxare.</a:t>
            </a:r>
            <a:endParaRPr lang="ro-RO" dirty="0"/>
          </a:p>
          <a:p>
            <a:pPr marL="539750">
              <a:lnSpc>
                <a:spcPct val="150000"/>
              </a:lnSpc>
              <a:buFont typeface="Calibri" pitchFamily="34" charset="0"/>
              <a:buChar char="∆"/>
            </a:pPr>
            <a:r>
              <a:rPr lang="ro-RO" dirty="0"/>
              <a:t>	IMD 2019 este o ocazie de a evidenția că pentru populația tânără din mediile rurale poate fi dificil de supraviețuit </a:t>
            </a:r>
            <a:r>
              <a:rPr lang="en-GB" dirty="0" smtClean="0"/>
              <a:t>in </a:t>
            </a:r>
            <a:r>
              <a:rPr lang="en-GB" dirty="0" err="1" smtClean="0"/>
              <a:t>zonele</a:t>
            </a:r>
            <a:r>
              <a:rPr lang="en-GB" dirty="0" smtClean="0"/>
              <a:t> </a:t>
            </a:r>
            <a:r>
              <a:rPr lang="en-GB" dirty="0" err="1" smtClean="0"/>
              <a:t>montane</a:t>
            </a:r>
            <a:r>
              <a:rPr lang="ro-RO" dirty="0" smtClean="0"/>
              <a:t>. </a:t>
            </a:r>
            <a:endParaRPr lang="ro-RO" dirty="0" smtClean="0"/>
          </a:p>
          <a:p>
            <a:pPr marL="539750">
              <a:lnSpc>
                <a:spcPct val="150000"/>
              </a:lnSpc>
              <a:buFont typeface="Calibri" pitchFamily="34" charset="0"/>
              <a:buChar char="∆"/>
            </a:pPr>
            <a:r>
              <a:rPr lang="ro-RO" dirty="0"/>
              <a:t> </a:t>
            </a:r>
            <a:r>
              <a:rPr lang="ro-RO" dirty="0" smtClean="0"/>
              <a:t>    Mulți </a:t>
            </a:r>
            <a:r>
              <a:rPr lang="ro-RO" dirty="0"/>
              <a:t>tineri părăsesc satele izolate în căutarea unei vieți mai bune și a unui serviciu. Migrația din zonele rurale conduce la abandonarea agriculturii tradiționale, degradarea terenurilor, pierderea valorilor culturale și a tradițiilor ancestrale. </a:t>
            </a:r>
            <a:endParaRPr lang="ro-RO" dirty="0" smtClean="0"/>
          </a:p>
          <a:p>
            <a:pPr marL="539750">
              <a:lnSpc>
                <a:spcPct val="150000"/>
              </a:lnSpc>
              <a:buFont typeface="Calibri" pitchFamily="34" charset="0"/>
              <a:buChar char="∆"/>
            </a:pPr>
            <a:r>
              <a:rPr lang="ro-RO" dirty="0"/>
              <a:t> </a:t>
            </a:r>
            <a:r>
              <a:rPr lang="ro-RO" dirty="0" smtClean="0"/>
              <a:t>   Educația </a:t>
            </a:r>
            <a:r>
              <a:rPr lang="ro-RO" dirty="0"/>
              <a:t>și informarea, accesul la servicii, crearea de oportunități de angajare și servicii publice de angajare pot asigura un viitor luminos pentru tinerii din zonele montane. </a:t>
            </a:r>
          </a:p>
        </p:txBody>
      </p:sp>
      <p:grpSp>
        <p:nvGrpSpPr>
          <p:cNvPr id="6" name="Group 5"/>
          <p:cNvGrpSpPr/>
          <p:nvPr/>
        </p:nvGrpSpPr>
        <p:grpSpPr>
          <a:xfrm>
            <a:off x="234070" y="312676"/>
            <a:ext cx="1867205" cy="5763371"/>
            <a:chOff x="234070" y="312676"/>
            <a:chExt cx="1867205" cy="5763371"/>
          </a:xfrm>
        </p:grpSpPr>
        <p:pic>
          <p:nvPicPr>
            <p:cNvPr id="5" name="Picture 19" descr="C:\Program Files (x86)\Microsoft Office\MEDIA\CAGCAT10\j0234657.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0879" y="312676"/>
              <a:ext cx="1713586" cy="166786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Program Files (x86)\Microsoft Office\MEDIA\CAGCAT10\j028541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070" y="2217935"/>
              <a:ext cx="1867205" cy="1776679"/>
            </a:xfrm>
            <a:prstGeom prst="rect">
              <a:avLst/>
            </a:prstGeom>
            <a:noFill/>
            <a:extLst>
              <a:ext uri="{909E8E84-426E-40DD-AFC4-6F175D3DCCD1}">
                <a14:hiddenFill xmlns:a14="http://schemas.microsoft.com/office/drawing/2010/main">
                  <a:solidFill>
                    <a:srgbClr val="FFFFFF"/>
                  </a:solidFill>
                </a14:hiddenFill>
              </a:ext>
            </a:extLst>
          </p:spPr>
        </p:pic>
        <p:sp>
          <p:nvSpPr>
            <p:cNvPr id="3" name="Tree"/>
            <p:cNvSpPr>
              <a:spLocks noEditPoints="1" noChangeArrowheads="1"/>
            </p:cNvSpPr>
            <p:nvPr/>
          </p:nvSpPr>
          <p:spPr bwMode="auto">
            <a:xfrm>
              <a:off x="234070" y="4266297"/>
              <a:ext cx="1809750" cy="1809750"/>
            </a:xfrm>
            <a:custGeom>
              <a:avLst/>
              <a:gdLst>
                <a:gd name="G0" fmla="+- 0 0 0"/>
                <a:gd name="G1" fmla="*/ 18900 1 3"/>
                <a:gd name="G2" fmla="*/ 18900 2 3"/>
                <a:gd name="G3" fmla="+- 18900 0 0"/>
                <a:gd name="T0" fmla="*/ 10800 w 21600"/>
                <a:gd name="T1" fmla="*/ 0 h 21600"/>
                <a:gd name="T2" fmla="*/ 6171 w 21600"/>
                <a:gd name="T3" fmla="*/ 6300 h 21600"/>
                <a:gd name="T4" fmla="*/ 3086 w 21600"/>
                <a:gd name="T5" fmla="*/ 12600 h 21600"/>
                <a:gd name="T6" fmla="*/ 0 w 21600"/>
                <a:gd name="T7" fmla="*/ 18900 h 21600"/>
                <a:gd name="T8" fmla="*/ 15429 w 21600"/>
                <a:gd name="T9" fmla="*/ 6300 h 21600"/>
                <a:gd name="T10" fmla="*/ 18514 w 21600"/>
                <a:gd name="T11" fmla="*/ 12600 h 21600"/>
                <a:gd name="T12" fmla="*/ 21600 w 21600"/>
                <a:gd name="T13" fmla="*/ 18900 h 21600"/>
                <a:gd name="T14" fmla="*/ 17694720 60000 65536"/>
                <a:gd name="T15" fmla="*/ 11796480 60000 65536"/>
                <a:gd name="T16" fmla="*/ 11796480 60000 65536"/>
                <a:gd name="T17" fmla="*/ 11796480 60000 65536"/>
                <a:gd name="T18" fmla="*/ 0 60000 65536"/>
                <a:gd name="T19" fmla="*/ 0 60000 65536"/>
                <a:gd name="T20" fmla="*/ 0 60000 65536"/>
                <a:gd name="T21" fmla="*/ 761 w 21600"/>
                <a:gd name="T22" fmla="*/ 22454 h 21600"/>
                <a:gd name="T23" fmla="*/ 21069 w 21600"/>
                <a:gd name="T24" fmla="*/ 28282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0" y="18900"/>
                  </a:moveTo>
                  <a:lnTo>
                    <a:pt x="9257" y="18900"/>
                  </a:lnTo>
                  <a:lnTo>
                    <a:pt x="9257" y="21600"/>
                  </a:lnTo>
                  <a:lnTo>
                    <a:pt x="12343" y="21600"/>
                  </a:lnTo>
                  <a:lnTo>
                    <a:pt x="12343" y="18900"/>
                  </a:lnTo>
                  <a:lnTo>
                    <a:pt x="21600" y="18900"/>
                  </a:lnTo>
                  <a:lnTo>
                    <a:pt x="12343" y="12600"/>
                  </a:lnTo>
                  <a:lnTo>
                    <a:pt x="18514" y="12600"/>
                  </a:lnTo>
                  <a:lnTo>
                    <a:pt x="12343" y="6300"/>
                  </a:lnTo>
                  <a:lnTo>
                    <a:pt x="15429" y="6300"/>
                  </a:lnTo>
                  <a:lnTo>
                    <a:pt x="10800" y="0"/>
                  </a:lnTo>
                  <a:lnTo>
                    <a:pt x="6171" y="6300"/>
                  </a:lnTo>
                  <a:lnTo>
                    <a:pt x="9257" y="6300"/>
                  </a:lnTo>
                  <a:lnTo>
                    <a:pt x="3086" y="12600"/>
                  </a:lnTo>
                  <a:lnTo>
                    <a:pt x="9257" y="12600"/>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2548541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6" name="Rounded Rectangular Callout 5"/>
          <p:cNvSpPr/>
          <p:nvPr/>
        </p:nvSpPr>
        <p:spPr>
          <a:xfrm>
            <a:off x="4396154" y="79131"/>
            <a:ext cx="7688845" cy="822645"/>
          </a:xfrm>
          <a:prstGeom prst="wedgeRoundRectCallou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o-RO" dirty="0">
                <a:solidFill>
                  <a:schemeClr val="tx1"/>
                </a:solidFill>
                <a:latin typeface="Tahoma" pitchFamily="34" charset="0"/>
                <a:ea typeface="Tahoma" pitchFamily="34" charset="0"/>
                <a:cs typeface="Tahoma" pitchFamily="34" charset="0"/>
              </a:rPr>
              <a:t>Acestea suferă schimbări rapide, sunt susceptibile la eroziunea accelerată a solului, alunecări de teren, pierderea</a:t>
            </a:r>
            <a:r>
              <a:rPr lang="en-US" dirty="0">
                <a:solidFill>
                  <a:schemeClr val="tx1"/>
                </a:solidFill>
                <a:latin typeface="Tahoma" pitchFamily="34" charset="0"/>
                <a:ea typeface="Tahoma" pitchFamily="34" charset="0"/>
                <a:cs typeface="Tahoma" pitchFamily="34" charset="0"/>
              </a:rPr>
              <a:t> </a:t>
            </a:r>
            <a:r>
              <a:rPr lang="ro-RO" dirty="0">
                <a:solidFill>
                  <a:schemeClr val="tx1"/>
                </a:solidFill>
                <a:latin typeface="Tahoma" pitchFamily="34" charset="0"/>
                <a:ea typeface="Tahoma" pitchFamily="34" charset="0"/>
                <a:cs typeface="Tahoma" pitchFamily="34" charset="0"/>
              </a:rPr>
              <a:t>rapidă a habitatelor şi a diversităţii </a:t>
            </a:r>
            <a:r>
              <a:rPr lang="ro-RO" dirty="0" smtClean="0">
                <a:solidFill>
                  <a:schemeClr val="tx1"/>
                </a:solidFill>
                <a:latin typeface="Tahoma" pitchFamily="34" charset="0"/>
                <a:ea typeface="Tahoma" pitchFamily="34" charset="0"/>
                <a:cs typeface="Tahoma" pitchFamily="34" charset="0"/>
              </a:rPr>
              <a:t>genetice.</a:t>
            </a:r>
            <a:endParaRPr lang="ro-RO" dirty="0">
              <a:solidFill>
                <a:schemeClr val="tx1"/>
              </a:solidFill>
              <a:latin typeface="Tahoma" pitchFamily="34" charset="0"/>
              <a:ea typeface="Tahoma" pitchFamily="34" charset="0"/>
              <a:cs typeface="Tahoma" pitchFamily="34" charset="0"/>
            </a:endParaRPr>
          </a:p>
        </p:txBody>
      </p:sp>
      <p:sp>
        <p:nvSpPr>
          <p:cNvPr id="10" name="Rounded Rectangular Callout 9"/>
          <p:cNvSpPr/>
          <p:nvPr/>
        </p:nvSpPr>
        <p:spPr>
          <a:xfrm>
            <a:off x="4299439" y="3398268"/>
            <a:ext cx="7979758" cy="1032094"/>
          </a:xfrm>
          <a:prstGeom prst="wedgeRoundRectCallout">
            <a:avLst/>
          </a:prstGeom>
          <a:gradFill>
            <a:gsLst>
              <a:gs pos="0">
                <a:srgbClr val="33CC33"/>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dirty="0" smtClean="0">
              <a:solidFill>
                <a:schemeClr val="tx1"/>
              </a:solidFill>
            </a:endParaRPr>
          </a:p>
          <a:p>
            <a:pPr algn="ctr"/>
            <a:endParaRPr lang="ro-RO" dirty="0">
              <a:solidFill>
                <a:schemeClr val="tx1"/>
              </a:solidFill>
            </a:endParaRPr>
          </a:p>
          <a:p>
            <a:pPr algn="just"/>
            <a:r>
              <a:rPr lang="vi-VN" dirty="0" smtClean="0">
                <a:solidFill>
                  <a:schemeClr val="tx1"/>
                </a:solidFill>
              </a:rPr>
              <a:t>Munții </a:t>
            </a:r>
            <a:r>
              <a:rPr lang="vi-VN" dirty="0">
                <a:solidFill>
                  <a:schemeClr val="tx1"/>
                </a:solidFill>
              </a:rPr>
              <a:t>contează pentru producția de alimente sănătoase, deoarece sunt importante </a:t>
            </a:r>
            <a:r>
              <a:rPr lang="vi-VN" i="1" dirty="0">
                <a:solidFill>
                  <a:schemeClr val="tx1"/>
                </a:solidFill>
              </a:rPr>
              <a:t>centre de biodiversitate agricolă </a:t>
            </a:r>
            <a:r>
              <a:rPr lang="vi-VN" dirty="0">
                <a:solidFill>
                  <a:schemeClr val="tx1"/>
                </a:solidFill>
              </a:rPr>
              <a:t>și furnizează multe dintre produsele alimentare care vin la masa noastră.</a:t>
            </a:r>
            <a:endParaRPr lang="ro-RO" dirty="0">
              <a:solidFill>
                <a:schemeClr val="tx1"/>
              </a:solidFill>
            </a:endParaRPr>
          </a:p>
          <a:p>
            <a:pPr algn="ctr"/>
            <a:endParaRPr lang="en-US" dirty="0">
              <a:solidFill>
                <a:schemeClr val="tx1"/>
              </a:solidFill>
              <a:latin typeface="Tahoma" pitchFamily="34" charset="0"/>
              <a:ea typeface="Tahoma" pitchFamily="34" charset="0"/>
              <a:cs typeface="Tahoma" pitchFamily="34" charset="0"/>
            </a:endParaRPr>
          </a:p>
          <a:p>
            <a:pPr algn="ctr"/>
            <a:r>
              <a:rPr lang="ro-RO" dirty="0" smtClean="0"/>
              <a:t>.</a:t>
            </a:r>
            <a:endParaRPr lang="vi-VN" dirty="0"/>
          </a:p>
        </p:txBody>
      </p:sp>
      <p:sp>
        <p:nvSpPr>
          <p:cNvPr id="11" name="Rounded Rectangular Callout 10"/>
          <p:cNvSpPr/>
          <p:nvPr/>
        </p:nvSpPr>
        <p:spPr>
          <a:xfrm>
            <a:off x="96715" y="0"/>
            <a:ext cx="4202724" cy="1241181"/>
          </a:xfrm>
          <a:prstGeom prst="wedgeRoundRectCallout">
            <a:avLst/>
          </a:prstGeom>
          <a:gradFill>
            <a:gsLst>
              <a:gs pos="0">
                <a:srgbClr val="33CC33"/>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t>MUNTELE </a:t>
            </a:r>
            <a:r>
              <a:rPr lang="ro-RO" b="1" dirty="0" smtClean="0"/>
              <a:t>PRIETENUL </a:t>
            </a:r>
            <a:r>
              <a:rPr lang="ro-RO" b="1" dirty="0" smtClean="0"/>
              <a:t>OMULUI!</a:t>
            </a:r>
          </a:p>
          <a:p>
            <a:pPr algn="just"/>
            <a:r>
              <a:rPr lang="ro-RO" dirty="0" smtClean="0">
                <a:solidFill>
                  <a:schemeClr val="tx1"/>
                </a:solidFill>
                <a:latin typeface="Tahoma" pitchFamily="34" charset="0"/>
                <a:ea typeface="Tahoma" pitchFamily="34" charset="0"/>
                <a:cs typeface="Tahoma" pitchFamily="34" charset="0"/>
              </a:rPr>
              <a:t>Ecosistemele </a:t>
            </a:r>
            <a:r>
              <a:rPr lang="ro-RO" dirty="0">
                <a:solidFill>
                  <a:schemeClr val="tx1"/>
                </a:solidFill>
                <a:latin typeface="Tahoma" pitchFamily="34" charset="0"/>
                <a:ea typeface="Tahoma" pitchFamily="34" charset="0"/>
                <a:cs typeface="Tahoma" pitchFamily="34" charset="0"/>
              </a:rPr>
              <a:t>montane sunt esenţiale pentru supravieţuirea ecosistemului </a:t>
            </a:r>
            <a:r>
              <a:rPr lang="ro-RO" dirty="0" smtClean="0">
                <a:solidFill>
                  <a:schemeClr val="tx1"/>
                </a:solidFill>
                <a:latin typeface="Tahoma" pitchFamily="34" charset="0"/>
                <a:ea typeface="Tahoma" pitchFamily="34" charset="0"/>
                <a:cs typeface="Tahoma" pitchFamily="34" charset="0"/>
              </a:rPr>
              <a:t>global.</a:t>
            </a:r>
            <a:r>
              <a:rPr lang="vi-VN" dirty="0" smtClean="0">
                <a:solidFill>
                  <a:schemeClr val="tx1"/>
                </a:solidFill>
              </a:rPr>
              <a:t> </a:t>
            </a:r>
            <a:endParaRPr lang="en-GB" dirty="0"/>
          </a:p>
        </p:txBody>
      </p:sp>
      <p:sp>
        <p:nvSpPr>
          <p:cNvPr id="12" name="Rounded Rectangular Callout 11"/>
          <p:cNvSpPr/>
          <p:nvPr/>
        </p:nvSpPr>
        <p:spPr>
          <a:xfrm>
            <a:off x="5498702" y="974597"/>
            <a:ext cx="6511359" cy="698423"/>
          </a:xfrm>
          <a:prstGeom prst="wedgeRoundRectCallou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dirty="0" smtClean="0">
              <a:solidFill>
                <a:schemeClr val="tx1"/>
              </a:solidFill>
              <a:latin typeface="Tahoma" pitchFamily="34" charset="0"/>
              <a:ea typeface="Tahoma" pitchFamily="34" charset="0"/>
              <a:cs typeface="Tahoma" pitchFamily="34" charset="0"/>
            </a:endParaRPr>
          </a:p>
          <a:p>
            <a:pPr algn="ctr"/>
            <a:r>
              <a:rPr lang="ro-RO" dirty="0" smtClean="0">
                <a:solidFill>
                  <a:schemeClr val="tx1"/>
                </a:solidFill>
                <a:latin typeface="Tahoma" pitchFamily="34" charset="0"/>
                <a:ea typeface="Tahoma" pitchFamily="34" charset="0"/>
                <a:cs typeface="Tahoma" pitchFamily="34" charset="0"/>
              </a:rPr>
              <a:t>Zonele </a:t>
            </a:r>
            <a:r>
              <a:rPr lang="ro-RO" dirty="0">
                <a:solidFill>
                  <a:schemeClr val="tx1"/>
                </a:solidFill>
                <a:latin typeface="Tahoma" pitchFamily="34" charset="0"/>
                <a:ea typeface="Tahoma" pitchFamily="34" charset="0"/>
                <a:cs typeface="Tahoma" pitchFamily="34" charset="0"/>
              </a:rPr>
              <a:t>montane suferă din cauza sărăciei locuitorilor acestui tip de mediu şi pierderii cunoştinţelor </a:t>
            </a:r>
            <a:r>
              <a:rPr lang="ro-RO" dirty="0" smtClean="0">
                <a:solidFill>
                  <a:schemeClr val="tx1"/>
                </a:solidFill>
                <a:latin typeface="Tahoma" pitchFamily="34" charset="0"/>
                <a:ea typeface="Tahoma" pitchFamily="34" charset="0"/>
                <a:cs typeface="Tahoma" pitchFamily="34" charset="0"/>
              </a:rPr>
              <a:t>indigene.</a:t>
            </a:r>
            <a:endParaRPr lang="ro-RO" dirty="0">
              <a:solidFill>
                <a:schemeClr val="tx1"/>
              </a:solidFill>
              <a:latin typeface="Tahoma" pitchFamily="34" charset="0"/>
              <a:ea typeface="Tahoma" pitchFamily="34" charset="0"/>
              <a:cs typeface="Tahoma" pitchFamily="34" charset="0"/>
            </a:endParaRPr>
          </a:p>
          <a:p>
            <a:pPr algn="ctr"/>
            <a:endParaRPr lang="vi-VN" dirty="0"/>
          </a:p>
        </p:txBody>
      </p:sp>
      <p:sp>
        <p:nvSpPr>
          <p:cNvPr id="13" name="Rounded Rectangular Callout 12"/>
          <p:cNvSpPr/>
          <p:nvPr/>
        </p:nvSpPr>
        <p:spPr>
          <a:xfrm>
            <a:off x="4943192" y="1673020"/>
            <a:ext cx="7141807" cy="1611037"/>
          </a:xfrm>
          <a:prstGeom prst="wedgeRoundRectCallout">
            <a:avLst/>
          </a:prstGeom>
          <a:gradFill>
            <a:gsLst>
              <a:gs pos="0">
                <a:srgbClr val="33CC33"/>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ro-RO" dirty="0" smtClean="0">
              <a:solidFill>
                <a:schemeClr val="tx1"/>
              </a:solidFill>
              <a:latin typeface="Tahoma" pitchFamily="34" charset="0"/>
              <a:ea typeface="Tahoma" pitchFamily="34" charset="0"/>
              <a:cs typeface="Tahoma" pitchFamily="34" charset="0"/>
            </a:endParaRPr>
          </a:p>
          <a:p>
            <a:pPr algn="just"/>
            <a:r>
              <a:rPr lang="vi-VN" dirty="0" smtClean="0">
                <a:solidFill>
                  <a:schemeClr val="tx1"/>
                </a:solidFill>
                <a:latin typeface="Tahoma" pitchFamily="34" charset="0"/>
                <a:ea typeface="Tahoma" pitchFamily="34" charset="0"/>
                <a:cs typeface="Tahoma" pitchFamily="34" charset="0"/>
              </a:rPr>
              <a:t>Pentru </a:t>
            </a:r>
            <a:r>
              <a:rPr lang="vi-VN" dirty="0">
                <a:solidFill>
                  <a:schemeClr val="tx1"/>
                </a:solidFill>
                <a:latin typeface="Tahoma" pitchFamily="34" charset="0"/>
                <a:ea typeface="Tahoma" pitchFamily="34" charset="0"/>
                <a:cs typeface="Tahoma" pitchFamily="34" charset="0"/>
              </a:rPr>
              <a:t>locuitorii zonelor montane, pământul, apa și pădurile nu sunt doar simple resurse naturale. Noile generații trebuie să înțeleagă că bunăstarea lor, sentimentul de identitate și viitorul copiilor lor depind de administrarea atentă a mediului. </a:t>
            </a:r>
          </a:p>
          <a:p>
            <a:pPr algn="just"/>
            <a:endParaRPr lang="vi-VN" dirty="0"/>
          </a:p>
        </p:txBody>
      </p:sp>
      <p:sp>
        <p:nvSpPr>
          <p:cNvPr id="15" name="Rounded Rectangular Callout 14"/>
          <p:cNvSpPr/>
          <p:nvPr/>
        </p:nvSpPr>
        <p:spPr>
          <a:xfrm>
            <a:off x="5823291" y="5324696"/>
            <a:ext cx="6352515" cy="1359673"/>
          </a:xfrm>
          <a:prstGeom prst="wedgeRoundRectCallout">
            <a:avLst/>
          </a:prstGeom>
          <a:gradFill>
            <a:gsLst>
              <a:gs pos="0">
                <a:srgbClr val="FFF200"/>
              </a:gs>
              <a:gs pos="45000">
                <a:srgbClr val="FF7A00"/>
              </a:gs>
              <a:gs pos="70000">
                <a:srgbClr val="FF0300"/>
              </a:gs>
              <a:gs pos="100000">
                <a:srgbClr val="4D0808"/>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solidFill>
                  <a:schemeClr val="tx1"/>
                </a:solidFill>
                <a:latin typeface="Tahoma" pitchFamily="34" charset="0"/>
                <a:ea typeface="Tahoma" pitchFamily="34" charset="0"/>
                <a:cs typeface="Tahoma" pitchFamily="34" charset="0"/>
              </a:rPr>
              <a:t>Având în vedere rolul esențial pe care îl joacă</a:t>
            </a:r>
            <a:r>
              <a:rPr lang="ro-RO" dirty="0">
                <a:solidFill>
                  <a:schemeClr val="tx1"/>
                </a:solidFill>
                <a:latin typeface="Tahoma" pitchFamily="34" charset="0"/>
                <a:ea typeface="Tahoma" pitchFamily="34" charset="0"/>
                <a:cs typeface="Tahoma" pitchFamily="34" charset="0"/>
              </a:rPr>
              <a:t> zonele montane</a:t>
            </a:r>
            <a:r>
              <a:rPr lang="vi-VN" dirty="0">
                <a:solidFill>
                  <a:schemeClr val="tx1"/>
                </a:solidFill>
                <a:latin typeface="Tahoma" pitchFamily="34" charset="0"/>
                <a:ea typeface="Tahoma" pitchFamily="34" charset="0"/>
                <a:cs typeface="Tahoma" pitchFamily="34" charset="0"/>
              </a:rPr>
              <a:t>, de ecosistem-cheie pentru planetă</a:t>
            </a:r>
            <a:r>
              <a:rPr lang="ro-RO" dirty="0">
                <a:solidFill>
                  <a:schemeClr val="tx1"/>
                </a:solidFill>
                <a:latin typeface="Tahoma" pitchFamily="34" charset="0"/>
                <a:ea typeface="Tahoma" pitchFamily="34" charset="0"/>
                <a:cs typeface="Tahoma" pitchFamily="34" charset="0"/>
              </a:rPr>
              <a:t>,</a:t>
            </a:r>
            <a:r>
              <a:rPr lang="vi-VN" dirty="0">
                <a:solidFill>
                  <a:schemeClr val="tx1"/>
                </a:solidFill>
                <a:latin typeface="Tahoma" pitchFamily="34" charset="0"/>
                <a:ea typeface="Tahoma" pitchFamily="34" charset="0"/>
                <a:cs typeface="Tahoma" pitchFamily="34" charset="0"/>
              </a:rPr>
              <a:t> în furnizarea de bunuri și servicii și vulnerabilitatea lor în fața schimbărilor climatice, trebuie să intensificăm atenția asupra munților.</a:t>
            </a:r>
            <a:endParaRPr lang="ro-RO" dirty="0">
              <a:solidFill>
                <a:schemeClr val="tx1"/>
              </a:solidFill>
              <a:latin typeface="Tahoma" pitchFamily="34" charset="0"/>
              <a:ea typeface="Tahoma" pitchFamily="34" charset="0"/>
              <a:cs typeface="Tahoma" pitchFamily="34" charset="0"/>
            </a:endParaRPr>
          </a:p>
        </p:txBody>
      </p:sp>
      <p:sp>
        <p:nvSpPr>
          <p:cNvPr id="16" name="Rounded Rectangular Callout 15"/>
          <p:cNvSpPr/>
          <p:nvPr/>
        </p:nvSpPr>
        <p:spPr>
          <a:xfrm>
            <a:off x="5427382" y="4430362"/>
            <a:ext cx="6507862" cy="894334"/>
          </a:xfrm>
          <a:prstGeom prst="wedgeRoundRectCallout">
            <a:avLst/>
          </a:prstGeom>
          <a:gradFill>
            <a:gsLst>
              <a:gs pos="0">
                <a:srgbClr val="33CC33"/>
              </a:gs>
              <a:gs pos="50000">
                <a:srgbClr val="9CB86E"/>
              </a:gs>
              <a:gs pos="100000">
                <a:srgbClr val="156B1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i="1" dirty="0" smtClean="0">
              <a:solidFill>
                <a:schemeClr val="tx1"/>
              </a:solidFill>
              <a:latin typeface="Tahoma" pitchFamily="34" charset="0"/>
              <a:ea typeface="Tahoma" pitchFamily="34" charset="0"/>
              <a:cs typeface="Tahoma" pitchFamily="34" charset="0"/>
            </a:endParaRPr>
          </a:p>
          <a:p>
            <a:pPr algn="just"/>
            <a:r>
              <a:rPr lang="ro-RO" dirty="0">
                <a:solidFill>
                  <a:schemeClr val="tx1"/>
                </a:solidFill>
                <a:latin typeface="Tahoma" pitchFamily="34" charset="0"/>
                <a:ea typeface="Tahoma" pitchFamily="34" charset="0"/>
                <a:cs typeface="Tahoma" pitchFamily="34" charset="0"/>
              </a:rPr>
              <a:t>Buna gestionare a resurselor montane și a celor socio-economice merită o acțiune imediată.</a:t>
            </a:r>
            <a:endParaRPr lang="en-US" dirty="0">
              <a:solidFill>
                <a:schemeClr val="tx1"/>
              </a:solidFill>
              <a:latin typeface="Tahoma" pitchFamily="34" charset="0"/>
              <a:ea typeface="Tahoma" pitchFamily="34" charset="0"/>
              <a:cs typeface="Tahoma" pitchFamily="34" charset="0"/>
            </a:endParaRPr>
          </a:p>
          <a:p>
            <a:pPr algn="ctr"/>
            <a:r>
              <a:rPr lang="ro-RO" dirty="0" smtClean="0"/>
              <a:t>.</a:t>
            </a:r>
            <a:endParaRPr lang="vi-VN" dirty="0"/>
          </a:p>
        </p:txBody>
      </p:sp>
    </p:spTree>
    <p:extLst>
      <p:ext uri="{BB962C8B-B14F-4D97-AF65-F5344CB8AC3E}">
        <p14:creationId xmlns:p14="http://schemas.microsoft.com/office/powerpoint/2010/main" val="7479720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6" name="Rounded Rectangular Callout 5"/>
          <p:cNvSpPr/>
          <p:nvPr/>
        </p:nvSpPr>
        <p:spPr>
          <a:xfrm>
            <a:off x="5356632" y="1291706"/>
            <a:ext cx="6485301" cy="709109"/>
          </a:xfrm>
          <a:prstGeom prst="wedgeRoundRectCallout">
            <a:avLst/>
          </a:prstGeom>
          <a:gradFill>
            <a:gsLst>
              <a:gs pos="12500">
                <a:srgbClr val="1C9A7C"/>
              </a:gs>
              <a:gs pos="0">
                <a:srgbClr val="33CC33">
                  <a:lumMod val="46000"/>
                </a:srgbClr>
              </a:gs>
              <a:gs pos="45000">
                <a:srgbClr val="21D6E0"/>
              </a:gs>
              <a:gs pos="62000">
                <a:srgbClr val="0087E6"/>
              </a:gs>
              <a:gs pos="100000">
                <a:srgbClr val="0000CC"/>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Zona Munților Carpați concentrează 60% din pădurile țării noastre care sunt o sursă de oxigen și de fixare a CO</a:t>
            </a:r>
            <a:r>
              <a:rPr lang="ro-RO" baseline="-25000" dirty="0"/>
              <a:t>2</a:t>
            </a:r>
            <a:endParaRPr lang="en-GB" dirty="0"/>
          </a:p>
        </p:txBody>
      </p:sp>
      <p:sp>
        <p:nvSpPr>
          <p:cNvPr id="10" name="Rounded Rectangular Callout 9"/>
          <p:cNvSpPr/>
          <p:nvPr/>
        </p:nvSpPr>
        <p:spPr>
          <a:xfrm>
            <a:off x="4329473" y="244139"/>
            <a:ext cx="7512460" cy="857250"/>
          </a:xfrm>
          <a:prstGeom prst="wedgeRoundRectCallout">
            <a:avLst/>
          </a:prstGeom>
          <a:gradFill>
            <a:gsLst>
              <a:gs pos="12500">
                <a:srgbClr val="1C9A7C"/>
              </a:gs>
              <a:gs pos="0">
                <a:srgbClr val="33CC33">
                  <a:lumMod val="46000"/>
                </a:srgbClr>
              </a:gs>
              <a:gs pos="45000">
                <a:srgbClr val="21D6E0"/>
              </a:gs>
              <a:gs pos="62000">
                <a:srgbClr val="0087E6"/>
              </a:gs>
              <a:gs pos="100000">
                <a:srgbClr val="0000CC"/>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Cea mai mare parte a râurilor din România își au izvoarele în Munții Carpați și constituie cea mai importantă sursă de apă potabilă și energie curată valorificată prin </a:t>
            </a:r>
            <a:r>
              <a:rPr lang="vi-VN" dirty="0" smtClean="0"/>
              <a:t>hidrocentrale</a:t>
            </a:r>
            <a:r>
              <a:rPr lang="ro-RO" dirty="0" smtClean="0"/>
              <a:t>.</a:t>
            </a:r>
            <a:endParaRPr lang="vi-VN" dirty="0"/>
          </a:p>
        </p:txBody>
      </p:sp>
      <p:sp>
        <p:nvSpPr>
          <p:cNvPr id="11" name="Rounded Rectangular Callout 10"/>
          <p:cNvSpPr/>
          <p:nvPr/>
        </p:nvSpPr>
        <p:spPr>
          <a:xfrm>
            <a:off x="0" y="0"/>
            <a:ext cx="4202724" cy="994996"/>
          </a:xfrm>
          <a:prstGeom prst="wedgeRoundRectCallout">
            <a:avLst/>
          </a:prstGeom>
          <a:gradFill>
            <a:gsLst>
              <a:gs pos="12500">
                <a:srgbClr val="1C9A7C"/>
              </a:gs>
              <a:gs pos="0">
                <a:srgbClr val="33CC33">
                  <a:lumMod val="46000"/>
                </a:srgbClr>
              </a:gs>
              <a:gs pos="45000">
                <a:srgbClr val="21D6E0"/>
              </a:gs>
              <a:gs pos="62000">
                <a:srgbClr val="0087E6"/>
              </a:gs>
              <a:gs pos="100000">
                <a:srgbClr val="0000CC"/>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t>MUNTELE CONTEAZĂ!</a:t>
            </a:r>
          </a:p>
          <a:p>
            <a:pPr algn="ctr"/>
            <a:r>
              <a:rPr lang="ro-RO" dirty="0" smtClean="0"/>
              <a:t>Zona </a:t>
            </a:r>
            <a:r>
              <a:rPr lang="ro-RO" dirty="0"/>
              <a:t>muntoasă acoperă un procent de 28% </a:t>
            </a:r>
            <a:r>
              <a:rPr lang="ro-RO" dirty="0" smtClean="0"/>
              <a:t>din </a:t>
            </a:r>
            <a:r>
              <a:rPr lang="ro-RO" dirty="0"/>
              <a:t>totalul </a:t>
            </a:r>
            <a:r>
              <a:rPr lang="ro-RO" dirty="0" smtClean="0"/>
              <a:t>României.</a:t>
            </a:r>
            <a:endParaRPr lang="en-GB" dirty="0"/>
          </a:p>
        </p:txBody>
      </p:sp>
      <p:sp>
        <p:nvSpPr>
          <p:cNvPr id="12" name="Rounded Rectangular Callout 11"/>
          <p:cNvSpPr/>
          <p:nvPr/>
        </p:nvSpPr>
        <p:spPr>
          <a:xfrm>
            <a:off x="5680641" y="2162136"/>
            <a:ext cx="6511359" cy="1148644"/>
          </a:xfrm>
          <a:prstGeom prst="wedgeRoundRectCallout">
            <a:avLst/>
          </a:prstGeom>
          <a:gradFill>
            <a:gsLst>
              <a:gs pos="12500">
                <a:srgbClr val="1C9A7C"/>
              </a:gs>
              <a:gs pos="0">
                <a:srgbClr val="33CC33">
                  <a:lumMod val="46000"/>
                </a:srgbClr>
              </a:gs>
              <a:gs pos="45000">
                <a:srgbClr val="21D6E0"/>
              </a:gs>
              <a:gs pos="62000">
                <a:srgbClr val="0087E6"/>
              </a:gs>
              <a:gs pos="100000">
                <a:srgbClr val="0000CC"/>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Reprezintă arealul cu cea mai mare biodiversitate prin numărul de specii de plante și animale, multe dintre aceste declarate specii protejate</a:t>
            </a:r>
          </a:p>
        </p:txBody>
      </p:sp>
      <p:sp>
        <p:nvSpPr>
          <p:cNvPr id="13" name="Rounded Rectangular Callout 12"/>
          <p:cNvSpPr/>
          <p:nvPr/>
        </p:nvSpPr>
        <p:spPr>
          <a:xfrm>
            <a:off x="6330462" y="4371341"/>
            <a:ext cx="5855990" cy="1714500"/>
          </a:xfrm>
          <a:prstGeom prst="wedgeRoundRectCallout">
            <a:avLst/>
          </a:prstGeom>
          <a:gradFill>
            <a:gsLst>
              <a:gs pos="12500">
                <a:srgbClr val="1C9A7C"/>
              </a:gs>
              <a:gs pos="0">
                <a:srgbClr val="33CC33">
                  <a:lumMod val="46000"/>
                </a:srgbClr>
              </a:gs>
              <a:gs pos="45000">
                <a:srgbClr val="21D6E0"/>
              </a:gs>
              <a:gs pos="62000">
                <a:srgbClr val="0087E6"/>
              </a:gs>
              <a:gs pos="100000">
                <a:srgbClr val="0000CC"/>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t>Munții Carpați sunt principala destinație turistică pentru cetățenii români și străini, fiind o atracție majoră prin peisajele montane, sporturile diverse, stațiunile balneare, gastronomia tradițională, arhitectura și portul </a:t>
            </a:r>
            <a:r>
              <a:rPr lang="vi-VN" dirty="0" smtClean="0"/>
              <a:t>popular</a:t>
            </a:r>
            <a:r>
              <a:rPr lang="ro-RO" dirty="0" smtClean="0"/>
              <a:t>.</a:t>
            </a:r>
            <a:endParaRPr lang="vi-VN" dirty="0"/>
          </a:p>
        </p:txBody>
      </p:sp>
      <p:sp>
        <p:nvSpPr>
          <p:cNvPr id="14" name="Rounded Rectangular Callout 13"/>
          <p:cNvSpPr/>
          <p:nvPr/>
        </p:nvSpPr>
        <p:spPr>
          <a:xfrm>
            <a:off x="5860510" y="3451457"/>
            <a:ext cx="6331490" cy="878187"/>
          </a:xfrm>
          <a:prstGeom prst="wedgeRoundRectCallout">
            <a:avLst/>
          </a:prstGeom>
          <a:gradFill>
            <a:gsLst>
              <a:gs pos="12500">
                <a:srgbClr val="1C9A7C"/>
              </a:gs>
              <a:gs pos="0">
                <a:srgbClr val="33CC33">
                  <a:lumMod val="46000"/>
                </a:srgbClr>
              </a:gs>
              <a:gs pos="45000">
                <a:srgbClr val="21D6E0"/>
              </a:gs>
              <a:gs pos="62000">
                <a:srgbClr val="0087E6"/>
              </a:gs>
              <a:gs pos="100000">
                <a:srgbClr val="0000CC"/>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dirty="0" smtClean="0"/>
          </a:p>
          <a:p>
            <a:pPr algn="ctr"/>
            <a:r>
              <a:rPr lang="vi-VN" dirty="0" smtClean="0"/>
              <a:t>Munții </a:t>
            </a:r>
            <a:r>
              <a:rPr lang="vi-VN" dirty="0"/>
              <a:t>Carpați concentrează </a:t>
            </a:r>
            <a:r>
              <a:rPr lang="ro-RO" sz="2000" dirty="0"/>
              <a:t> </a:t>
            </a:r>
            <a:r>
              <a:rPr lang="ro-RO" dirty="0" smtClean="0"/>
              <a:t>circa o treime din</a:t>
            </a:r>
            <a:r>
              <a:rPr lang="vi-VN" dirty="0" smtClean="0"/>
              <a:t> </a:t>
            </a:r>
            <a:r>
              <a:rPr lang="vi-VN" dirty="0"/>
              <a:t>populația țării grupată 789 de localitati, 26 de municipii, 80 de oraşe,  683comune  în ne  ce grupează </a:t>
            </a:r>
            <a:r>
              <a:rPr lang="vi-VN" dirty="0" smtClean="0"/>
              <a:t>3</a:t>
            </a:r>
            <a:r>
              <a:rPr lang="ro-RO" dirty="0" smtClean="0"/>
              <a:t> </a:t>
            </a:r>
            <a:r>
              <a:rPr lang="vi-VN" dirty="0" smtClean="0"/>
              <a:t>675 </a:t>
            </a:r>
            <a:r>
              <a:rPr lang="vi-VN" dirty="0"/>
              <a:t>sate.</a:t>
            </a:r>
          </a:p>
          <a:p>
            <a:pPr algn="ctr"/>
            <a:endParaRPr lang="vi-VN" dirty="0"/>
          </a:p>
        </p:txBody>
      </p:sp>
      <p:sp>
        <p:nvSpPr>
          <p:cNvPr id="15" name="Rounded Rectangular Callout 14"/>
          <p:cNvSpPr/>
          <p:nvPr/>
        </p:nvSpPr>
        <p:spPr>
          <a:xfrm>
            <a:off x="70105" y="6085840"/>
            <a:ext cx="12116347" cy="751441"/>
          </a:xfrm>
          <a:prstGeom prst="wedgeRoundRectCallout">
            <a:avLst/>
          </a:prstGeom>
          <a:gradFill>
            <a:gsLst>
              <a:gs pos="12500">
                <a:srgbClr val="1C9A7C"/>
              </a:gs>
              <a:gs pos="0">
                <a:srgbClr val="33CC33">
                  <a:lumMod val="46000"/>
                </a:srgbClr>
              </a:gs>
              <a:gs pos="45000">
                <a:srgbClr val="21D6E0"/>
              </a:gs>
              <a:gs pos="62000">
                <a:srgbClr val="0087E6"/>
              </a:gs>
              <a:gs pos="100000">
                <a:srgbClr val="0000CC"/>
              </a:gs>
            </a:gsLst>
            <a:path path="circle">
              <a:fillToRect l="100000" t="10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Muntii Carpați stochează  resurse diversificate de hrană prin culturile agricole pretabile la altitudine mică, pășunile și fânețele utilizate în zootehnie, </a:t>
            </a:r>
            <a:r>
              <a:rPr lang="vi-VN" dirty="0" smtClean="0"/>
              <a:t>dezvoltate </a:t>
            </a:r>
            <a:r>
              <a:rPr lang="vi-VN" dirty="0"/>
              <a:t>în </a:t>
            </a:r>
            <a:r>
              <a:rPr lang="vi-VN" dirty="0" smtClean="0"/>
              <a:t>mod natural</a:t>
            </a:r>
            <a:r>
              <a:rPr lang="ro-RO" dirty="0" smtClean="0"/>
              <a:t>.</a:t>
            </a:r>
            <a:endParaRPr lang="vi-VN" dirty="0"/>
          </a:p>
        </p:txBody>
      </p:sp>
    </p:spTree>
    <p:extLst>
      <p:ext uri="{BB962C8B-B14F-4D97-AF65-F5344CB8AC3E}">
        <p14:creationId xmlns:p14="http://schemas.microsoft.com/office/powerpoint/2010/main" val="2498174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6" name="Rounded Rectangular Callout 5"/>
          <p:cNvSpPr/>
          <p:nvPr/>
        </p:nvSpPr>
        <p:spPr>
          <a:xfrm>
            <a:off x="500928" y="1096254"/>
            <a:ext cx="6485301" cy="822646"/>
          </a:xfrm>
          <a:prstGeom prst="wedgeRoundRectCallou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dirty="0"/>
              <a:t>Tăierea rasă a pădurilor pentru obținerea unui venit imediat în schimbul unei exploatări lente pe </a:t>
            </a:r>
            <a:r>
              <a:rPr lang="ro-RO" dirty="0" smtClean="0"/>
              <a:t>durată declanşează procese ireversibile.</a:t>
            </a:r>
            <a:endParaRPr lang="en-GB" dirty="0"/>
          </a:p>
        </p:txBody>
      </p:sp>
      <p:sp>
        <p:nvSpPr>
          <p:cNvPr id="10" name="Rounded Rectangular Callout 9"/>
          <p:cNvSpPr/>
          <p:nvPr/>
        </p:nvSpPr>
        <p:spPr>
          <a:xfrm>
            <a:off x="4487734" y="137746"/>
            <a:ext cx="7512460" cy="857250"/>
          </a:xfrm>
          <a:prstGeom prst="wedgeRoundRectCallou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dirty="0" smtClean="0"/>
          </a:p>
          <a:p>
            <a:pPr algn="ctr"/>
            <a:r>
              <a:rPr lang="vi-VN" dirty="0" smtClean="0"/>
              <a:t>Schimbările </a:t>
            </a:r>
            <a:r>
              <a:rPr lang="vi-VN" dirty="0"/>
              <a:t>climatice manifestate prin precipitații excesive și perioade excesive de secetă induc riscuri pentru locuitorii din </a:t>
            </a:r>
            <a:r>
              <a:rPr lang="vi-VN" dirty="0" smtClean="0"/>
              <a:t>Carpați</a:t>
            </a:r>
            <a:r>
              <a:rPr lang="ro-RO" dirty="0" smtClean="0"/>
              <a:t>.</a:t>
            </a:r>
            <a:endParaRPr lang="vi-VN" dirty="0"/>
          </a:p>
          <a:p>
            <a:pPr algn="ctr"/>
            <a:endParaRPr lang="ro-RO" dirty="0" smtClean="0"/>
          </a:p>
          <a:p>
            <a:pPr algn="ctr"/>
            <a:r>
              <a:rPr lang="ro-RO" dirty="0" smtClean="0"/>
              <a:t>.</a:t>
            </a:r>
            <a:endParaRPr lang="vi-VN" dirty="0"/>
          </a:p>
        </p:txBody>
      </p:sp>
      <p:sp>
        <p:nvSpPr>
          <p:cNvPr id="11" name="Rounded Rectangular Callout 10"/>
          <p:cNvSpPr/>
          <p:nvPr/>
        </p:nvSpPr>
        <p:spPr>
          <a:xfrm>
            <a:off x="0" y="0"/>
            <a:ext cx="4202724" cy="994996"/>
          </a:xfrm>
          <a:prstGeom prst="wedgeRoundRectCallou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o-RO" b="1" dirty="0" smtClean="0"/>
              <a:t>MUNTELE SUFERĂ!</a:t>
            </a:r>
          </a:p>
          <a:p>
            <a:pPr algn="ctr"/>
            <a:r>
              <a:rPr lang="ro-RO" dirty="0" smtClean="0"/>
              <a:t>MUNTELE ARE NEVOIE DE PRIETENI!</a:t>
            </a:r>
            <a:endParaRPr lang="en-GB" dirty="0"/>
          </a:p>
        </p:txBody>
      </p:sp>
      <p:sp>
        <p:nvSpPr>
          <p:cNvPr id="12" name="Rounded Rectangular Callout 11"/>
          <p:cNvSpPr/>
          <p:nvPr/>
        </p:nvSpPr>
        <p:spPr>
          <a:xfrm>
            <a:off x="729528" y="1974441"/>
            <a:ext cx="11390420" cy="616232"/>
          </a:xfrm>
          <a:prstGeom prst="wedgeRoundRectCallou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Hazardele naturale cum sunt inundațiile, alunecările de teren, prăbușirile, </a:t>
            </a:r>
            <a:r>
              <a:rPr lang="vi-VN" dirty="0" smtClean="0"/>
              <a:t>seceta</a:t>
            </a:r>
            <a:r>
              <a:rPr lang="ro-RO" dirty="0" smtClean="0"/>
              <a:t> sunt din ce în ce mai frecvente.</a:t>
            </a:r>
            <a:endParaRPr lang="vi-VN" dirty="0"/>
          </a:p>
        </p:txBody>
      </p:sp>
      <p:sp>
        <p:nvSpPr>
          <p:cNvPr id="13" name="Rounded Rectangular Callout 12"/>
          <p:cNvSpPr/>
          <p:nvPr/>
        </p:nvSpPr>
        <p:spPr>
          <a:xfrm>
            <a:off x="6263958" y="4468058"/>
            <a:ext cx="5855990" cy="1352451"/>
          </a:xfrm>
          <a:prstGeom prst="wedgeRoundRectCallou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dirty="0"/>
              <a:t>O serie de specii de plante și animale sunt amenințate din cauza turismului necontrolat, tăierea pădurilor, poluarea cu deşeuri a mediului  și a unor proiecte de infrastructură insuficient fundamentate.</a:t>
            </a:r>
          </a:p>
          <a:p>
            <a:pPr algn="just"/>
            <a:endParaRPr lang="vi-VN" dirty="0"/>
          </a:p>
        </p:txBody>
      </p:sp>
      <p:sp>
        <p:nvSpPr>
          <p:cNvPr id="14" name="Rounded Rectangular Callout 13"/>
          <p:cNvSpPr/>
          <p:nvPr/>
        </p:nvSpPr>
        <p:spPr>
          <a:xfrm>
            <a:off x="7167356" y="1068483"/>
            <a:ext cx="4832837" cy="878187"/>
          </a:xfrm>
          <a:prstGeom prst="wedgeRoundRectCallou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o-RO" dirty="0" smtClean="0"/>
          </a:p>
          <a:p>
            <a:r>
              <a:rPr lang="vi-VN" dirty="0" smtClean="0"/>
              <a:t>Turismul </a:t>
            </a:r>
            <a:r>
              <a:rPr lang="vi-VN" dirty="0"/>
              <a:t>agresiv dăunează mediului și modului de viață tradițional.</a:t>
            </a:r>
          </a:p>
          <a:p>
            <a:pPr>
              <a:lnSpc>
                <a:spcPct val="150000"/>
              </a:lnSpc>
            </a:pPr>
            <a:endParaRPr lang="ro-RO" dirty="0"/>
          </a:p>
        </p:txBody>
      </p:sp>
      <p:sp>
        <p:nvSpPr>
          <p:cNvPr id="15" name="Rounded Rectangular Callout 14"/>
          <p:cNvSpPr/>
          <p:nvPr/>
        </p:nvSpPr>
        <p:spPr>
          <a:xfrm>
            <a:off x="70105" y="5917224"/>
            <a:ext cx="12116347" cy="920058"/>
          </a:xfrm>
          <a:prstGeom prst="wedgeRoundRectCallou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Lipsa de implementare a unei strategii pentru managementul carnivorelor mari duce adesea la conflicte violente între locuitori și animalele </a:t>
            </a:r>
            <a:r>
              <a:rPr lang="vi-VN" dirty="0" smtClean="0"/>
              <a:t>sălbatice</a:t>
            </a:r>
            <a:r>
              <a:rPr lang="ro-RO" dirty="0" smtClean="0"/>
              <a:t>.</a:t>
            </a:r>
            <a:endParaRPr lang="vi-VN" dirty="0"/>
          </a:p>
        </p:txBody>
      </p:sp>
    </p:spTree>
    <p:extLst>
      <p:ext uri="{BB962C8B-B14F-4D97-AF65-F5344CB8AC3E}">
        <p14:creationId xmlns:p14="http://schemas.microsoft.com/office/powerpoint/2010/main" val="10085617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Rectangle 3"/>
          <p:cNvSpPr/>
          <p:nvPr/>
        </p:nvSpPr>
        <p:spPr>
          <a:xfrm>
            <a:off x="4363308" y="5149632"/>
            <a:ext cx="3465494" cy="464871"/>
          </a:xfrm>
          <a:prstGeom prst="rect">
            <a:avLst/>
          </a:prstGeom>
        </p:spPr>
        <p:txBody>
          <a:bodyPr wrap="square">
            <a:spAutoFit/>
          </a:bodyPr>
          <a:lstStyle/>
          <a:p>
            <a:pPr algn="ctr">
              <a:lnSpc>
                <a:spcPct val="150000"/>
              </a:lnSpc>
            </a:pPr>
            <a:r>
              <a:rPr lang="ro-RO" b="1" dirty="0" smtClean="0"/>
              <a:t>Semnează,</a:t>
            </a:r>
            <a:endParaRPr lang="ro-RO" dirty="0" smtClean="0"/>
          </a:p>
        </p:txBody>
      </p:sp>
      <p:sp>
        <p:nvSpPr>
          <p:cNvPr id="3" name="Rectangle 2"/>
          <p:cNvSpPr/>
          <p:nvPr/>
        </p:nvSpPr>
        <p:spPr>
          <a:xfrm>
            <a:off x="1409701" y="6038781"/>
            <a:ext cx="10055468" cy="507831"/>
          </a:xfrm>
          <a:prstGeom prst="rect">
            <a:avLst/>
          </a:prstGeom>
        </p:spPr>
        <p:txBody>
          <a:bodyPr wrap="square">
            <a:spAutoFit/>
          </a:bodyPr>
          <a:lstStyle/>
          <a:p>
            <a:pPr>
              <a:lnSpc>
                <a:spcPct val="150000"/>
              </a:lnSpc>
            </a:pPr>
            <a:r>
              <a:rPr lang="ro-RO" b="1" dirty="0"/>
              <a:t>Lector univ.dr. Constantin Nistor </a:t>
            </a:r>
            <a:r>
              <a:rPr lang="en-GB" b="1" dirty="0" smtClean="0"/>
              <a:t>            </a:t>
            </a:r>
            <a:r>
              <a:rPr lang="ro-RO" b="1" dirty="0" smtClean="0"/>
              <a:t>Prof.univ.dr</a:t>
            </a:r>
            <a:r>
              <a:rPr lang="ro-RO" b="1" dirty="0" smtClean="0"/>
              <a:t>. Elena Matei      </a:t>
            </a:r>
            <a:r>
              <a:rPr lang="ro-RO" b="1" dirty="0" smtClean="0"/>
              <a:t>Conf</a:t>
            </a:r>
            <a:r>
              <a:rPr lang="ro-RO" b="1" dirty="0" smtClean="0"/>
              <a:t>. univ. dr. Iuliana Vijulie</a:t>
            </a:r>
            <a:endParaRPr lang="ro-RO" dirty="0" smtClean="0"/>
          </a:p>
        </p:txBody>
      </p:sp>
      <p:sp>
        <p:nvSpPr>
          <p:cNvPr id="2" name="Rectangle 1"/>
          <p:cNvSpPr/>
          <p:nvPr/>
        </p:nvSpPr>
        <p:spPr>
          <a:xfrm>
            <a:off x="3098472" y="1428246"/>
            <a:ext cx="5995167" cy="1754326"/>
          </a:xfrm>
          <a:prstGeom prst="rect">
            <a:avLst/>
          </a:prstGeom>
          <a:noFill/>
        </p:spPr>
        <p:txBody>
          <a:bodyPr wrap="none" lIns="91440" tIns="45720" rIns="91440" bIns="45720">
            <a:spAutoFit/>
          </a:bodyPr>
          <a:lstStyle/>
          <a:p>
            <a:pPr algn="ctr"/>
            <a:r>
              <a:rPr lang="ro-RO"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Vă multumim,</a:t>
            </a:r>
            <a:br>
              <a:rPr lang="ro-RO"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r>
              <a:rPr lang="ro-RO"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prieteni ai munţilor!</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1" name="Rectangle 10"/>
          <p:cNvSpPr/>
          <p:nvPr/>
        </p:nvSpPr>
        <p:spPr>
          <a:xfrm>
            <a:off x="0" y="32986"/>
            <a:ext cx="12183908" cy="1183677"/>
          </a:xfrm>
          <a:prstGeom prst="rect">
            <a:avLst/>
          </a:prstGeom>
          <a:solidFill>
            <a:schemeClr val="bg1"/>
          </a:solidFill>
          <a:ln>
            <a:solidFill>
              <a:srgbClr val="0000CC"/>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p:cNvGrpSpPr/>
          <p:nvPr/>
        </p:nvGrpSpPr>
        <p:grpSpPr>
          <a:xfrm>
            <a:off x="1932014" y="277827"/>
            <a:ext cx="7582627" cy="916720"/>
            <a:chOff x="675680" y="243841"/>
            <a:chExt cx="7582627" cy="916720"/>
          </a:xfrm>
          <a:solidFill>
            <a:schemeClr val="bg1"/>
          </a:solidFill>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1319" y="349509"/>
              <a:ext cx="786988" cy="705385"/>
            </a:xfrm>
            <a:prstGeom prst="rect">
              <a:avLst/>
            </a:prstGeom>
            <a:grpFill/>
          </p:spPr>
        </p:pic>
        <p:pic>
          <p:nvPicPr>
            <p:cNvPr id="7" name="Picture 2" descr="C:\Users\EMB\AppData\Local\Temp\7zO8BA16D1B\Logo UB vertical COLOR limba roman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680" y="243841"/>
              <a:ext cx="842005" cy="916720"/>
            </a:xfrm>
            <a:prstGeom prst="rect">
              <a:avLst/>
            </a:prstGeom>
            <a:grpFill/>
            <a:extLst/>
          </p:spPr>
        </p:pic>
        <p:pic>
          <p:nvPicPr>
            <p:cNvPr id="8" name="Picture 3" descr="D:\Documents\antete\SIGLACARTED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24315" y="385237"/>
              <a:ext cx="788950" cy="633928"/>
            </a:xfrm>
            <a:prstGeom prst="rect">
              <a:avLst/>
            </a:prstGeom>
            <a:grpFill/>
            <a:extLst/>
          </p:spPr>
        </p:pic>
        <p:pic>
          <p:nvPicPr>
            <p:cNvPr id="9" name="Picture 8" descr="No photo description availabl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933" t="15895" r="5213" b="20286"/>
            <a:stretch/>
          </p:blipFill>
          <p:spPr bwMode="auto">
            <a:xfrm>
              <a:off x="2426525" y="369759"/>
              <a:ext cx="788950" cy="664885"/>
            </a:xfrm>
            <a:prstGeom prst="rect">
              <a:avLst/>
            </a:prstGeom>
            <a:grpFill/>
            <a:extLst/>
          </p:spPr>
        </p:pic>
        <p:pic>
          <p:nvPicPr>
            <p:cNvPr id="10" name="Picture 9" descr="D:\Documents\antete\sigla S4C.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22105" y="429547"/>
              <a:ext cx="740374" cy="545308"/>
            </a:xfrm>
            <a:prstGeom prst="rect">
              <a:avLst/>
            </a:prstGeom>
            <a:grpFill/>
            <a:extLst/>
          </p:spPr>
        </p:pic>
      </p:grpSp>
    </p:spTree>
    <p:extLst>
      <p:ext uri="{BB962C8B-B14F-4D97-AF65-F5344CB8AC3E}">
        <p14:creationId xmlns:p14="http://schemas.microsoft.com/office/powerpoint/2010/main" val="18803954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801</TotalTime>
  <Words>801</Words>
  <Application>Microsoft Office PowerPoint</Application>
  <PresentationFormat>Custom</PresentationFormat>
  <Paragraphs>91</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Constantin</dc:creator>
  <cp:lastModifiedBy>EMB</cp:lastModifiedBy>
  <cp:revision>68</cp:revision>
  <dcterms:created xsi:type="dcterms:W3CDTF">2019-12-03T11:26:06Z</dcterms:created>
  <dcterms:modified xsi:type="dcterms:W3CDTF">2019-12-06T12:23:07Z</dcterms:modified>
</cp:coreProperties>
</file>